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9" r:id="rId1"/>
    <p:sldMasterId id="2147483744" r:id="rId2"/>
    <p:sldMasterId id="2147483750" r:id="rId3"/>
  </p:sldMasterIdLst>
  <p:notesMasterIdLst>
    <p:notesMasterId r:id="rId20"/>
  </p:notesMasterIdLst>
  <p:sldIdLst>
    <p:sldId id="352" r:id="rId4"/>
    <p:sldId id="360" r:id="rId5"/>
    <p:sldId id="489" r:id="rId6"/>
    <p:sldId id="490" r:id="rId7"/>
    <p:sldId id="491" r:id="rId8"/>
    <p:sldId id="493" r:id="rId9"/>
    <p:sldId id="438" r:id="rId10"/>
    <p:sldId id="480" r:id="rId11"/>
    <p:sldId id="474" r:id="rId12"/>
    <p:sldId id="481" r:id="rId13"/>
    <p:sldId id="488" r:id="rId14"/>
    <p:sldId id="492" r:id="rId15"/>
    <p:sldId id="494" r:id="rId16"/>
    <p:sldId id="495" r:id="rId17"/>
    <p:sldId id="496" r:id="rId18"/>
    <p:sldId id="432" r:id="rId19"/>
  </p:sldIdLst>
  <p:sldSz cx="12192000" cy="6858000"/>
  <p:notesSz cx="6858000" cy="9144000"/>
  <p:embeddedFontLst>
    <p:embeddedFont>
      <p:font typeface="Inter" panose="020B0604020202020204" charset="0"/>
      <p:regular r:id="rId21"/>
      <p:bold r:id="rId22"/>
    </p:embeddedFont>
  </p:embeddedFontLst>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4"/>
    <a:srgbClr val="F399B9"/>
    <a:srgbClr val="DBDCDD"/>
    <a:srgbClr val="E7E7E8"/>
    <a:srgbClr val="061C46"/>
    <a:srgbClr val="E00051"/>
    <a:srgbClr val="041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yl pośredni 4 — Ak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Styl pośredni 4 — Ak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Styl ciemny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Styl ciemny 2 - Akcent 3/Ak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Styl ciemny 2 - Akcent 5/Ak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929F9F4-4A8F-4326-A1B4-22849713DDAB}" styleName="Styl ciemny 1 — Ak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AF606853-7671-496A-8E4F-DF71F8EC918B}" styleName="Styl ciemny 1 — Ak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 ciemny 1 — Ak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395"/>
  </p:normalViewPr>
  <p:slideViewPr>
    <p:cSldViewPr snapToGrid="0">
      <p:cViewPr varScale="1">
        <p:scale>
          <a:sx n="64" d="100"/>
          <a:sy n="64" d="100"/>
        </p:scale>
        <p:origin x="748" y="44"/>
      </p:cViewPr>
      <p:guideLst/>
    </p:cSldViewPr>
  </p:slideViewPr>
  <p:outlineViewPr>
    <p:cViewPr>
      <p:scale>
        <a:sx n="33" d="100"/>
        <a:sy n="33" d="100"/>
      </p:scale>
      <p:origin x="0" y="-598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1.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94A7B3-FECC-364C-89E5-A7569B465F77}" type="datetimeFigureOut">
              <a:rPr lang="pl-PL" smtClean="0"/>
              <a:t>13.03.2025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27241A-53D2-F742-86F8-22DD037BDFAF}" type="slidenum">
              <a:rPr lang="pl-PL" smtClean="0"/>
              <a:t>‹#›</a:t>
            </a:fld>
            <a:endParaRPr lang="pl-PL"/>
          </a:p>
        </p:txBody>
      </p:sp>
    </p:spTree>
    <p:extLst>
      <p:ext uri="{BB962C8B-B14F-4D97-AF65-F5344CB8AC3E}">
        <p14:creationId xmlns:p14="http://schemas.microsoft.com/office/powerpoint/2010/main" val="2594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327241A-53D2-F742-86F8-22DD037BDFAF}" type="slidenum">
              <a:rPr lang="pl-PL" smtClean="0"/>
              <a:t>2</a:t>
            </a:fld>
            <a:endParaRPr lang="pl-PL"/>
          </a:p>
        </p:txBody>
      </p:sp>
    </p:spTree>
    <p:extLst>
      <p:ext uri="{BB962C8B-B14F-4D97-AF65-F5344CB8AC3E}">
        <p14:creationId xmlns:p14="http://schemas.microsoft.com/office/powerpoint/2010/main" val="88451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431F-469A-327D-69BB-9F117DB15A0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047FEA1-A1C2-9B3B-80EC-A8A656D4AE21}"/>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5A99A68-43C9-E70B-D078-61574E51FBE3}"/>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600499CF-36A0-67ED-1629-9318F371D37C}"/>
              </a:ext>
            </a:extLst>
          </p:cNvPr>
          <p:cNvSpPr>
            <a:spLocks noGrp="1"/>
          </p:cNvSpPr>
          <p:nvPr>
            <p:ph type="sldNum" sz="quarter" idx="5"/>
          </p:nvPr>
        </p:nvSpPr>
        <p:spPr/>
        <p:txBody>
          <a:bodyPr/>
          <a:lstStyle/>
          <a:p>
            <a:fld id="{0327241A-53D2-F742-86F8-22DD037BDFAF}" type="slidenum">
              <a:rPr lang="pl-PL" smtClean="0"/>
              <a:t>13</a:t>
            </a:fld>
            <a:endParaRPr lang="pl-PL"/>
          </a:p>
        </p:txBody>
      </p:sp>
    </p:spTree>
    <p:extLst>
      <p:ext uri="{BB962C8B-B14F-4D97-AF65-F5344CB8AC3E}">
        <p14:creationId xmlns:p14="http://schemas.microsoft.com/office/powerpoint/2010/main" val="290855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B1AEA-DC11-AED4-57CB-69CD71CC2D49}"/>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7238251-87D6-D9D2-2B12-2DD530D7B717}"/>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5FDB5D09-476D-0CA7-5A75-A5878981424D}"/>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D63BF21F-CCF7-54BD-ADB6-5A957A0A5A78}"/>
              </a:ext>
            </a:extLst>
          </p:cNvPr>
          <p:cNvSpPr>
            <a:spLocks noGrp="1"/>
          </p:cNvSpPr>
          <p:nvPr>
            <p:ph type="sldNum" sz="quarter" idx="5"/>
          </p:nvPr>
        </p:nvSpPr>
        <p:spPr/>
        <p:txBody>
          <a:bodyPr/>
          <a:lstStyle/>
          <a:p>
            <a:fld id="{0327241A-53D2-F742-86F8-22DD037BDFAF}" type="slidenum">
              <a:rPr lang="pl-PL" smtClean="0"/>
              <a:t>14</a:t>
            </a:fld>
            <a:endParaRPr lang="pl-PL"/>
          </a:p>
        </p:txBody>
      </p:sp>
    </p:spTree>
    <p:extLst>
      <p:ext uri="{BB962C8B-B14F-4D97-AF65-F5344CB8AC3E}">
        <p14:creationId xmlns:p14="http://schemas.microsoft.com/office/powerpoint/2010/main" val="1176493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0849A-9582-9494-C60F-8883EA413FAE}"/>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EFB3875D-5B65-6B0B-2A97-D54A8EDD564A}"/>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F6A22EB2-73CB-6FC0-F40D-903667A33D56}"/>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6D2B9400-EE46-AAD5-BD0D-8BFA14B00B92}"/>
              </a:ext>
            </a:extLst>
          </p:cNvPr>
          <p:cNvSpPr>
            <a:spLocks noGrp="1"/>
          </p:cNvSpPr>
          <p:nvPr>
            <p:ph type="sldNum" sz="quarter" idx="5"/>
          </p:nvPr>
        </p:nvSpPr>
        <p:spPr/>
        <p:txBody>
          <a:bodyPr/>
          <a:lstStyle/>
          <a:p>
            <a:fld id="{0327241A-53D2-F742-86F8-22DD037BDFAF}" type="slidenum">
              <a:rPr lang="pl-PL" smtClean="0"/>
              <a:t>15</a:t>
            </a:fld>
            <a:endParaRPr lang="pl-PL"/>
          </a:p>
        </p:txBody>
      </p:sp>
    </p:spTree>
    <p:extLst>
      <p:ext uri="{BB962C8B-B14F-4D97-AF65-F5344CB8AC3E}">
        <p14:creationId xmlns:p14="http://schemas.microsoft.com/office/powerpoint/2010/main" val="371055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327241A-53D2-F742-86F8-22DD037BDFAF}" type="slidenum">
              <a:rPr lang="pl-PL" smtClean="0"/>
              <a:t>16</a:t>
            </a:fld>
            <a:endParaRPr lang="pl-PL"/>
          </a:p>
        </p:txBody>
      </p:sp>
    </p:spTree>
    <p:extLst>
      <p:ext uri="{BB962C8B-B14F-4D97-AF65-F5344CB8AC3E}">
        <p14:creationId xmlns:p14="http://schemas.microsoft.com/office/powerpoint/2010/main" val="2405908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327241A-53D2-F742-86F8-22DD037BDFAF}" type="slidenum">
              <a:rPr lang="pl-PL" smtClean="0"/>
              <a:t>3</a:t>
            </a:fld>
            <a:endParaRPr lang="pl-PL"/>
          </a:p>
        </p:txBody>
      </p:sp>
    </p:spTree>
    <p:extLst>
      <p:ext uri="{BB962C8B-B14F-4D97-AF65-F5344CB8AC3E}">
        <p14:creationId xmlns:p14="http://schemas.microsoft.com/office/powerpoint/2010/main" val="240590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4BEC7-C709-4A1C-D9C2-ABEAEEB1F098}"/>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77FB59AF-C3CB-DFA6-DC29-35E18501AFE5}"/>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BE621529-F58C-BFAA-F7C7-7392DE125B5D}"/>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E30461B5-9235-5AE2-6C33-A9D712D5DE77}"/>
              </a:ext>
            </a:extLst>
          </p:cNvPr>
          <p:cNvSpPr>
            <a:spLocks noGrp="1"/>
          </p:cNvSpPr>
          <p:nvPr>
            <p:ph type="sldNum" sz="quarter" idx="5"/>
          </p:nvPr>
        </p:nvSpPr>
        <p:spPr/>
        <p:txBody>
          <a:bodyPr/>
          <a:lstStyle/>
          <a:p>
            <a:fld id="{0327241A-53D2-F742-86F8-22DD037BDFAF}" type="slidenum">
              <a:rPr lang="pl-PL" smtClean="0"/>
              <a:t>4</a:t>
            </a:fld>
            <a:endParaRPr lang="pl-PL"/>
          </a:p>
        </p:txBody>
      </p:sp>
    </p:spTree>
    <p:extLst>
      <p:ext uri="{BB962C8B-B14F-4D97-AF65-F5344CB8AC3E}">
        <p14:creationId xmlns:p14="http://schemas.microsoft.com/office/powerpoint/2010/main" val="163746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327241A-53D2-F742-86F8-22DD037BDFAF}" type="slidenum">
              <a:rPr lang="pl-PL" smtClean="0"/>
              <a:t>5</a:t>
            </a:fld>
            <a:endParaRPr lang="pl-PL"/>
          </a:p>
        </p:txBody>
      </p:sp>
    </p:spTree>
    <p:extLst>
      <p:ext uri="{BB962C8B-B14F-4D97-AF65-F5344CB8AC3E}">
        <p14:creationId xmlns:p14="http://schemas.microsoft.com/office/powerpoint/2010/main" val="4149011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F05B4-1427-6B96-FEB3-88E1EB606AA2}"/>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84B1205F-8F20-638A-8EFA-80EC06080F4B}"/>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693C622B-DCA1-9F8B-C617-D70D378E7BFE}"/>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074FEF21-30C0-875F-A20B-E6F04C200BCB}"/>
              </a:ext>
            </a:extLst>
          </p:cNvPr>
          <p:cNvSpPr>
            <a:spLocks noGrp="1"/>
          </p:cNvSpPr>
          <p:nvPr>
            <p:ph type="sldNum" sz="quarter" idx="5"/>
          </p:nvPr>
        </p:nvSpPr>
        <p:spPr/>
        <p:txBody>
          <a:bodyPr/>
          <a:lstStyle/>
          <a:p>
            <a:fld id="{0327241A-53D2-F742-86F8-22DD037BDFAF}" type="slidenum">
              <a:rPr lang="pl-PL" smtClean="0"/>
              <a:t>6</a:t>
            </a:fld>
            <a:endParaRPr lang="pl-PL"/>
          </a:p>
        </p:txBody>
      </p:sp>
    </p:spTree>
    <p:extLst>
      <p:ext uri="{BB962C8B-B14F-4D97-AF65-F5344CB8AC3E}">
        <p14:creationId xmlns:p14="http://schemas.microsoft.com/office/powerpoint/2010/main" val="86926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327241A-53D2-F742-86F8-22DD037BDFAF}" type="slidenum">
              <a:rPr lang="pl-PL" smtClean="0"/>
              <a:t>7</a:t>
            </a:fld>
            <a:endParaRPr lang="pl-PL"/>
          </a:p>
        </p:txBody>
      </p:sp>
    </p:spTree>
    <p:extLst>
      <p:ext uri="{BB962C8B-B14F-4D97-AF65-F5344CB8AC3E}">
        <p14:creationId xmlns:p14="http://schemas.microsoft.com/office/powerpoint/2010/main" val="3976117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0327241A-53D2-F742-86F8-22DD037BDFAF}" type="slidenum">
              <a:rPr lang="pl-PL" smtClean="0"/>
              <a:t>10</a:t>
            </a:fld>
            <a:endParaRPr lang="pl-PL"/>
          </a:p>
        </p:txBody>
      </p:sp>
    </p:spTree>
    <p:extLst>
      <p:ext uri="{BB962C8B-B14F-4D97-AF65-F5344CB8AC3E}">
        <p14:creationId xmlns:p14="http://schemas.microsoft.com/office/powerpoint/2010/main" val="3881580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B7173-2AAB-F49B-1760-26AD1B701C7C}"/>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6A98AFF0-8F1F-F01D-A8E6-6193CBD5E416}"/>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18EF4B35-1B2A-7904-46A2-E77F65116588}"/>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8833D469-65C3-0552-AB43-664E17EFFAC7}"/>
              </a:ext>
            </a:extLst>
          </p:cNvPr>
          <p:cNvSpPr>
            <a:spLocks noGrp="1"/>
          </p:cNvSpPr>
          <p:nvPr>
            <p:ph type="sldNum" sz="quarter" idx="5"/>
          </p:nvPr>
        </p:nvSpPr>
        <p:spPr/>
        <p:txBody>
          <a:bodyPr/>
          <a:lstStyle/>
          <a:p>
            <a:fld id="{0327241A-53D2-F742-86F8-22DD037BDFAF}" type="slidenum">
              <a:rPr lang="pl-PL" smtClean="0"/>
              <a:t>11</a:t>
            </a:fld>
            <a:endParaRPr lang="pl-PL"/>
          </a:p>
        </p:txBody>
      </p:sp>
    </p:spTree>
    <p:extLst>
      <p:ext uri="{BB962C8B-B14F-4D97-AF65-F5344CB8AC3E}">
        <p14:creationId xmlns:p14="http://schemas.microsoft.com/office/powerpoint/2010/main" val="4248321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3DBD9E-E43A-E972-4244-36FBB4BA190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AC7B9EA5-4241-86B8-8C7F-35B229B8D56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CE015535-DCCF-9D9F-19F2-27598352E10E}"/>
              </a:ext>
            </a:extLst>
          </p:cNvPr>
          <p:cNvSpPr>
            <a:spLocks noGrp="1"/>
          </p:cNvSpPr>
          <p:nvPr>
            <p:ph type="body" idx="1"/>
          </p:nvPr>
        </p:nvSpPr>
        <p:spPr/>
        <p:txBody>
          <a:bodyPr/>
          <a:lstStyle/>
          <a:p>
            <a:endParaRPr lang="pl-PL" dirty="0"/>
          </a:p>
        </p:txBody>
      </p:sp>
      <p:sp>
        <p:nvSpPr>
          <p:cNvPr id="4" name="Symbol zastępczy numeru slajdu 3">
            <a:extLst>
              <a:ext uri="{FF2B5EF4-FFF2-40B4-BE49-F238E27FC236}">
                <a16:creationId xmlns:a16="http://schemas.microsoft.com/office/drawing/2014/main" id="{1F47C229-1BBB-D27C-4406-572CB9D2BFAF}"/>
              </a:ext>
            </a:extLst>
          </p:cNvPr>
          <p:cNvSpPr>
            <a:spLocks noGrp="1"/>
          </p:cNvSpPr>
          <p:nvPr>
            <p:ph type="sldNum" sz="quarter" idx="5"/>
          </p:nvPr>
        </p:nvSpPr>
        <p:spPr/>
        <p:txBody>
          <a:bodyPr/>
          <a:lstStyle/>
          <a:p>
            <a:fld id="{0327241A-53D2-F742-86F8-22DD037BDFAF}" type="slidenum">
              <a:rPr lang="pl-PL" smtClean="0"/>
              <a:t>12</a:t>
            </a:fld>
            <a:endParaRPr lang="pl-PL"/>
          </a:p>
        </p:txBody>
      </p:sp>
    </p:spTree>
    <p:extLst>
      <p:ext uri="{BB962C8B-B14F-4D97-AF65-F5344CB8AC3E}">
        <p14:creationId xmlns:p14="http://schemas.microsoft.com/office/powerpoint/2010/main" val="2150760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5.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8.png"/><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ytuł i treść na jasnym tle 01">
    <p:spTree>
      <p:nvGrpSpPr>
        <p:cNvPr id="1" name=""/>
        <p:cNvGrpSpPr/>
        <p:nvPr/>
      </p:nvGrpSpPr>
      <p:grpSpPr>
        <a:xfrm>
          <a:off x="0" y="0"/>
          <a:ext cx="0" cy="0"/>
          <a:chOff x="0" y="0"/>
          <a:chExt cx="0" cy="0"/>
        </a:xfrm>
      </p:grpSpPr>
      <p:pic>
        <p:nvPicPr>
          <p:cNvPr id="5" name="Koło-niebieski-ciemny-PG">
            <a:extLst>
              <a:ext uri="{FF2B5EF4-FFF2-40B4-BE49-F238E27FC236}">
                <a16:creationId xmlns:a16="http://schemas.microsoft.com/office/drawing/2014/main" id="{E74EE187-0DD8-9E82-BD55-97A40616F9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35748" b="42735"/>
          <a:stretch/>
        </p:blipFill>
        <p:spPr>
          <a:xfrm rot="10800000">
            <a:off x="7334502" y="-1"/>
            <a:ext cx="4857498" cy="4329275"/>
          </a:xfrm>
          <a:prstGeom prst="rect">
            <a:avLst/>
          </a:prstGeom>
          <a:scene3d>
            <a:camera prst="orthographicFront">
              <a:rot lat="0" lon="0" rev="0"/>
            </a:camera>
            <a:lightRig rig="threePt" dir="t"/>
          </a:scene3d>
        </p:spPr>
      </p:pic>
      <p:pic>
        <p:nvPicPr>
          <p:cNvPr id="7" name="Kwadrat-czerwony-PG">
            <a:extLst>
              <a:ext uri="{FF2B5EF4-FFF2-40B4-BE49-F238E27FC236}">
                <a16:creationId xmlns:a16="http://schemas.microsoft.com/office/drawing/2014/main" id="{CEC779E5-12F8-682F-BEB1-F06C6F4B90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8952026" y="3095737"/>
            <a:ext cx="2160000" cy="2160000"/>
          </a:xfrm>
          <a:prstGeom prst="rect">
            <a:avLst/>
          </a:prstGeom>
          <a:scene3d>
            <a:camera prst="orthographicFront">
              <a:rot lat="0" lon="0" rev="0"/>
            </a:camera>
            <a:lightRig rig="threePt" dir="t"/>
          </a:scene3d>
        </p:spPr>
      </p:pic>
      <p:pic>
        <p:nvPicPr>
          <p:cNvPr id="8" name="Kwadrat-niebieski-jasny-LG">
            <a:extLst>
              <a:ext uri="{FF2B5EF4-FFF2-40B4-BE49-F238E27FC236}">
                <a16:creationId xmlns:a16="http://schemas.microsoft.com/office/drawing/2014/main" id="{C46CEC4D-C307-A6A3-A32D-17C276C16F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5400000">
            <a:off x="11117363" y="2008637"/>
            <a:ext cx="1080000" cy="1080000"/>
          </a:xfrm>
          <a:prstGeom prst="rect">
            <a:avLst/>
          </a:prstGeom>
          <a:scene3d>
            <a:camera prst="orthographicFront">
              <a:rot lat="0" lon="0" rev="0"/>
            </a:camera>
            <a:lightRig rig="threePt" dir="t"/>
          </a:scene3d>
        </p:spPr>
      </p:pic>
      <p:sp>
        <p:nvSpPr>
          <p:cNvPr id="2" name="Tytuł ">
            <a:extLst>
              <a:ext uri="{FF2B5EF4-FFF2-40B4-BE49-F238E27FC236}">
                <a16:creationId xmlns:a16="http://schemas.microsoft.com/office/drawing/2014/main" id="{CB867074-EAAE-108D-5995-801ABF8798FC}"/>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4" name="Treść">
            <a:extLst>
              <a:ext uri="{FF2B5EF4-FFF2-40B4-BE49-F238E27FC236}">
                <a16:creationId xmlns:a16="http://schemas.microsoft.com/office/drawing/2014/main" id="{4D9E7A3D-1A67-1393-ACD2-BCBD607072EB}"/>
              </a:ext>
            </a:extLst>
          </p:cNvPr>
          <p:cNvSpPr>
            <a:spLocks noGrp="1" noRot="1" noMove="1" noResize="1" noEditPoints="1" noAdjustHandles="1" noChangeArrowheads="1" noChangeShapeType="1"/>
          </p:cNvSpPr>
          <p:nvPr>
            <p:ph type="body" sz="quarter" idx="13" hasCustomPrompt="1"/>
          </p:nvPr>
        </p:nvSpPr>
        <p:spPr>
          <a:xfrm>
            <a:off x="612000" y="2707200"/>
            <a:ext cx="5484000" cy="1420902"/>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9" name="Stopka">
            <a:extLst>
              <a:ext uri="{FF2B5EF4-FFF2-40B4-BE49-F238E27FC236}">
                <a16:creationId xmlns:a16="http://schemas.microsoft.com/office/drawing/2014/main" id="{5C702E09-54F8-1FA1-4115-F7DC83ABC304}"/>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849987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ytuł na jasnym tle i treść z nagłówkami i ikonami w układzie poziomym">
    <p:spTree>
      <p:nvGrpSpPr>
        <p:cNvPr id="1" name=""/>
        <p:cNvGrpSpPr/>
        <p:nvPr/>
      </p:nvGrpSpPr>
      <p:grpSpPr>
        <a:xfrm>
          <a:off x="0" y="0"/>
          <a:ext cx="0" cy="0"/>
          <a:chOff x="0" y="0"/>
          <a:chExt cx="0" cy="0"/>
        </a:xfrm>
      </p:grpSpPr>
      <p:sp>
        <p:nvSpPr>
          <p:cNvPr id="2" name="Tytuł">
            <a:extLst>
              <a:ext uri="{FF2B5EF4-FFF2-40B4-BE49-F238E27FC236}">
                <a16:creationId xmlns:a16="http://schemas.microsoft.com/office/drawing/2014/main" id="{BF7EF17D-42C7-BD39-F856-6D9A4C894CB4}"/>
              </a:ext>
            </a:extLst>
          </p:cNvPr>
          <p:cNvSpPr>
            <a:spLocks noGrp="1" noRot="1" noMove="1" noResize="1" noEditPoints="1" noAdjustHandles="1" noChangeArrowheads="1" noChangeShapeType="1"/>
          </p:cNvSpPr>
          <p:nvPr>
            <p:ph type="title"/>
          </p:nvPr>
        </p:nvSpPr>
        <p:spPr>
          <a:xfrm>
            <a:off x="575999" y="907200"/>
            <a:ext cx="10920675"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15" name="Tytuł kolumny 1">
            <a:extLst>
              <a:ext uri="{FF2B5EF4-FFF2-40B4-BE49-F238E27FC236}">
                <a16:creationId xmlns:a16="http://schemas.microsoft.com/office/drawing/2014/main" id="{2A519CE8-8FF6-026D-33E7-AC549D5C1372}"/>
              </a:ext>
            </a:extLst>
          </p:cNvPr>
          <p:cNvSpPr>
            <a:spLocks noGrp="1" noRot="1" noMove="1" noResize="1" noEditPoints="1" noAdjustHandles="1" noChangeArrowheads="1" noChangeShapeType="1"/>
          </p:cNvSpPr>
          <p:nvPr>
            <p:ph type="body" sz="quarter" idx="21" hasCustomPrompt="1"/>
          </p:nvPr>
        </p:nvSpPr>
        <p:spPr>
          <a:xfrm>
            <a:off x="612000" y="3716338"/>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2" name="Miejsce na zdjecie 1">
            <a:extLst>
              <a:ext uri="{FF2B5EF4-FFF2-40B4-BE49-F238E27FC236}">
                <a16:creationId xmlns:a16="http://schemas.microsoft.com/office/drawing/2014/main" id="{197E8700-4ADC-AA5F-7A92-93469222F15D}"/>
              </a:ext>
            </a:extLst>
          </p:cNvPr>
          <p:cNvSpPr>
            <a:spLocks noGrp="1" noRot="1" noMove="1" noResize="1" noEditPoints="1" noAdjustHandles="1" noChangeArrowheads="1" noChangeShapeType="1"/>
          </p:cNvSpPr>
          <p:nvPr>
            <p:ph type="pic" sz="quarter" idx="14"/>
          </p:nvPr>
        </p:nvSpPr>
        <p:spPr>
          <a:xfrm>
            <a:off x="695325" y="2361067"/>
            <a:ext cx="1080000" cy="1080000"/>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6" name="Tytuł kolumny 2">
            <a:extLst>
              <a:ext uri="{FF2B5EF4-FFF2-40B4-BE49-F238E27FC236}">
                <a16:creationId xmlns:a16="http://schemas.microsoft.com/office/drawing/2014/main" id="{DDDE0674-4BB4-9B47-632D-AC5F77BCB812}"/>
              </a:ext>
            </a:extLst>
          </p:cNvPr>
          <p:cNvSpPr>
            <a:spLocks noGrp="1" noRot="1" noMove="1" noResize="1" noEditPoints="1" noAdjustHandles="1" noChangeArrowheads="1" noChangeShapeType="1"/>
          </p:cNvSpPr>
          <p:nvPr>
            <p:ph type="body" sz="quarter" idx="22" hasCustomPrompt="1"/>
          </p:nvPr>
        </p:nvSpPr>
        <p:spPr>
          <a:xfrm>
            <a:off x="3503747" y="3715200"/>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1" name="Miejsce na zdjecie 2">
            <a:extLst>
              <a:ext uri="{FF2B5EF4-FFF2-40B4-BE49-F238E27FC236}">
                <a16:creationId xmlns:a16="http://schemas.microsoft.com/office/drawing/2014/main" id="{A49B3E64-C655-2531-F095-DA1AFE0DCCA1}"/>
              </a:ext>
            </a:extLst>
          </p:cNvPr>
          <p:cNvSpPr>
            <a:spLocks noGrp="1" noRot="1" noMove="1" noResize="1" noEditPoints="1" noAdjustHandles="1" noChangeArrowheads="1" noChangeShapeType="1"/>
          </p:cNvSpPr>
          <p:nvPr>
            <p:ph type="pic" sz="quarter" idx="15"/>
          </p:nvPr>
        </p:nvSpPr>
        <p:spPr>
          <a:xfrm>
            <a:off x="3575684" y="2361067"/>
            <a:ext cx="1080000" cy="1080000"/>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7" name="Tytuł kolumny 3">
            <a:extLst>
              <a:ext uri="{FF2B5EF4-FFF2-40B4-BE49-F238E27FC236}">
                <a16:creationId xmlns:a16="http://schemas.microsoft.com/office/drawing/2014/main" id="{1AE5F915-500A-7576-6305-656D89051C3F}"/>
              </a:ext>
            </a:extLst>
          </p:cNvPr>
          <p:cNvSpPr>
            <a:spLocks noGrp="1" noRot="1" noMove="1" noResize="1" noEditPoints="1" noAdjustHandles="1" noChangeArrowheads="1" noChangeShapeType="1"/>
          </p:cNvSpPr>
          <p:nvPr>
            <p:ph type="body" sz="quarter" idx="23" hasCustomPrompt="1"/>
          </p:nvPr>
        </p:nvSpPr>
        <p:spPr>
          <a:xfrm>
            <a:off x="6384032" y="3715200"/>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0" name="Miejsce na zdjecie 3">
            <a:extLst>
              <a:ext uri="{FF2B5EF4-FFF2-40B4-BE49-F238E27FC236}">
                <a16:creationId xmlns:a16="http://schemas.microsoft.com/office/drawing/2014/main" id="{E60DBD68-264D-1002-E5C6-20BE09800F32}"/>
              </a:ext>
            </a:extLst>
          </p:cNvPr>
          <p:cNvSpPr>
            <a:spLocks noGrp="1" noRot="1" noMove="1" noResize="1" noEditPoints="1" noAdjustHandles="1" noChangeArrowheads="1" noChangeShapeType="1"/>
          </p:cNvSpPr>
          <p:nvPr>
            <p:ph type="pic" sz="quarter" idx="16"/>
          </p:nvPr>
        </p:nvSpPr>
        <p:spPr>
          <a:xfrm>
            <a:off x="6456044" y="2348864"/>
            <a:ext cx="1080000" cy="1080000"/>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8" name="Tytuł kolumny 4">
            <a:extLst>
              <a:ext uri="{FF2B5EF4-FFF2-40B4-BE49-F238E27FC236}">
                <a16:creationId xmlns:a16="http://schemas.microsoft.com/office/drawing/2014/main" id="{C8FAD048-7B46-711F-92FC-A77D64696CE2}"/>
              </a:ext>
            </a:extLst>
          </p:cNvPr>
          <p:cNvSpPr>
            <a:spLocks noGrp="1" noRot="1" noMove="1" noResize="1" noEditPoints="1" noAdjustHandles="1" noChangeArrowheads="1" noChangeShapeType="1"/>
          </p:cNvSpPr>
          <p:nvPr>
            <p:ph type="body" sz="quarter" idx="24" hasCustomPrompt="1"/>
          </p:nvPr>
        </p:nvSpPr>
        <p:spPr>
          <a:xfrm>
            <a:off x="9264352" y="3715200"/>
            <a:ext cx="2213577"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9" name="Miejsce na zdjecie 4">
            <a:extLst>
              <a:ext uri="{FF2B5EF4-FFF2-40B4-BE49-F238E27FC236}">
                <a16:creationId xmlns:a16="http://schemas.microsoft.com/office/drawing/2014/main" id="{EAFBEF0D-080E-F0E0-1806-DDB096884DE1}"/>
              </a:ext>
            </a:extLst>
          </p:cNvPr>
          <p:cNvSpPr>
            <a:spLocks noGrp="1" noRot="1" noMove="1" noResize="1" noEditPoints="1" noAdjustHandles="1" noChangeArrowheads="1" noChangeShapeType="1"/>
          </p:cNvSpPr>
          <p:nvPr>
            <p:ph type="pic" sz="quarter" idx="17"/>
          </p:nvPr>
        </p:nvSpPr>
        <p:spPr>
          <a:xfrm>
            <a:off x="9336404" y="2348864"/>
            <a:ext cx="1080000" cy="1080000"/>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Opis 1">
            <a:extLst>
              <a:ext uri="{FF2B5EF4-FFF2-40B4-BE49-F238E27FC236}">
                <a16:creationId xmlns:a16="http://schemas.microsoft.com/office/drawing/2014/main" id="{A2160032-6897-B7CC-920C-30A13DA62F30}"/>
              </a:ext>
            </a:extLst>
          </p:cNvPr>
          <p:cNvSpPr>
            <a:spLocks noGrp="1" noRot="1" noMove="1" noResize="1" noEditPoints="1" noAdjustHandles="1" noChangeArrowheads="1" noChangeShapeType="1"/>
          </p:cNvSpPr>
          <p:nvPr>
            <p:ph type="body" sz="quarter" idx="18" hasCustomPrompt="1"/>
          </p:nvPr>
        </p:nvSpPr>
        <p:spPr>
          <a:xfrm>
            <a:off x="612000" y="4348800"/>
            <a:ext cx="2160000"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6" name="Opis 1">
            <a:extLst>
              <a:ext uri="{FF2B5EF4-FFF2-40B4-BE49-F238E27FC236}">
                <a16:creationId xmlns:a16="http://schemas.microsoft.com/office/drawing/2014/main" id="{50B6BF2F-DB89-C70A-E87E-8EC9C8A4030E}"/>
              </a:ext>
            </a:extLst>
          </p:cNvPr>
          <p:cNvSpPr>
            <a:spLocks noGrp="1" noRot="1" noMove="1" noResize="1" noEditPoints="1" noAdjustHandles="1" noChangeArrowheads="1" noChangeShapeType="1"/>
          </p:cNvSpPr>
          <p:nvPr>
            <p:ph type="body" sz="quarter" idx="25" hasCustomPrompt="1"/>
          </p:nvPr>
        </p:nvSpPr>
        <p:spPr>
          <a:xfrm>
            <a:off x="3502800" y="4348800"/>
            <a:ext cx="2160000"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7" name="Opis 1">
            <a:extLst>
              <a:ext uri="{FF2B5EF4-FFF2-40B4-BE49-F238E27FC236}">
                <a16:creationId xmlns:a16="http://schemas.microsoft.com/office/drawing/2014/main" id="{B5565708-0330-CFA9-F33C-4577D16DD63A}"/>
              </a:ext>
            </a:extLst>
          </p:cNvPr>
          <p:cNvSpPr>
            <a:spLocks noGrp="1" noRot="1" noMove="1" noResize="1" noEditPoints="1" noAdjustHandles="1" noChangeArrowheads="1" noChangeShapeType="1"/>
          </p:cNvSpPr>
          <p:nvPr>
            <p:ph type="body" sz="quarter" idx="26" hasCustomPrompt="1"/>
          </p:nvPr>
        </p:nvSpPr>
        <p:spPr>
          <a:xfrm>
            <a:off x="6382800" y="4348800"/>
            <a:ext cx="2160000"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8" name="Opis 1">
            <a:extLst>
              <a:ext uri="{FF2B5EF4-FFF2-40B4-BE49-F238E27FC236}">
                <a16:creationId xmlns:a16="http://schemas.microsoft.com/office/drawing/2014/main" id="{2188AAF4-9D69-057C-4727-ADB4FA547F90}"/>
              </a:ext>
            </a:extLst>
          </p:cNvPr>
          <p:cNvSpPr>
            <a:spLocks noGrp="1" noRot="1" noMove="1" noResize="1" noEditPoints="1" noAdjustHandles="1" noChangeArrowheads="1" noChangeShapeType="1"/>
          </p:cNvSpPr>
          <p:nvPr>
            <p:ph type="body" sz="quarter" idx="27" hasCustomPrompt="1"/>
          </p:nvPr>
        </p:nvSpPr>
        <p:spPr>
          <a:xfrm>
            <a:off x="9262800" y="4348800"/>
            <a:ext cx="2160000"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4" name="Stopka">
            <a:extLst>
              <a:ext uri="{FF2B5EF4-FFF2-40B4-BE49-F238E27FC236}">
                <a16:creationId xmlns:a16="http://schemas.microsoft.com/office/drawing/2014/main" id="{AFE0F35D-6241-01F8-413F-C3417867DC9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604781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tuł na jasnym tle i treść z ikonami w układzie poziomym">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856F265B-9340-4FD3-C0ED-7BD0FF5996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37791" b="48690"/>
          <a:stretch/>
        </p:blipFill>
        <p:spPr>
          <a:xfrm rot="10800000">
            <a:off x="8685590" y="0"/>
            <a:ext cx="3506410" cy="2892056"/>
          </a:xfrm>
          <a:prstGeom prst="rect">
            <a:avLst/>
          </a:prstGeom>
        </p:spPr>
      </p:pic>
      <p:sp>
        <p:nvSpPr>
          <p:cNvPr id="4" name="Tytuł">
            <a:extLst>
              <a:ext uri="{FF2B5EF4-FFF2-40B4-BE49-F238E27FC236}">
                <a16:creationId xmlns:a16="http://schemas.microsoft.com/office/drawing/2014/main" id="{F39A6BC1-6E0A-E85A-FB10-DEC5CC1BDE69}"/>
              </a:ext>
            </a:extLst>
          </p:cNvPr>
          <p:cNvSpPr>
            <a:spLocks noGrp="1" noRot="1" noMove="1" noResize="1" noEditPoints="1" noAdjustHandles="1" noChangeArrowheads="1" noChangeShapeType="1"/>
          </p:cNvSpPr>
          <p:nvPr>
            <p:ph type="title"/>
          </p:nvPr>
        </p:nvSpPr>
        <p:spPr>
          <a:xfrm>
            <a:off x="575999" y="907200"/>
            <a:ext cx="10920675"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26" name="Obraz 1">
            <a:extLst>
              <a:ext uri="{FF2B5EF4-FFF2-40B4-BE49-F238E27FC236}">
                <a16:creationId xmlns:a16="http://schemas.microsoft.com/office/drawing/2014/main" id="{F1BC5135-F304-36C4-EA15-2D178A4EB06D}"/>
              </a:ext>
            </a:extLst>
          </p:cNvPr>
          <p:cNvSpPr>
            <a:spLocks noGrp="1" noRot="1" noMove="1" noResize="1" noEditPoints="1" noAdjustHandles="1" noChangeArrowheads="1" noChangeShapeType="1"/>
          </p:cNvSpPr>
          <p:nvPr>
            <p:ph type="pic" sz="quarter" idx="14"/>
          </p:nvPr>
        </p:nvSpPr>
        <p:spPr>
          <a:xfrm>
            <a:off x="695326" y="2361068"/>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7" name="Obraz 2">
            <a:extLst>
              <a:ext uri="{FF2B5EF4-FFF2-40B4-BE49-F238E27FC236}">
                <a16:creationId xmlns:a16="http://schemas.microsoft.com/office/drawing/2014/main" id="{8C1F5334-3A08-8110-4B52-5DBE3DA4B091}"/>
              </a:ext>
            </a:extLst>
          </p:cNvPr>
          <p:cNvSpPr>
            <a:spLocks noGrp="1" noRot="1" noMove="1" noResize="1" noEditPoints="1" noAdjustHandles="1" noChangeArrowheads="1" noChangeShapeType="1"/>
          </p:cNvSpPr>
          <p:nvPr>
            <p:ph type="pic" sz="quarter" idx="15"/>
          </p:nvPr>
        </p:nvSpPr>
        <p:spPr>
          <a:xfrm>
            <a:off x="3575685" y="2361068"/>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8" name="Obraz 3">
            <a:extLst>
              <a:ext uri="{FF2B5EF4-FFF2-40B4-BE49-F238E27FC236}">
                <a16:creationId xmlns:a16="http://schemas.microsoft.com/office/drawing/2014/main" id="{C048362E-B452-6290-52E9-EDA435C831B1}"/>
              </a:ext>
            </a:extLst>
          </p:cNvPr>
          <p:cNvSpPr>
            <a:spLocks noGrp="1" noRot="1" noMove="1" noResize="1" noEditPoints="1" noAdjustHandles="1" noChangeArrowheads="1" noChangeShapeType="1"/>
          </p:cNvSpPr>
          <p:nvPr>
            <p:ph type="pic" sz="quarter" idx="16"/>
          </p:nvPr>
        </p:nvSpPr>
        <p:spPr>
          <a:xfrm>
            <a:off x="6456045" y="2348865"/>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9" name="Obraz 4">
            <a:extLst>
              <a:ext uri="{FF2B5EF4-FFF2-40B4-BE49-F238E27FC236}">
                <a16:creationId xmlns:a16="http://schemas.microsoft.com/office/drawing/2014/main" id="{C45A14F9-6B1C-F810-D497-9212656B76C6}"/>
              </a:ext>
            </a:extLst>
          </p:cNvPr>
          <p:cNvSpPr>
            <a:spLocks noGrp="1" noRot="1" noMove="1" noResize="1" noEditPoints="1" noAdjustHandles="1" noChangeArrowheads="1" noChangeShapeType="1"/>
          </p:cNvSpPr>
          <p:nvPr>
            <p:ph type="pic" sz="quarter" idx="17"/>
          </p:nvPr>
        </p:nvSpPr>
        <p:spPr>
          <a:xfrm>
            <a:off x="9336405" y="2348865"/>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 name="Opis 1">
            <a:extLst>
              <a:ext uri="{FF2B5EF4-FFF2-40B4-BE49-F238E27FC236}">
                <a16:creationId xmlns:a16="http://schemas.microsoft.com/office/drawing/2014/main" id="{B766D58B-6EBF-CDAE-F4C8-F1B4E8E2CAD9}"/>
              </a:ext>
            </a:extLst>
          </p:cNvPr>
          <p:cNvSpPr>
            <a:spLocks noGrp="1" noRot="1" noMove="1" noResize="1" noEditPoints="1" noAdjustHandles="1" noChangeArrowheads="1" noChangeShapeType="1"/>
          </p:cNvSpPr>
          <p:nvPr>
            <p:ph type="body" sz="quarter" idx="18" hasCustomPrompt="1"/>
          </p:nvPr>
        </p:nvSpPr>
        <p:spPr>
          <a:xfrm>
            <a:off x="612000" y="3431223"/>
            <a:ext cx="2160000" cy="1692771"/>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3" name="Opis 1">
            <a:extLst>
              <a:ext uri="{FF2B5EF4-FFF2-40B4-BE49-F238E27FC236}">
                <a16:creationId xmlns:a16="http://schemas.microsoft.com/office/drawing/2014/main" id="{C1E78CF0-4ECB-AAC9-BF96-8B64DD35EA75}"/>
              </a:ext>
            </a:extLst>
          </p:cNvPr>
          <p:cNvSpPr>
            <a:spLocks noGrp="1" noRot="1" noMove="1" noResize="1" noEditPoints="1" noAdjustHandles="1" noChangeArrowheads="1" noChangeShapeType="1"/>
          </p:cNvSpPr>
          <p:nvPr>
            <p:ph type="body" sz="quarter" idx="25" hasCustomPrompt="1"/>
          </p:nvPr>
        </p:nvSpPr>
        <p:spPr>
          <a:xfrm>
            <a:off x="3502800" y="3431223"/>
            <a:ext cx="2160000" cy="1692771"/>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7" name="Opis 1">
            <a:extLst>
              <a:ext uri="{FF2B5EF4-FFF2-40B4-BE49-F238E27FC236}">
                <a16:creationId xmlns:a16="http://schemas.microsoft.com/office/drawing/2014/main" id="{5D4D4D07-E1C1-8B70-AD72-42977AFE2A36}"/>
              </a:ext>
            </a:extLst>
          </p:cNvPr>
          <p:cNvSpPr>
            <a:spLocks noGrp="1" noRot="1" noMove="1" noResize="1" noEditPoints="1" noAdjustHandles="1" noChangeArrowheads="1" noChangeShapeType="1"/>
          </p:cNvSpPr>
          <p:nvPr>
            <p:ph type="body" sz="quarter" idx="26" hasCustomPrompt="1"/>
          </p:nvPr>
        </p:nvSpPr>
        <p:spPr>
          <a:xfrm>
            <a:off x="6382800" y="3431223"/>
            <a:ext cx="2160000" cy="1692771"/>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8" name="Opis 1">
            <a:extLst>
              <a:ext uri="{FF2B5EF4-FFF2-40B4-BE49-F238E27FC236}">
                <a16:creationId xmlns:a16="http://schemas.microsoft.com/office/drawing/2014/main" id="{8C775142-5FC7-1248-D4C6-C7957DDC7BF0}"/>
              </a:ext>
            </a:extLst>
          </p:cNvPr>
          <p:cNvSpPr>
            <a:spLocks noGrp="1" noRot="1" noMove="1" noResize="1" noEditPoints="1" noAdjustHandles="1" noChangeArrowheads="1" noChangeShapeType="1"/>
          </p:cNvSpPr>
          <p:nvPr>
            <p:ph type="body" sz="quarter" idx="27" hasCustomPrompt="1"/>
          </p:nvPr>
        </p:nvSpPr>
        <p:spPr>
          <a:xfrm>
            <a:off x="9262800" y="3431223"/>
            <a:ext cx="2160000" cy="1692771"/>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6" name="Stopka">
            <a:extLst>
              <a:ext uri="{FF2B5EF4-FFF2-40B4-BE49-F238E27FC236}">
                <a16:creationId xmlns:a16="http://schemas.microsoft.com/office/drawing/2014/main" id="{F8AF4DF7-E4C9-5418-4068-50605CADADBE}"/>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423048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tuł na ciemnym tle i treść z ikonami w układzie poziomym 01">
    <p:spTree>
      <p:nvGrpSpPr>
        <p:cNvPr id="1" name=""/>
        <p:cNvGrpSpPr/>
        <p:nvPr/>
      </p:nvGrpSpPr>
      <p:grpSpPr>
        <a:xfrm>
          <a:off x="0" y="0"/>
          <a:ext cx="0" cy="0"/>
          <a:chOff x="0" y="0"/>
          <a:chExt cx="0" cy="0"/>
        </a:xfrm>
      </p:grpSpPr>
      <p:pic>
        <p:nvPicPr>
          <p:cNvPr id="34" name="Obraz w tle">
            <a:extLst>
              <a:ext uri="{FF2B5EF4-FFF2-40B4-BE49-F238E27FC236}">
                <a16:creationId xmlns:a16="http://schemas.microsoft.com/office/drawing/2014/main" id="{003F33E4-DDE4-8102-2E67-0B4F692CAF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3702049"/>
          </a:xfrm>
          <a:prstGeom prst="rect">
            <a:avLst/>
          </a:prstGeom>
        </p:spPr>
      </p:pic>
      <p:sp>
        <p:nvSpPr>
          <p:cNvPr id="2" name="Tytuł ">
            <a:extLst>
              <a:ext uri="{FF2B5EF4-FFF2-40B4-BE49-F238E27FC236}">
                <a16:creationId xmlns:a16="http://schemas.microsoft.com/office/drawing/2014/main" id="{7B1C35E8-FBC0-735A-257E-78594B612769}"/>
              </a:ext>
            </a:extLst>
          </p:cNvPr>
          <p:cNvSpPr>
            <a:spLocks noGrp="1" noRot="1" noMove="1" noResize="1" noEditPoints="1" noAdjustHandles="1" noChangeArrowheads="1" noChangeShapeType="1"/>
          </p:cNvSpPr>
          <p:nvPr>
            <p:ph type="title" hasCustomPrompt="1"/>
          </p:nvPr>
        </p:nvSpPr>
        <p:spPr>
          <a:xfrm>
            <a:off x="576000" y="907200"/>
            <a:ext cx="9984496" cy="707886"/>
          </a:xfrm>
          <a:prstGeom prst="rect">
            <a:avLst/>
          </a:prstGeom>
        </p:spPr>
        <p:txBody>
          <a:bodyPr>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Przykładowy tytuł slajdu</a:t>
            </a:r>
          </a:p>
        </p:txBody>
      </p:sp>
      <p:sp>
        <p:nvSpPr>
          <p:cNvPr id="12" name="Miejsce na zdjecie 1">
            <a:extLst>
              <a:ext uri="{FF2B5EF4-FFF2-40B4-BE49-F238E27FC236}">
                <a16:creationId xmlns:a16="http://schemas.microsoft.com/office/drawing/2014/main" id="{73912F5F-34A4-F052-2BAA-4DF7B042F4D7}"/>
              </a:ext>
            </a:extLst>
          </p:cNvPr>
          <p:cNvSpPr>
            <a:spLocks noGrp="1" noRot="1" noMove="1" noResize="1" noEditPoints="1" noAdjustHandles="1" noChangeArrowheads="1" noChangeShapeType="1"/>
          </p:cNvSpPr>
          <p:nvPr>
            <p:ph type="pic" sz="quarter" idx="14"/>
          </p:nvPr>
        </p:nvSpPr>
        <p:spPr>
          <a:xfrm>
            <a:off x="695326"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5" name="Miejsce na zdjecie 2">
            <a:extLst>
              <a:ext uri="{FF2B5EF4-FFF2-40B4-BE49-F238E27FC236}">
                <a16:creationId xmlns:a16="http://schemas.microsoft.com/office/drawing/2014/main" id="{2CF13D7B-CF99-FB1B-B97C-965D8211E1C7}"/>
              </a:ext>
            </a:extLst>
          </p:cNvPr>
          <p:cNvSpPr>
            <a:spLocks noGrp="1" noRot="1" noMove="1" noResize="1" noEditPoints="1" noAdjustHandles="1" noChangeArrowheads="1" noChangeShapeType="1"/>
          </p:cNvSpPr>
          <p:nvPr>
            <p:ph type="pic" sz="quarter" idx="19"/>
          </p:nvPr>
        </p:nvSpPr>
        <p:spPr>
          <a:xfrm>
            <a:off x="3574800"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8" name="Miejsce na zdjecie 3">
            <a:extLst>
              <a:ext uri="{FF2B5EF4-FFF2-40B4-BE49-F238E27FC236}">
                <a16:creationId xmlns:a16="http://schemas.microsoft.com/office/drawing/2014/main" id="{C28862C1-CDA9-84C1-C4AD-38D227741E63}"/>
              </a:ext>
            </a:extLst>
          </p:cNvPr>
          <p:cNvSpPr>
            <a:spLocks noGrp="1" noRot="1" noMove="1" noResize="1" noEditPoints="1" noAdjustHandles="1" noChangeArrowheads="1" noChangeShapeType="1"/>
          </p:cNvSpPr>
          <p:nvPr>
            <p:ph type="pic" sz="quarter" idx="20"/>
          </p:nvPr>
        </p:nvSpPr>
        <p:spPr>
          <a:xfrm>
            <a:off x="6454800"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1" name="Miejsce na zdjecie 4">
            <a:extLst>
              <a:ext uri="{FF2B5EF4-FFF2-40B4-BE49-F238E27FC236}">
                <a16:creationId xmlns:a16="http://schemas.microsoft.com/office/drawing/2014/main" id="{4E580EFC-C141-C433-584F-9D9C6782B4B8}"/>
              </a:ext>
            </a:extLst>
          </p:cNvPr>
          <p:cNvSpPr>
            <a:spLocks noGrp="1" noRot="1" noMove="1" noResize="1" noEditPoints="1" noAdjustHandles="1" noChangeArrowheads="1" noChangeShapeType="1"/>
          </p:cNvSpPr>
          <p:nvPr>
            <p:ph type="pic" sz="quarter" idx="21"/>
          </p:nvPr>
        </p:nvSpPr>
        <p:spPr>
          <a:xfrm>
            <a:off x="9334800"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Opis 1">
            <a:extLst>
              <a:ext uri="{FF2B5EF4-FFF2-40B4-BE49-F238E27FC236}">
                <a16:creationId xmlns:a16="http://schemas.microsoft.com/office/drawing/2014/main" id="{DEC356D2-7A62-8436-EE86-3E6D09720EFF}"/>
              </a:ext>
            </a:extLst>
          </p:cNvPr>
          <p:cNvSpPr>
            <a:spLocks noGrp="1" noRot="1" noMove="1" noResize="1" noEditPoints="1" noAdjustHandles="1" noChangeArrowheads="1" noChangeShapeType="1"/>
          </p:cNvSpPr>
          <p:nvPr>
            <p:ph type="body" sz="quarter" idx="18" hasCustomPrompt="1"/>
          </p:nvPr>
        </p:nvSpPr>
        <p:spPr>
          <a:xfrm>
            <a:off x="6120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6" name="Opis 1">
            <a:extLst>
              <a:ext uri="{FF2B5EF4-FFF2-40B4-BE49-F238E27FC236}">
                <a16:creationId xmlns:a16="http://schemas.microsoft.com/office/drawing/2014/main" id="{17F9AD80-8865-AC7F-684D-536CB2E431C1}"/>
              </a:ext>
            </a:extLst>
          </p:cNvPr>
          <p:cNvSpPr>
            <a:spLocks noGrp="1" noRot="1" noMove="1" noResize="1" noEditPoints="1" noAdjustHandles="1" noChangeArrowheads="1" noChangeShapeType="1"/>
          </p:cNvSpPr>
          <p:nvPr>
            <p:ph type="body" sz="quarter" idx="25" hasCustomPrompt="1"/>
          </p:nvPr>
        </p:nvSpPr>
        <p:spPr>
          <a:xfrm>
            <a:off x="35028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7" name="Opis 1">
            <a:extLst>
              <a:ext uri="{FF2B5EF4-FFF2-40B4-BE49-F238E27FC236}">
                <a16:creationId xmlns:a16="http://schemas.microsoft.com/office/drawing/2014/main" id="{504430E1-9D8D-FBA8-3DE9-7A9FD7805A8D}"/>
              </a:ext>
            </a:extLst>
          </p:cNvPr>
          <p:cNvSpPr>
            <a:spLocks noGrp="1" noRot="1" noMove="1" noResize="1" noEditPoints="1" noAdjustHandles="1" noChangeArrowheads="1" noChangeShapeType="1"/>
          </p:cNvSpPr>
          <p:nvPr>
            <p:ph type="body" sz="quarter" idx="26" hasCustomPrompt="1"/>
          </p:nvPr>
        </p:nvSpPr>
        <p:spPr>
          <a:xfrm>
            <a:off x="63828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8" name="Opis 1">
            <a:extLst>
              <a:ext uri="{FF2B5EF4-FFF2-40B4-BE49-F238E27FC236}">
                <a16:creationId xmlns:a16="http://schemas.microsoft.com/office/drawing/2014/main" id="{7AD44BD8-0EBA-A345-1BAE-CF6E804257AD}"/>
              </a:ext>
            </a:extLst>
          </p:cNvPr>
          <p:cNvSpPr>
            <a:spLocks noGrp="1" noRot="1" noMove="1" noResize="1" noEditPoints="1" noAdjustHandles="1" noChangeArrowheads="1" noChangeShapeType="1"/>
          </p:cNvSpPr>
          <p:nvPr>
            <p:ph type="body" sz="quarter" idx="27" hasCustomPrompt="1"/>
          </p:nvPr>
        </p:nvSpPr>
        <p:spPr>
          <a:xfrm>
            <a:off x="92628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4" name="Stopka">
            <a:extLst>
              <a:ext uri="{FF2B5EF4-FFF2-40B4-BE49-F238E27FC236}">
                <a16:creationId xmlns:a16="http://schemas.microsoft.com/office/drawing/2014/main" id="{7EA203F8-852A-6D38-A70A-2669F499B3D4}"/>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280853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ytuł na ciemnym tle i treść z ikonami w układzie poziomym 02">
    <p:spTree>
      <p:nvGrpSpPr>
        <p:cNvPr id="1" name=""/>
        <p:cNvGrpSpPr/>
        <p:nvPr/>
      </p:nvGrpSpPr>
      <p:grpSpPr>
        <a:xfrm>
          <a:off x="0" y="0"/>
          <a:ext cx="0" cy="0"/>
          <a:chOff x="0" y="0"/>
          <a:chExt cx="0" cy="0"/>
        </a:xfrm>
      </p:grpSpPr>
      <p:pic>
        <p:nvPicPr>
          <p:cNvPr id="2" name="Obraz w tle">
            <a:extLst>
              <a:ext uri="{FF2B5EF4-FFF2-40B4-BE49-F238E27FC236}">
                <a16:creationId xmlns:a16="http://schemas.microsoft.com/office/drawing/2014/main" id="{A84F51FB-ADB1-9E1B-ADC9-60486AD3BA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2" y="-1"/>
            <a:ext cx="12191996" cy="3702049"/>
          </a:xfrm>
          <a:prstGeom prst="rect">
            <a:avLst/>
          </a:prstGeom>
        </p:spPr>
      </p:pic>
      <p:sp>
        <p:nvSpPr>
          <p:cNvPr id="4" name="Tytuł ">
            <a:extLst>
              <a:ext uri="{FF2B5EF4-FFF2-40B4-BE49-F238E27FC236}">
                <a16:creationId xmlns:a16="http://schemas.microsoft.com/office/drawing/2014/main" id="{27678DC8-1DEB-D54E-5FC9-7F8D57E2876C}"/>
              </a:ext>
            </a:extLst>
          </p:cNvPr>
          <p:cNvSpPr>
            <a:spLocks noGrp="1" noRot="1" noMove="1" noResize="1" noEditPoints="1" noAdjustHandles="1" noChangeArrowheads="1" noChangeShapeType="1"/>
          </p:cNvSpPr>
          <p:nvPr>
            <p:ph type="title" hasCustomPrompt="1"/>
          </p:nvPr>
        </p:nvSpPr>
        <p:spPr>
          <a:xfrm>
            <a:off x="576000" y="907200"/>
            <a:ext cx="9984496" cy="707886"/>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Przykładowy tytuł slajdu</a:t>
            </a:r>
          </a:p>
        </p:txBody>
      </p:sp>
      <p:sp>
        <p:nvSpPr>
          <p:cNvPr id="12" name="Miejsce na zdjecie 1">
            <a:extLst>
              <a:ext uri="{FF2B5EF4-FFF2-40B4-BE49-F238E27FC236}">
                <a16:creationId xmlns:a16="http://schemas.microsoft.com/office/drawing/2014/main" id="{73912F5F-34A4-F052-2BAA-4DF7B042F4D7}"/>
              </a:ext>
            </a:extLst>
          </p:cNvPr>
          <p:cNvSpPr>
            <a:spLocks noGrp="1" noRot="1" noMove="1" noResize="1" noEditPoints="1" noAdjustHandles="1" noChangeArrowheads="1" noChangeShapeType="1"/>
          </p:cNvSpPr>
          <p:nvPr>
            <p:ph type="pic" sz="quarter" idx="14"/>
          </p:nvPr>
        </p:nvSpPr>
        <p:spPr>
          <a:xfrm>
            <a:off x="695326"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0" name="Miejsce na zdjecie 2">
            <a:extLst>
              <a:ext uri="{FF2B5EF4-FFF2-40B4-BE49-F238E27FC236}">
                <a16:creationId xmlns:a16="http://schemas.microsoft.com/office/drawing/2014/main" id="{80C7EBD7-BD9B-1A7E-450F-C8F9EEF690E5}"/>
              </a:ext>
            </a:extLst>
          </p:cNvPr>
          <p:cNvSpPr>
            <a:spLocks noGrp="1" noRot="1" noMove="1" noResize="1" noEditPoints="1" noAdjustHandles="1" noChangeArrowheads="1" noChangeShapeType="1"/>
          </p:cNvSpPr>
          <p:nvPr>
            <p:ph type="pic" sz="quarter" idx="19"/>
          </p:nvPr>
        </p:nvSpPr>
        <p:spPr>
          <a:xfrm>
            <a:off x="3574800"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8" name="Miejsce na zdjecie 3">
            <a:extLst>
              <a:ext uri="{FF2B5EF4-FFF2-40B4-BE49-F238E27FC236}">
                <a16:creationId xmlns:a16="http://schemas.microsoft.com/office/drawing/2014/main" id="{C28862C1-CDA9-84C1-C4AD-38D227741E63}"/>
              </a:ext>
            </a:extLst>
          </p:cNvPr>
          <p:cNvSpPr>
            <a:spLocks noGrp="1" noRot="1" noMove="1" noResize="1" noEditPoints="1" noAdjustHandles="1" noChangeArrowheads="1" noChangeShapeType="1"/>
          </p:cNvSpPr>
          <p:nvPr>
            <p:ph type="pic" sz="quarter" idx="20"/>
          </p:nvPr>
        </p:nvSpPr>
        <p:spPr>
          <a:xfrm>
            <a:off x="6454800"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1" name="Miejsce na zdjecie 4">
            <a:extLst>
              <a:ext uri="{FF2B5EF4-FFF2-40B4-BE49-F238E27FC236}">
                <a16:creationId xmlns:a16="http://schemas.microsoft.com/office/drawing/2014/main" id="{4E580EFC-C141-C433-584F-9D9C6782B4B8}"/>
              </a:ext>
            </a:extLst>
          </p:cNvPr>
          <p:cNvSpPr>
            <a:spLocks noGrp="1" noRot="1" noMove="1" noResize="1" noEditPoints="1" noAdjustHandles="1" noChangeArrowheads="1" noChangeShapeType="1"/>
          </p:cNvSpPr>
          <p:nvPr>
            <p:ph type="pic" sz="quarter" idx="21"/>
          </p:nvPr>
        </p:nvSpPr>
        <p:spPr>
          <a:xfrm>
            <a:off x="9334800" y="3081153"/>
            <a:ext cx="1160608" cy="113993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Opis 1">
            <a:extLst>
              <a:ext uri="{FF2B5EF4-FFF2-40B4-BE49-F238E27FC236}">
                <a16:creationId xmlns:a16="http://schemas.microsoft.com/office/drawing/2014/main" id="{E138E853-AAED-0A07-5257-7684C1DB464A}"/>
              </a:ext>
            </a:extLst>
          </p:cNvPr>
          <p:cNvSpPr>
            <a:spLocks noGrp="1" noRot="1" noMove="1" noResize="1" noEditPoints="1" noAdjustHandles="1" noChangeArrowheads="1" noChangeShapeType="1"/>
          </p:cNvSpPr>
          <p:nvPr>
            <p:ph type="body" sz="quarter" idx="18" hasCustomPrompt="1"/>
          </p:nvPr>
        </p:nvSpPr>
        <p:spPr>
          <a:xfrm>
            <a:off x="6120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7" name="Opis 1">
            <a:extLst>
              <a:ext uri="{FF2B5EF4-FFF2-40B4-BE49-F238E27FC236}">
                <a16:creationId xmlns:a16="http://schemas.microsoft.com/office/drawing/2014/main" id="{79920546-B26C-4FEB-D8B2-030CBA3422AE}"/>
              </a:ext>
            </a:extLst>
          </p:cNvPr>
          <p:cNvSpPr>
            <a:spLocks noGrp="1" noRot="1" noMove="1" noResize="1" noEditPoints="1" noAdjustHandles="1" noChangeArrowheads="1" noChangeShapeType="1"/>
          </p:cNvSpPr>
          <p:nvPr>
            <p:ph type="body" sz="quarter" idx="25" hasCustomPrompt="1"/>
          </p:nvPr>
        </p:nvSpPr>
        <p:spPr>
          <a:xfrm>
            <a:off x="35028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9" name="Opis 1">
            <a:extLst>
              <a:ext uri="{FF2B5EF4-FFF2-40B4-BE49-F238E27FC236}">
                <a16:creationId xmlns:a16="http://schemas.microsoft.com/office/drawing/2014/main" id="{5D3C3571-FA1C-06B1-6A5F-446299521994}"/>
              </a:ext>
            </a:extLst>
          </p:cNvPr>
          <p:cNvSpPr>
            <a:spLocks noGrp="1" noRot="1" noMove="1" noResize="1" noEditPoints="1" noAdjustHandles="1" noChangeArrowheads="1" noChangeShapeType="1"/>
          </p:cNvSpPr>
          <p:nvPr>
            <p:ph type="body" sz="quarter" idx="26" hasCustomPrompt="1"/>
          </p:nvPr>
        </p:nvSpPr>
        <p:spPr>
          <a:xfrm>
            <a:off x="63828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10" name="Opis 1">
            <a:extLst>
              <a:ext uri="{FF2B5EF4-FFF2-40B4-BE49-F238E27FC236}">
                <a16:creationId xmlns:a16="http://schemas.microsoft.com/office/drawing/2014/main" id="{FEB8A0E7-64D9-02C3-C6DE-D7160D2342EE}"/>
              </a:ext>
            </a:extLst>
          </p:cNvPr>
          <p:cNvSpPr>
            <a:spLocks noGrp="1" noRot="1" noMove="1" noResize="1" noEditPoints="1" noAdjustHandles="1" noChangeArrowheads="1" noChangeShapeType="1"/>
          </p:cNvSpPr>
          <p:nvPr>
            <p:ph type="body" sz="quarter" idx="27" hasCustomPrompt="1"/>
          </p:nvPr>
        </p:nvSpPr>
        <p:spPr>
          <a:xfrm>
            <a:off x="9262800" y="4500000"/>
            <a:ext cx="2160000" cy="89255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endParaRPr lang="pl-PL" dirty="0"/>
          </a:p>
        </p:txBody>
      </p:sp>
      <p:sp>
        <p:nvSpPr>
          <p:cNvPr id="6" name="Stopka">
            <a:extLst>
              <a:ext uri="{FF2B5EF4-FFF2-40B4-BE49-F238E27FC236}">
                <a16:creationId xmlns:a16="http://schemas.microsoft.com/office/drawing/2014/main" id="{BDA288C5-F7FC-8F5B-47C7-8C8A9A3B4571}"/>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740877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ytuł, treść i zdjęcia 01">
    <p:spTree>
      <p:nvGrpSpPr>
        <p:cNvPr id="1" name=""/>
        <p:cNvGrpSpPr/>
        <p:nvPr/>
      </p:nvGrpSpPr>
      <p:grpSpPr>
        <a:xfrm>
          <a:off x="0" y="0"/>
          <a:ext cx="0" cy="0"/>
          <a:chOff x="0" y="0"/>
          <a:chExt cx="0" cy="0"/>
        </a:xfrm>
      </p:grpSpPr>
      <p:pic>
        <p:nvPicPr>
          <p:cNvPr id="11" name="Kwadrat-czerwony-LG">
            <a:extLst>
              <a:ext uri="{FF2B5EF4-FFF2-40B4-BE49-F238E27FC236}">
                <a16:creationId xmlns:a16="http://schemas.microsoft.com/office/drawing/2014/main" id="{0193B759-AAF0-E8AD-6E46-FBA932BCB5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6200000">
            <a:off x="6096000" y="4509973"/>
            <a:ext cx="1440000" cy="1440000"/>
          </a:xfrm>
          <a:prstGeom prst="rect">
            <a:avLst/>
          </a:prstGeom>
          <a:scene3d>
            <a:camera prst="orthographicFront">
              <a:rot lat="0" lon="0" rev="0"/>
            </a:camera>
            <a:lightRig rig="threePt" dir="t"/>
          </a:scene3d>
        </p:spPr>
      </p:pic>
      <p:sp>
        <p:nvSpPr>
          <p:cNvPr id="6" name="Tytuł">
            <a:extLst>
              <a:ext uri="{FF2B5EF4-FFF2-40B4-BE49-F238E27FC236}">
                <a16:creationId xmlns:a16="http://schemas.microsoft.com/office/drawing/2014/main" id="{8C605FF0-DDF5-F8EE-6741-8770B729C808}"/>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3" name="Miejsce na zdjecie 1">
            <a:extLst>
              <a:ext uri="{FF2B5EF4-FFF2-40B4-BE49-F238E27FC236}">
                <a16:creationId xmlns:a16="http://schemas.microsoft.com/office/drawing/2014/main" id="{95876B2E-247B-8DBB-D2B3-E6432A90FE90}"/>
              </a:ext>
            </a:extLst>
          </p:cNvPr>
          <p:cNvSpPr>
            <a:spLocks noGrp="1" noRot="1" noMove="1" noResize="1" noEditPoints="1" noAdjustHandles="1" noChangeArrowheads="1" noChangeShapeType="1"/>
          </p:cNvSpPr>
          <p:nvPr>
            <p:ph type="pic" sz="quarter" idx="13"/>
          </p:nvPr>
        </p:nvSpPr>
        <p:spPr>
          <a:xfrm>
            <a:off x="6835319" y="908685"/>
            <a:ext cx="2141041" cy="1440180"/>
          </a:xfrm>
          <a:prstGeom prst="roundRect">
            <a:avLst>
              <a:gd name="adj" fmla="val 0"/>
            </a:avLst>
          </a:prstGeom>
        </p:spPr>
        <p:txBody>
          <a:bodyPr/>
          <a:lstStyle>
            <a:lvl1pPr marL="0" indent="0">
              <a:buNone/>
              <a:defRPr sz="1400" b="0" i="0">
                <a:solidFill>
                  <a:schemeClr val="bg2"/>
                </a:solidFill>
                <a:latin typeface="Arial" panose="020B0604020202020204" pitchFamily="34" charset="0"/>
              </a:defRPr>
            </a:lvl1pPr>
          </a:lstStyle>
          <a:p>
            <a:r>
              <a:rPr lang="pl-PL"/>
              <a:t>Kliknij ikonę, aby dodać obraz</a:t>
            </a:r>
            <a:endParaRPr lang="pl-PL" dirty="0"/>
          </a:p>
        </p:txBody>
      </p:sp>
      <p:sp>
        <p:nvSpPr>
          <p:cNvPr id="2" name="Miejsce na zdjecie 2">
            <a:extLst>
              <a:ext uri="{FF2B5EF4-FFF2-40B4-BE49-F238E27FC236}">
                <a16:creationId xmlns:a16="http://schemas.microsoft.com/office/drawing/2014/main" id="{6133A7E4-B1AF-D432-AB16-91EB454D132F}"/>
              </a:ext>
            </a:extLst>
          </p:cNvPr>
          <p:cNvSpPr>
            <a:spLocks noGrp="1" noRot="1" noMove="1" noResize="1" noEditPoints="1" noAdjustHandles="1" noChangeArrowheads="1" noChangeShapeType="1"/>
          </p:cNvSpPr>
          <p:nvPr>
            <p:ph type="pic" sz="quarter" idx="14"/>
          </p:nvPr>
        </p:nvSpPr>
        <p:spPr>
          <a:xfrm>
            <a:off x="6835319" y="2708910"/>
            <a:ext cx="2141041" cy="2520315"/>
          </a:xfrm>
          <a:prstGeom prst="roundRect">
            <a:avLst>
              <a:gd name="adj" fmla="val 0"/>
            </a:avLst>
          </a:prstGeom>
        </p:spPr>
        <p:txBody>
          <a:bodyPr/>
          <a:lstStyle>
            <a:lvl1pPr marL="0" indent="0">
              <a:buNone/>
              <a:defRPr sz="1400" b="0" i="0">
                <a:solidFill>
                  <a:schemeClr val="bg2"/>
                </a:solidFill>
                <a:latin typeface="Arial" panose="020B0604020202020204" pitchFamily="34" charset="0"/>
              </a:defRPr>
            </a:lvl1pPr>
          </a:lstStyle>
          <a:p>
            <a:r>
              <a:rPr lang="pl-PL"/>
              <a:t>Kliknij ikonę, aby dodać obraz</a:t>
            </a:r>
            <a:endParaRPr lang="pl-PL" dirty="0"/>
          </a:p>
        </p:txBody>
      </p:sp>
      <p:sp>
        <p:nvSpPr>
          <p:cNvPr id="12" name="Miejsce na zdjecie 3">
            <a:extLst>
              <a:ext uri="{FF2B5EF4-FFF2-40B4-BE49-F238E27FC236}">
                <a16:creationId xmlns:a16="http://schemas.microsoft.com/office/drawing/2014/main" id="{FE55CAA8-2A29-0938-69FD-928FDC0D2D1D}"/>
              </a:ext>
            </a:extLst>
          </p:cNvPr>
          <p:cNvSpPr>
            <a:spLocks noGrp="1" noRot="1" noMove="1" noResize="1" noEditPoints="1" noAdjustHandles="1" noChangeArrowheads="1" noChangeShapeType="1"/>
          </p:cNvSpPr>
          <p:nvPr>
            <p:ph type="pic" sz="quarter" idx="15"/>
          </p:nvPr>
        </p:nvSpPr>
        <p:spPr>
          <a:xfrm>
            <a:off x="9336405" y="1986657"/>
            <a:ext cx="2141041" cy="1800860"/>
          </a:xfrm>
          <a:prstGeom prst="roundRect">
            <a:avLst>
              <a:gd name="adj" fmla="val 0"/>
            </a:avLst>
          </a:prstGeom>
        </p:spPr>
        <p:txBody>
          <a:bodyPr/>
          <a:lstStyle>
            <a:lvl1pPr marL="0" indent="0">
              <a:buNone/>
              <a:defRPr sz="1400" b="0" i="0">
                <a:solidFill>
                  <a:schemeClr val="bg2"/>
                </a:solidFill>
                <a:latin typeface="Arial" panose="020B0604020202020204" pitchFamily="34" charset="0"/>
              </a:defRPr>
            </a:lvl1pPr>
          </a:lstStyle>
          <a:p>
            <a:r>
              <a:rPr lang="pl-PL"/>
              <a:t>Kliknij ikonę, aby dodać obraz</a:t>
            </a:r>
            <a:endParaRPr lang="pl-PL" dirty="0"/>
          </a:p>
        </p:txBody>
      </p:sp>
      <p:sp>
        <p:nvSpPr>
          <p:cNvPr id="5" name="Miejsce na zdjecie 4">
            <a:extLst>
              <a:ext uri="{FF2B5EF4-FFF2-40B4-BE49-F238E27FC236}">
                <a16:creationId xmlns:a16="http://schemas.microsoft.com/office/drawing/2014/main" id="{1D677A77-0C40-3C5B-D69E-EF8C2C051E14}"/>
              </a:ext>
            </a:extLst>
          </p:cNvPr>
          <p:cNvSpPr>
            <a:spLocks noGrp="1" noRot="1" noMove="1" noResize="1" noEditPoints="1" noAdjustHandles="1" noChangeArrowheads="1" noChangeShapeType="1"/>
          </p:cNvSpPr>
          <p:nvPr>
            <p:ph type="pic" sz="quarter" idx="12"/>
          </p:nvPr>
        </p:nvSpPr>
        <p:spPr>
          <a:xfrm>
            <a:off x="9336405" y="4149090"/>
            <a:ext cx="2141041" cy="1800860"/>
          </a:xfrm>
          <a:prstGeom prst="roundRect">
            <a:avLst>
              <a:gd name="adj" fmla="val 0"/>
            </a:avLst>
          </a:prstGeom>
        </p:spPr>
        <p:txBody>
          <a:bodyPr/>
          <a:lstStyle>
            <a:lvl1pPr marL="0" indent="0">
              <a:buNone/>
              <a:defRPr sz="1400" b="0" i="0">
                <a:solidFill>
                  <a:schemeClr val="bg2"/>
                </a:solidFill>
                <a:latin typeface="Arial" panose="020B0604020202020204" pitchFamily="34" charset="0"/>
              </a:defRPr>
            </a:lvl1pPr>
          </a:lstStyle>
          <a:p>
            <a:r>
              <a:rPr lang="pl-PL"/>
              <a:t>Kliknij ikonę, aby dodać obraz</a:t>
            </a:r>
            <a:endParaRPr lang="pl-PL" dirty="0"/>
          </a:p>
        </p:txBody>
      </p:sp>
      <p:sp>
        <p:nvSpPr>
          <p:cNvPr id="4" name="Symbol zastępczy tekstu 8">
            <a:extLst>
              <a:ext uri="{FF2B5EF4-FFF2-40B4-BE49-F238E27FC236}">
                <a16:creationId xmlns:a16="http://schemas.microsoft.com/office/drawing/2014/main" id="{405EEA10-1722-9E59-4CF8-A3D1A67552D5}"/>
              </a:ext>
            </a:extLst>
          </p:cNvPr>
          <p:cNvSpPr>
            <a:spLocks noGrp="1" noRot="1" noMove="1" noResize="1" noEditPoints="1" noAdjustHandles="1" noChangeArrowheads="1" noChangeShapeType="1"/>
          </p:cNvSpPr>
          <p:nvPr>
            <p:ph type="body" sz="quarter" idx="16" hasCustomPrompt="1"/>
          </p:nvPr>
        </p:nvSpPr>
        <p:spPr>
          <a:xfrm>
            <a:off x="612000" y="2707200"/>
            <a:ext cx="5484000" cy="1420902"/>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8" name="Stopka">
            <a:extLst>
              <a:ext uri="{FF2B5EF4-FFF2-40B4-BE49-F238E27FC236}">
                <a16:creationId xmlns:a16="http://schemas.microsoft.com/office/drawing/2014/main" id="{65E6ECA7-449C-E1A3-7B94-35EEA635C815}"/>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973296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ytuł, treść i zdjęcia 02">
    <p:spTree>
      <p:nvGrpSpPr>
        <p:cNvPr id="1" name=""/>
        <p:cNvGrpSpPr/>
        <p:nvPr/>
      </p:nvGrpSpPr>
      <p:grpSpPr>
        <a:xfrm>
          <a:off x="0" y="0"/>
          <a:ext cx="0" cy="0"/>
          <a:chOff x="0" y="0"/>
          <a:chExt cx="0" cy="0"/>
        </a:xfrm>
      </p:grpSpPr>
      <p:sp>
        <p:nvSpPr>
          <p:cNvPr id="3" name="Biala apla">
            <a:extLst>
              <a:ext uri="{FF2B5EF4-FFF2-40B4-BE49-F238E27FC236}">
                <a16:creationId xmlns:a16="http://schemas.microsoft.com/office/drawing/2014/main" id="{DDF5B526-3CCD-CF38-89A4-EA9EF9E86BC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0560496" y="6381328"/>
            <a:ext cx="1631504" cy="4766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Koło-niebieskie-jasne-PG">
            <a:extLst>
              <a:ext uri="{FF2B5EF4-FFF2-40B4-BE49-F238E27FC236}">
                <a16:creationId xmlns:a16="http://schemas.microsoft.com/office/drawing/2014/main" id="{9C50EFD3-BE24-53BF-EBC9-5961F7C15F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b="35522"/>
          <a:stretch/>
        </p:blipFill>
        <p:spPr>
          <a:xfrm>
            <a:off x="8016946" y="4157329"/>
            <a:ext cx="4188527" cy="2700671"/>
          </a:xfrm>
          <a:prstGeom prst="rect">
            <a:avLst/>
          </a:prstGeom>
          <a:scene3d>
            <a:camera prst="orthographicFront">
              <a:rot lat="0" lon="0" rev="0"/>
            </a:camera>
            <a:lightRig rig="threePt" dir="t"/>
          </a:scene3d>
        </p:spPr>
      </p:pic>
      <p:pic>
        <p:nvPicPr>
          <p:cNvPr id="20" name="Kwadrat-czerwony-PG">
            <a:extLst>
              <a:ext uri="{FF2B5EF4-FFF2-40B4-BE49-F238E27FC236}">
                <a16:creationId xmlns:a16="http://schemas.microsoft.com/office/drawing/2014/main" id="{BCAA017B-6D98-1177-D91D-C1F9A9C71D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6200000">
            <a:off x="9538118" y="5688418"/>
            <a:ext cx="569899" cy="569899"/>
          </a:xfrm>
          <a:prstGeom prst="rect">
            <a:avLst/>
          </a:prstGeom>
          <a:scene3d>
            <a:camera prst="orthographicFront">
              <a:rot lat="0" lon="0" rev="0"/>
            </a:camera>
            <a:lightRig rig="threePt" dir="t"/>
          </a:scene3d>
        </p:spPr>
      </p:pic>
      <p:sp>
        <p:nvSpPr>
          <p:cNvPr id="4" name="Tytuł">
            <a:extLst>
              <a:ext uri="{FF2B5EF4-FFF2-40B4-BE49-F238E27FC236}">
                <a16:creationId xmlns:a16="http://schemas.microsoft.com/office/drawing/2014/main" id="{9AC3CBF4-826C-1D44-F205-C4A4BACD215F}"/>
              </a:ext>
            </a:extLst>
          </p:cNvPr>
          <p:cNvSpPr>
            <a:spLocks noGrp="1" noRot="1" noMove="1" noResize="1" noEditPoints="1" noAdjustHandles="1" noChangeArrowheads="1" noChangeShapeType="1"/>
          </p:cNvSpPr>
          <p:nvPr>
            <p:ph type="title"/>
          </p:nvPr>
        </p:nvSpPr>
        <p:spPr>
          <a:xfrm>
            <a:off x="3214800" y="907200"/>
            <a:ext cx="43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10" name="Miejsce na zdjecie 1">
            <a:extLst>
              <a:ext uri="{FF2B5EF4-FFF2-40B4-BE49-F238E27FC236}">
                <a16:creationId xmlns:a16="http://schemas.microsoft.com/office/drawing/2014/main" id="{D68CF191-4BE7-7EA8-B21C-F9A783796804}"/>
              </a:ext>
            </a:extLst>
          </p:cNvPr>
          <p:cNvSpPr>
            <a:spLocks noGrp="1" noRot="1" noMove="1" noResize="1" noEditPoints="1" noAdjustHandles="1" noChangeArrowheads="1" noChangeShapeType="1"/>
          </p:cNvSpPr>
          <p:nvPr>
            <p:ph type="pic" sz="quarter" idx="10"/>
          </p:nvPr>
        </p:nvSpPr>
        <p:spPr>
          <a:xfrm>
            <a:off x="695325" y="549275"/>
            <a:ext cx="1800226" cy="1799590"/>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9" name="Miejsce na zdjecie 2">
            <a:extLst>
              <a:ext uri="{FF2B5EF4-FFF2-40B4-BE49-F238E27FC236}">
                <a16:creationId xmlns:a16="http://schemas.microsoft.com/office/drawing/2014/main" id="{7BC78EBB-841F-A0CF-DB0D-A5FF170B43DB}"/>
              </a:ext>
            </a:extLst>
          </p:cNvPr>
          <p:cNvSpPr>
            <a:spLocks noGrp="1" noRot="1" noMove="1" noResize="1" noEditPoints="1" noAdjustHandles="1" noChangeArrowheads="1" noChangeShapeType="1"/>
          </p:cNvSpPr>
          <p:nvPr>
            <p:ph type="pic" sz="quarter" idx="11"/>
          </p:nvPr>
        </p:nvSpPr>
        <p:spPr>
          <a:xfrm>
            <a:off x="695325" y="2708910"/>
            <a:ext cx="2167254" cy="3241040"/>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8" name="Miejsce na zdjecie 3">
            <a:extLst>
              <a:ext uri="{FF2B5EF4-FFF2-40B4-BE49-F238E27FC236}">
                <a16:creationId xmlns:a16="http://schemas.microsoft.com/office/drawing/2014/main" id="{9B58E366-F325-9F36-CDE5-070252985381}"/>
              </a:ext>
            </a:extLst>
          </p:cNvPr>
          <p:cNvSpPr>
            <a:spLocks noGrp="1" noRot="1" noMove="1" noResize="1" noEditPoints="1" noAdjustHandles="1" noChangeArrowheads="1" noChangeShapeType="1"/>
          </p:cNvSpPr>
          <p:nvPr>
            <p:ph type="pic" sz="quarter" idx="12"/>
          </p:nvPr>
        </p:nvSpPr>
        <p:spPr>
          <a:xfrm>
            <a:off x="8256270" y="548640"/>
            <a:ext cx="3240405" cy="2916873"/>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6" name="Miejsce na zdjecie 4">
            <a:extLst>
              <a:ext uri="{FF2B5EF4-FFF2-40B4-BE49-F238E27FC236}">
                <a16:creationId xmlns:a16="http://schemas.microsoft.com/office/drawing/2014/main" id="{641C70E0-2317-DC13-E1EB-8D0D065C0D81}"/>
              </a:ext>
            </a:extLst>
          </p:cNvPr>
          <p:cNvSpPr>
            <a:spLocks noGrp="1" noRot="1" noMove="1" noResize="1" noEditPoints="1" noAdjustHandles="1" noChangeArrowheads="1" noChangeShapeType="1"/>
          </p:cNvSpPr>
          <p:nvPr>
            <p:ph type="pic" sz="quarter" idx="13"/>
          </p:nvPr>
        </p:nvSpPr>
        <p:spPr>
          <a:xfrm>
            <a:off x="10128560" y="3789045"/>
            <a:ext cx="1726638" cy="1914331"/>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cxnSp>
        <p:nvCxnSpPr>
          <p:cNvPr id="11" name="Linia czarna">
            <a:extLst>
              <a:ext uri="{FF2B5EF4-FFF2-40B4-BE49-F238E27FC236}">
                <a16:creationId xmlns:a16="http://schemas.microsoft.com/office/drawing/2014/main" id="{7A1193E9-ECEF-0BE0-F9D1-00F5F2973CF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0" y="6253974"/>
            <a:ext cx="1113656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Linia rozowa">
            <a:extLst>
              <a:ext uri="{FF2B5EF4-FFF2-40B4-BE49-F238E27FC236}">
                <a16:creationId xmlns:a16="http://schemas.microsoft.com/office/drawing/2014/main" id="{5DB527DD-504B-4C27-AE22-8E252C662C2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10377589" y="6253974"/>
            <a:ext cx="1119086" cy="0"/>
          </a:xfrm>
          <a:prstGeom prst="line">
            <a:avLst/>
          </a:prstGeom>
          <a:ln w="19050">
            <a:solidFill>
              <a:srgbClr val="E00151"/>
            </a:solidFill>
          </a:ln>
        </p:spPr>
        <p:style>
          <a:lnRef idx="1">
            <a:schemeClr val="accent1"/>
          </a:lnRef>
          <a:fillRef idx="0">
            <a:schemeClr val="accent1"/>
          </a:fillRef>
          <a:effectRef idx="0">
            <a:schemeClr val="accent1"/>
          </a:effectRef>
          <a:fontRef idx="minor">
            <a:schemeClr val="tx1"/>
          </a:fontRef>
        </p:style>
      </p:cxnSp>
      <p:sp>
        <p:nvSpPr>
          <p:cNvPr id="2" name="Tytuł kolumny 1">
            <a:extLst>
              <a:ext uri="{FF2B5EF4-FFF2-40B4-BE49-F238E27FC236}">
                <a16:creationId xmlns:a16="http://schemas.microsoft.com/office/drawing/2014/main" id="{49C0B1C3-2092-6556-C838-1FF59BFA8718}"/>
              </a:ext>
            </a:extLst>
          </p:cNvPr>
          <p:cNvSpPr>
            <a:spLocks noGrp="1" noRot="1" noMove="1" noResize="1" noEditPoints="1" noAdjustHandles="1" noChangeArrowheads="1" noChangeShapeType="1"/>
          </p:cNvSpPr>
          <p:nvPr>
            <p:ph type="body" sz="quarter" idx="21" hasCustomPrompt="1"/>
          </p:nvPr>
        </p:nvSpPr>
        <p:spPr>
          <a:xfrm>
            <a:off x="3218040" y="2697490"/>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7" name="Symbol zastępczy tekstu 8">
            <a:extLst>
              <a:ext uri="{FF2B5EF4-FFF2-40B4-BE49-F238E27FC236}">
                <a16:creationId xmlns:a16="http://schemas.microsoft.com/office/drawing/2014/main" id="{B47773AF-2E10-0E2C-9C2E-7EC997507196}"/>
              </a:ext>
            </a:extLst>
          </p:cNvPr>
          <p:cNvSpPr>
            <a:spLocks noGrp="1" noRot="1" noMove="1" noResize="1" noEditPoints="1" noAdjustHandles="1" noChangeArrowheads="1" noChangeShapeType="1"/>
          </p:cNvSpPr>
          <p:nvPr>
            <p:ph type="body" sz="quarter" idx="22" hasCustomPrompt="1"/>
          </p:nvPr>
        </p:nvSpPr>
        <p:spPr>
          <a:xfrm>
            <a:off x="3218040" y="3286620"/>
            <a:ext cx="4320000" cy="692497"/>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15" name="Tytuł kolumny 1">
            <a:extLst>
              <a:ext uri="{FF2B5EF4-FFF2-40B4-BE49-F238E27FC236}">
                <a16:creationId xmlns:a16="http://schemas.microsoft.com/office/drawing/2014/main" id="{A26E3AC5-98BD-3A07-995C-158F7C39B4BA}"/>
              </a:ext>
            </a:extLst>
          </p:cNvPr>
          <p:cNvSpPr>
            <a:spLocks noGrp="1" noRot="1" noMove="1" noResize="1" noEditPoints="1" noAdjustHandles="1" noChangeArrowheads="1" noChangeShapeType="1"/>
          </p:cNvSpPr>
          <p:nvPr>
            <p:ph type="body" sz="quarter" idx="23" hasCustomPrompt="1"/>
          </p:nvPr>
        </p:nvSpPr>
        <p:spPr>
          <a:xfrm>
            <a:off x="3218040" y="4231402"/>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6" name="Symbol zastępczy tekstu 8">
            <a:extLst>
              <a:ext uri="{FF2B5EF4-FFF2-40B4-BE49-F238E27FC236}">
                <a16:creationId xmlns:a16="http://schemas.microsoft.com/office/drawing/2014/main" id="{59AF36CC-049E-6900-2261-43658CB24B0E}"/>
              </a:ext>
            </a:extLst>
          </p:cNvPr>
          <p:cNvSpPr>
            <a:spLocks noGrp="1" noRot="1" noMove="1" noResize="1" noEditPoints="1" noAdjustHandles="1" noChangeArrowheads="1" noChangeShapeType="1"/>
          </p:cNvSpPr>
          <p:nvPr>
            <p:ph type="body" sz="quarter" idx="24" hasCustomPrompt="1"/>
          </p:nvPr>
        </p:nvSpPr>
        <p:spPr>
          <a:xfrm>
            <a:off x="3218040" y="4820532"/>
            <a:ext cx="4320000" cy="692497"/>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13" name="numer strony">
            <a:extLst>
              <a:ext uri="{FF2B5EF4-FFF2-40B4-BE49-F238E27FC236}">
                <a16:creationId xmlns:a16="http://schemas.microsoft.com/office/drawing/2014/main" id="{730C59C2-774D-30F9-BDC1-40FD41679677}"/>
              </a:ext>
            </a:extLst>
          </p:cNvPr>
          <p:cNvSpPr txBox="1">
            <a:spLocks noGrp="1" noRot="1" noMove="1" noResize="1" noEditPoints="1" noAdjustHandles="1" noChangeArrowheads="1" noChangeShapeType="1"/>
          </p:cNvSpPr>
          <p:nvPr userDrawn="1"/>
        </p:nvSpPr>
        <p:spPr>
          <a:xfrm>
            <a:off x="11035618" y="6441756"/>
            <a:ext cx="460982" cy="276999"/>
          </a:xfrm>
          <a:prstGeom prst="rect">
            <a:avLst/>
          </a:prstGeom>
          <a:noFill/>
        </p:spPr>
        <p:txBody>
          <a:bodyPr wrap="square" rtlCol="0">
            <a:spAutoFit/>
          </a:bodyPr>
          <a:lstStyle/>
          <a:p>
            <a:pPr algn="r"/>
            <a:fld id="{1C2E91BF-BD99-6D4C-854B-809A84CDE331}" type="slidenum">
              <a:rPr lang="uk-UA" sz="1200" b="0" i="0" smtClean="0">
                <a:solidFill>
                  <a:schemeClr val="tx1">
                    <a:lumMod val="85000"/>
                    <a:lumOff val="15000"/>
                  </a:schemeClr>
                </a:solidFill>
                <a:effectLst/>
                <a:latin typeface="Arial" panose="020B0604020202020204" pitchFamily="34" charset="0"/>
                <a:ea typeface="Inter" panose="02000503000000020004" pitchFamily="2" charset="0"/>
                <a:cs typeface="Arial" panose="020B0604020202020204" pitchFamily="34" charset="0"/>
              </a:rPr>
              <a:pPr algn="r"/>
              <a:t>‹#›</a:t>
            </a:fld>
            <a:endParaRPr lang="pl-PL" sz="1200" b="0" i="0" dirty="0">
              <a:solidFill>
                <a:schemeClr val="tx1">
                  <a:lumMod val="85000"/>
                  <a:lumOff val="15000"/>
                </a:schemeClr>
              </a:solidFill>
              <a:latin typeface="Arial" panose="020B0604020202020204" pitchFamily="34" charset="0"/>
              <a:ea typeface="Inter" panose="02000503000000020004" pitchFamily="2" charset="0"/>
              <a:cs typeface="Arial" panose="020B0604020202020204" pitchFamily="34" charset="0"/>
            </a:endParaRPr>
          </a:p>
        </p:txBody>
      </p:sp>
      <p:sp>
        <p:nvSpPr>
          <p:cNvPr id="14" name="Stopka">
            <a:extLst>
              <a:ext uri="{FF2B5EF4-FFF2-40B4-BE49-F238E27FC236}">
                <a16:creationId xmlns:a16="http://schemas.microsoft.com/office/drawing/2014/main" id="{B72852B2-6AAB-B176-E007-EB689A117D29}"/>
              </a:ext>
            </a:extLst>
          </p:cNvPr>
          <p:cNvSpPr>
            <a:spLocks noGrp="1" noRot="1" noMove="1" noResize="1" noEditPoints="1" noAdjustHandles="1" noChangeArrowheads="1" noChangeShapeType="1"/>
          </p:cNvSpPr>
          <p:nvPr>
            <p:ph type="body" sz="quarter" idx="14"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03443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djęcie i treść">
    <p:spTree>
      <p:nvGrpSpPr>
        <p:cNvPr id="1" name=""/>
        <p:cNvGrpSpPr/>
        <p:nvPr/>
      </p:nvGrpSpPr>
      <p:grpSpPr>
        <a:xfrm>
          <a:off x="0" y="0"/>
          <a:ext cx="0" cy="0"/>
          <a:chOff x="0" y="0"/>
          <a:chExt cx="0" cy="0"/>
        </a:xfrm>
      </p:grpSpPr>
      <p:sp>
        <p:nvSpPr>
          <p:cNvPr id="24" name="biala apla">
            <a:extLst>
              <a:ext uri="{FF2B5EF4-FFF2-40B4-BE49-F238E27FC236}">
                <a16:creationId xmlns:a16="http://schemas.microsoft.com/office/drawing/2014/main" id="{7BE401BB-7EE5-F23D-175B-F4B98A4866C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278368" y="5791200"/>
            <a:ext cx="3730752" cy="8412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4" name="Koło-niebieski-ciemny-PG">
            <a:extLst>
              <a:ext uri="{FF2B5EF4-FFF2-40B4-BE49-F238E27FC236}">
                <a16:creationId xmlns:a16="http://schemas.microsoft.com/office/drawing/2014/main" id="{8F29C5AE-DBB1-F960-939E-E7E88C4C72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39054" b="24827"/>
          <a:stretch/>
        </p:blipFill>
        <p:spPr>
          <a:xfrm>
            <a:off x="8320549" y="2082837"/>
            <a:ext cx="3871451" cy="4775164"/>
          </a:xfrm>
          <a:prstGeom prst="rect">
            <a:avLst/>
          </a:prstGeom>
          <a:scene3d>
            <a:camera prst="orthographicFront">
              <a:rot lat="0" lon="0" rev="0"/>
            </a:camera>
            <a:lightRig rig="threePt" dir="t"/>
          </a:scene3d>
        </p:spPr>
      </p:pic>
      <p:pic>
        <p:nvPicPr>
          <p:cNvPr id="15" name="Kwadrat-czerwony-PG">
            <a:extLst>
              <a:ext uri="{FF2B5EF4-FFF2-40B4-BE49-F238E27FC236}">
                <a16:creationId xmlns:a16="http://schemas.microsoft.com/office/drawing/2014/main" id="{6A042654-5609-0365-5DA8-A302FD3D25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6200000">
            <a:off x="11496431" y="1357200"/>
            <a:ext cx="718755" cy="718755"/>
          </a:xfrm>
          <a:prstGeom prst="rect">
            <a:avLst/>
          </a:prstGeom>
          <a:scene3d>
            <a:camera prst="orthographicFront">
              <a:rot lat="0" lon="0" rev="0"/>
            </a:camera>
            <a:lightRig rig="threePt" dir="t"/>
          </a:scene3d>
        </p:spPr>
      </p:pic>
      <p:pic>
        <p:nvPicPr>
          <p:cNvPr id="17" name="Kwadrat-niebieski-jasny-LG">
            <a:extLst>
              <a:ext uri="{FF2B5EF4-FFF2-40B4-BE49-F238E27FC236}">
                <a16:creationId xmlns:a16="http://schemas.microsoft.com/office/drawing/2014/main" id="{6E4777BF-C181-A012-D786-CC3B92238F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a:off x="9944323" y="3700132"/>
            <a:ext cx="1552352" cy="1552352"/>
          </a:xfrm>
          <a:prstGeom prst="rect">
            <a:avLst/>
          </a:prstGeom>
        </p:spPr>
      </p:pic>
      <p:sp>
        <p:nvSpPr>
          <p:cNvPr id="3" name="Miejsce na zdjecie">
            <a:extLst>
              <a:ext uri="{FF2B5EF4-FFF2-40B4-BE49-F238E27FC236}">
                <a16:creationId xmlns:a16="http://schemas.microsoft.com/office/drawing/2014/main" id="{B66E00B2-AB04-9FE9-3A25-680145563A9D}"/>
              </a:ext>
            </a:extLst>
          </p:cNvPr>
          <p:cNvSpPr>
            <a:spLocks noGrp="1" noRot="1" noMove="1" noResize="1" noEditPoints="1" noAdjustHandles="1" noChangeArrowheads="1" noChangeShapeType="1"/>
          </p:cNvSpPr>
          <p:nvPr>
            <p:ph type="pic" sz="quarter" idx="10"/>
          </p:nvPr>
        </p:nvSpPr>
        <p:spPr>
          <a:xfrm>
            <a:off x="0" y="0"/>
            <a:ext cx="4655820" cy="6264000"/>
          </a:xfrm>
          <a:prstGeom prst="roundRect">
            <a:avLst>
              <a:gd name="adj" fmla="val 0"/>
            </a:avLst>
          </a:prstGeom>
        </p:spPr>
        <p:txBody>
          <a:bodyPr/>
          <a:lstStyle>
            <a:lvl1pPr>
              <a:defRPr sz="1400" b="0" i="0">
                <a:solidFill>
                  <a:schemeClr val="bg2"/>
                </a:solidFill>
                <a:latin typeface="Arial" panose="020B0604020202020204" pitchFamily="34" charset="0"/>
              </a:defRPr>
            </a:lvl1pPr>
          </a:lstStyle>
          <a:p>
            <a:r>
              <a:rPr lang="pl-PL"/>
              <a:t>Kliknij ikonę, aby dodać obraz</a:t>
            </a:r>
            <a:endParaRPr lang="pl-PL" dirty="0"/>
          </a:p>
        </p:txBody>
      </p:sp>
      <p:sp>
        <p:nvSpPr>
          <p:cNvPr id="4" name="Tytuł kolumny 1">
            <a:extLst>
              <a:ext uri="{FF2B5EF4-FFF2-40B4-BE49-F238E27FC236}">
                <a16:creationId xmlns:a16="http://schemas.microsoft.com/office/drawing/2014/main" id="{00DB6B8B-BC93-EA87-ABD2-AAA6379FF6BB}"/>
              </a:ext>
            </a:extLst>
          </p:cNvPr>
          <p:cNvSpPr>
            <a:spLocks noGrp="1" noRot="1" noMove="1" noResize="1" noEditPoints="1" noAdjustHandles="1" noChangeArrowheads="1" noChangeShapeType="1"/>
          </p:cNvSpPr>
          <p:nvPr>
            <p:ph type="body" sz="quarter" idx="21" hasCustomPrompt="1"/>
          </p:nvPr>
        </p:nvSpPr>
        <p:spPr>
          <a:xfrm>
            <a:off x="5378310" y="902980"/>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6" name="Symbol zastępczy tekstu 8">
            <a:extLst>
              <a:ext uri="{FF2B5EF4-FFF2-40B4-BE49-F238E27FC236}">
                <a16:creationId xmlns:a16="http://schemas.microsoft.com/office/drawing/2014/main" id="{5CCEAB0E-1211-F5C0-B929-E6A71DF5674D}"/>
              </a:ext>
            </a:extLst>
          </p:cNvPr>
          <p:cNvSpPr>
            <a:spLocks noGrp="1" noRot="1" noMove="1" noResize="1" noEditPoints="1" noAdjustHandles="1" noChangeArrowheads="1" noChangeShapeType="1"/>
          </p:cNvSpPr>
          <p:nvPr>
            <p:ph type="body" sz="quarter" idx="13" hasCustomPrompt="1"/>
          </p:nvPr>
        </p:nvSpPr>
        <p:spPr>
          <a:xfrm>
            <a:off x="5378310" y="1492110"/>
            <a:ext cx="5045850" cy="492443"/>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7" name="Tytuł kolumny 1">
            <a:extLst>
              <a:ext uri="{FF2B5EF4-FFF2-40B4-BE49-F238E27FC236}">
                <a16:creationId xmlns:a16="http://schemas.microsoft.com/office/drawing/2014/main" id="{D0FD1FA1-C549-1336-1360-1F29422D59A8}"/>
              </a:ext>
            </a:extLst>
          </p:cNvPr>
          <p:cNvSpPr>
            <a:spLocks noGrp="1" noRot="1" noMove="1" noResize="1" noEditPoints="1" noAdjustHandles="1" noChangeArrowheads="1" noChangeShapeType="1"/>
          </p:cNvSpPr>
          <p:nvPr>
            <p:ph type="body" sz="quarter" idx="22" hasCustomPrompt="1"/>
          </p:nvPr>
        </p:nvSpPr>
        <p:spPr>
          <a:xfrm>
            <a:off x="5378310" y="2436892"/>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8" name="Symbol zastępczy tekstu 8">
            <a:extLst>
              <a:ext uri="{FF2B5EF4-FFF2-40B4-BE49-F238E27FC236}">
                <a16:creationId xmlns:a16="http://schemas.microsoft.com/office/drawing/2014/main" id="{5769B0AD-93DA-93AA-FEB6-1362FE3FF7FC}"/>
              </a:ext>
            </a:extLst>
          </p:cNvPr>
          <p:cNvSpPr>
            <a:spLocks noGrp="1" noRot="1" noMove="1" noResize="1" noEditPoints="1" noAdjustHandles="1" noChangeArrowheads="1" noChangeShapeType="1"/>
          </p:cNvSpPr>
          <p:nvPr>
            <p:ph type="body" sz="quarter" idx="23" hasCustomPrompt="1"/>
          </p:nvPr>
        </p:nvSpPr>
        <p:spPr>
          <a:xfrm>
            <a:off x="5378310" y="3026022"/>
            <a:ext cx="5045850" cy="492443"/>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9" name="Tytuł kolumny 1">
            <a:extLst>
              <a:ext uri="{FF2B5EF4-FFF2-40B4-BE49-F238E27FC236}">
                <a16:creationId xmlns:a16="http://schemas.microsoft.com/office/drawing/2014/main" id="{DED183D1-A1E0-2847-FBC1-A8F5C0BC91B3}"/>
              </a:ext>
            </a:extLst>
          </p:cNvPr>
          <p:cNvSpPr>
            <a:spLocks noGrp="1" noRot="1" noMove="1" noResize="1" noEditPoints="1" noAdjustHandles="1" noChangeArrowheads="1" noChangeShapeType="1"/>
          </p:cNvSpPr>
          <p:nvPr>
            <p:ph type="body" sz="quarter" idx="24" hasCustomPrompt="1"/>
          </p:nvPr>
        </p:nvSpPr>
        <p:spPr>
          <a:xfrm>
            <a:off x="5378310" y="3963918"/>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0" name="Symbol zastępczy tekstu 8">
            <a:extLst>
              <a:ext uri="{FF2B5EF4-FFF2-40B4-BE49-F238E27FC236}">
                <a16:creationId xmlns:a16="http://schemas.microsoft.com/office/drawing/2014/main" id="{CAFCE333-D61B-7A00-09D6-9FD56041FD6E}"/>
              </a:ext>
            </a:extLst>
          </p:cNvPr>
          <p:cNvSpPr>
            <a:spLocks noGrp="1" noRot="1" noMove="1" noResize="1" noEditPoints="1" noAdjustHandles="1" noChangeArrowheads="1" noChangeShapeType="1"/>
          </p:cNvSpPr>
          <p:nvPr>
            <p:ph type="body" sz="quarter" idx="25" hasCustomPrompt="1"/>
          </p:nvPr>
        </p:nvSpPr>
        <p:spPr>
          <a:xfrm>
            <a:off x="5378310" y="4564478"/>
            <a:ext cx="5045850" cy="492443"/>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cxnSp>
        <p:nvCxnSpPr>
          <p:cNvPr id="18" name="Linia czarna">
            <a:extLst>
              <a:ext uri="{FF2B5EF4-FFF2-40B4-BE49-F238E27FC236}">
                <a16:creationId xmlns:a16="http://schemas.microsoft.com/office/drawing/2014/main" id="{A0F2F271-D0A9-58DA-7DBF-7DD4BA01A3D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0" y="6253974"/>
            <a:ext cx="1113656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Linia rozowa">
            <a:extLst>
              <a:ext uri="{FF2B5EF4-FFF2-40B4-BE49-F238E27FC236}">
                <a16:creationId xmlns:a16="http://schemas.microsoft.com/office/drawing/2014/main" id="{029C8F16-C63D-1AFF-2F00-C9E7BB451F5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10377589" y="6253974"/>
            <a:ext cx="1119086" cy="0"/>
          </a:xfrm>
          <a:prstGeom prst="line">
            <a:avLst/>
          </a:prstGeom>
          <a:ln w="19050">
            <a:solidFill>
              <a:srgbClr val="E00151"/>
            </a:solidFill>
          </a:ln>
        </p:spPr>
        <p:style>
          <a:lnRef idx="1">
            <a:schemeClr val="accent1"/>
          </a:lnRef>
          <a:fillRef idx="0">
            <a:schemeClr val="accent1"/>
          </a:fillRef>
          <a:effectRef idx="0">
            <a:schemeClr val="accent1"/>
          </a:effectRef>
          <a:fontRef idx="minor">
            <a:schemeClr val="tx1"/>
          </a:fontRef>
        </p:style>
      </p:cxnSp>
      <p:sp>
        <p:nvSpPr>
          <p:cNvPr id="20" name="numer strony">
            <a:extLst>
              <a:ext uri="{FF2B5EF4-FFF2-40B4-BE49-F238E27FC236}">
                <a16:creationId xmlns:a16="http://schemas.microsoft.com/office/drawing/2014/main" id="{9231796E-2056-2C94-9292-A89DEA55568B}"/>
              </a:ext>
            </a:extLst>
          </p:cNvPr>
          <p:cNvSpPr txBox="1">
            <a:spLocks noGrp="1" noRot="1" noMove="1" noResize="1" noEditPoints="1" noAdjustHandles="1" noChangeArrowheads="1" noChangeShapeType="1"/>
          </p:cNvSpPr>
          <p:nvPr userDrawn="1"/>
        </p:nvSpPr>
        <p:spPr>
          <a:xfrm>
            <a:off x="11133154" y="6441756"/>
            <a:ext cx="460982" cy="261610"/>
          </a:xfrm>
          <a:prstGeom prst="rect">
            <a:avLst/>
          </a:prstGeom>
          <a:noFill/>
        </p:spPr>
        <p:txBody>
          <a:bodyPr wrap="square" rtlCol="0">
            <a:spAutoFit/>
          </a:bodyPr>
          <a:lstStyle/>
          <a:p>
            <a:pPr algn="r"/>
            <a:fld id="{1C2E91BF-BD99-6D4C-854B-809A84CDE331}" type="slidenum">
              <a:rPr lang="uk-UA" sz="1100" b="0" i="0" smtClean="0">
                <a:solidFill>
                  <a:schemeClr val="tx1">
                    <a:lumMod val="85000"/>
                    <a:lumOff val="15000"/>
                  </a:schemeClr>
                </a:solidFill>
                <a:effectLst/>
                <a:latin typeface="Arial" panose="020B0604020202020204" pitchFamily="34" charset="0"/>
                <a:ea typeface="Inter" panose="02000503000000020004" pitchFamily="2" charset="0"/>
                <a:cs typeface="Arial" panose="020B0604020202020204" pitchFamily="34" charset="0"/>
              </a:rPr>
              <a:pPr algn="r"/>
              <a:t>‹#›</a:t>
            </a:fld>
            <a:endParaRPr lang="pl-PL" sz="1100" b="0" i="0" dirty="0">
              <a:solidFill>
                <a:schemeClr val="tx1">
                  <a:lumMod val="85000"/>
                  <a:lumOff val="15000"/>
                </a:schemeClr>
              </a:solidFill>
              <a:latin typeface="Arial" panose="020B0604020202020204" pitchFamily="34" charset="0"/>
              <a:ea typeface="Inter" panose="02000503000000020004" pitchFamily="2" charset="0"/>
              <a:cs typeface="Arial" panose="020B0604020202020204" pitchFamily="34" charset="0"/>
            </a:endParaRPr>
          </a:p>
        </p:txBody>
      </p:sp>
      <p:sp>
        <p:nvSpPr>
          <p:cNvPr id="5" name="Tekst w stopce">
            <a:extLst>
              <a:ext uri="{FF2B5EF4-FFF2-40B4-BE49-F238E27FC236}">
                <a16:creationId xmlns:a16="http://schemas.microsoft.com/office/drawing/2014/main" id="{FD83E3F0-5FA6-BEBE-DED2-D72AEB675A81}"/>
              </a:ext>
            </a:extLst>
          </p:cNvPr>
          <p:cNvSpPr>
            <a:spLocks noGrp="1" noRot="1" noMove="1" noResize="1" noEditPoints="1" noAdjustHandles="1" noChangeArrowheads="1" noChangeShapeType="1"/>
          </p:cNvSpPr>
          <p:nvPr>
            <p:ph type="body" sz="quarter" idx="11"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552722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djęcia i opis">
    <p:spTree>
      <p:nvGrpSpPr>
        <p:cNvPr id="1" name=""/>
        <p:cNvGrpSpPr/>
        <p:nvPr/>
      </p:nvGrpSpPr>
      <p:grpSpPr>
        <a:xfrm>
          <a:off x="0" y="0"/>
          <a:ext cx="0" cy="0"/>
          <a:chOff x="0" y="0"/>
          <a:chExt cx="0" cy="0"/>
        </a:xfrm>
      </p:grpSpPr>
      <p:pic>
        <p:nvPicPr>
          <p:cNvPr id="15" name="Koło-niebieski-ciemny-PG">
            <a:extLst>
              <a:ext uri="{FF2B5EF4-FFF2-40B4-BE49-F238E27FC236}">
                <a16:creationId xmlns:a16="http://schemas.microsoft.com/office/drawing/2014/main" id="{8361D3E1-3E14-11B6-BC41-850F3AB012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0800000">
            <a:off x="1402525" y="4511315"/>
            <a:ext cx="1446999" cy="1446999"/>
          </a:xfrm>
          <a:prstGeom prst="rect">
            <a:avLst/>
          </a:prstGeom>
          <a:scene3d>
            <a:camera prst="orthographicFront">
              <a:rot lat="0" lon="0" rev="0"/>
            </a:camera>
            <a:lightRig rig="threePt" dir="t"/>
          </a:scene3d>
        </p:spPr>
      </p:pic>
      <p:pic>
        <p:nvPicPr>
          <p:cNvPr id="18" name="Koło-niebieski-ciemny-PG">
            <a:extLst>
              <a:ext uri="{FF2B5EF4-FFF2-40B4-BE49-F238E27FC236}">
                <a16:creationId xmlns:a16="http://schemas.microsoft.com/office/drawing/2014/main" id="{EC4233F9-57A2-B835-BA33-F3051D8EAF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22614" b="33924"/>
          <a:stretch/>
        </p:blipFill>
        <p:spPr>
          <a:xfrm rot="16200000">
            <a:off x="9042108" y="248309"/>
            <a:ext cx="3398203" cy="2901581"/>
          </a:xfrm>
          <a:prstGeom prst="rect">
            <a:avLst/>
          </a:prstGeom>
          <a:scene3d>
            <a:camera prst="orthographicFront">
              <a:rot lat="0" lon="0" rev="0"/>
            </a:camera>
            <a:lightRig rig="threePt" dir="t"/>
          </a:scene3d>
        </p:spPr>
      </p:pic>
      <p:sp>
        <p:nvSpPr>
          <p:cNvPr id="9" name="Miejsce na zdjecie 1">
            <a:extLst>
              <a:ext uri="{FF2B5EF4-FFF2-40B4-BE49-F238E27FC236}">
                <a16:creationId xmlns:a16="http://schemas.microsoft.com/office/drawing/2014/main" id="{7FD8A619-4901-EE06-6EF7-E5C42A84E6E7}"/>
              </a:ext>
            </a:extLst>
          </p:cNvPr>
          <p:cNvSpPr>
            <a:spLocks noGrp="1" noRot="1" noMove="1" noResize="1" noEditPoints="1" noAdjustHandles="1" noChangeArrowheads="1" noChangeShapeType="1"/>
          </p:cNvSpPr>
          <p:nvPr>
            <p:ph type="pic" sz="quarter" idx="10" hasCustomPrompt="1"/>
          </p:nvPr>
        </p:nvSpPr>
        <p:spPr>
          <a:xfrm>
            <a:off x="-1" y="1268731"/>
            <a:ext cx="3215641" cy="2160270"/>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dirty="0" err="1"/>
              <a:t>Obąraz</a:t>
            </a:r>
            <a:endParaRPr lang="pl-PL" dirty="0"/>
          </a:p>
        </p:txBody>
      </p:sp>
      <p:sp>
        <p:nvSpPr>
          <p:cNvPr id="8" name="Miejsce na zdjecie 2">
            <a:extLst>
              <a:ext uri="{FF2B5EF4-FFF2-40B4-BE49-F238E27FC236}">
                <a16:creationId xmlns:a16="http://schemas.microsoft.com/office/drawing/2014/main" id="{A9087B51-8817-A283-3F4F-068F40C32FE3}"/>
              </a:ext>
            </a:extLst>
          </p:cNvPr>
          <p:cNvSpPr>
            <a:spLocks noGrp="1" noRot="1" noMove="1" noResize="1" noEditPoints="1" noAdjustHandles="1" noChangeArrowheads="1" noChangeShapeType="1"/>
          </p:cNvSpPr>
          <p:nvPr>
            <p:ph type="pic" sz="quarter" idx="11"/>
          </p:nvPr>
        </p:nvSpPr>
        <p:spPr>
          <a:xfrm>
            <a:off x="2135505" y="3789045"/>
            <a:ext cx="1080135" cy="1440180"/>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7" name="Miejsce na zdjecie 3">
            <a:extLst>
              <a:ext uri="{FF2B5EF4-FFF2-40B4-BE49-F238E27FC236}">
                <a16:creationId xmlns:a16="http://schemas.microsoft.com/office/drawing/2014/main" id="{B40EE707-7AFD-3B6A-C46B-2D289B3F9A2B}"/>
              </a:ext>
            </a:extLst>
          </p:cNvPr>
          <p:cNvSpPr>
            <a:spLocks noGrp="1" noRot="1" noMove="1" noResize="1" noEditPoints="1" noAdjustHandles="1" noChangeArrowheads="1" noChangeShapeType="1"/>
          </p:cNvSpPr>
          <p:nvPr>
            <p:ph type="pic" sz="quarter" idx="12" hasCustomPrompt="1"/>
          </p:nvPr>
        </p:nvSpPr>
        <p:spPr>
          <a:xfrm>
            <a:off x="3575685" y="2708910"/>
            <a:ext cx="2160270" cy="2880360"/>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dirty="0"/>
              <a:t>Obraz</a:t>
            </a:r>
          </a:p>
        </p:txBody>
      </p:sp>
      <p:sp>
        <p:nvSpPr>
          <p:cNvPr id="6" name="Miejsce na zdjecie 4">
            <a:extLst>
              <a:ext uri="{FF2B5EF4-FFF2-40B4-BE49-F238E27FC236}">
                <a16:creationId xmlns:a16="http://schemas.microsoft.com/office/drawing/2014/main" id="{333FE4DB-1104-6905-624D-711E7B464489}"/>
              </a:ext>
            </a:extLst>
          </p:cNvPr>
          <p:cNvSpPr>
            <a:spLocks noGrp="1" noRot="1" noMove="1" noResize="1" noEditPoints="1" noAdjustHandles="1" noChangeArrowheads="1" noChangeShapeType="1"/>
          </p:cNvSpPr>
          <p:nvPr>
            <p:ph type="pic" sz="quarter" idx="13"/>
          </p:nvPr>
        </p:nvSpPr>
        <p:spPr>
          <a:xfrm>
            <a:off x="6096000" y="1268730"/>
            <a:ext cx="1800225" cy="2160270"/>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5" name="Miejsce na zdjecie 5">
            <a:extLst>
              <a:ext uri="{FF2B5EF4-FFF2-40B4-BE49-F238E27FC236}">
                <a16:creationId xmlns:a16="http://schemas.microsoft.com/office/drawing/2014/main" id="{7330E65F-AEAC-68FD-135F-8763F7CD463F}"/>
              </a:ext>
            </a:extLst>
          </p:cNvPr>
          <p:cNvSpPr>
            <a:spLocks noGrp="1" noRot="1" noMove="1" noResize="1" noEditPoints="1" noAdjustHandles="1" noChangeArrowheads="1" noChangeShapeType="1"/>
          </p:cNvSpPr>
          <p:nvPr>
            <p:ph type="pic" sz="quarter" idx="14"/>
          </p:nvPr>
        </p:nvSpPr>
        <p:spPr>
          <a:xfrm>
            <a:off x="6096000" y="3789045"/>
            <a:ext cx="1800225" cy="1440180"/>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0" name="Symbol zastępczy tekstu 4">
            <a:extLst>
              <a:ext uri="{FF2B5EF4-FFF2-40B4-BE49-F238E27FC236}">
                <a16:creationId xmlns:a16="http://schemas.microsoft.com/office/drawing/2014/main" id="{844A998C-1E11-8771-AB7C-66E2CD8870A1}"/>
              </a:ext>
            </a:extLst>
          </p:cNvPr>
          <p:cNvSpPr>
            <a:spLocks noGrp="1" noRot="1" noMove="1" noResize="1" noEditPoints="1" noAdjustHandles="1" noChangeArrowheads="1" noChangeShapeType="1"/>
          </p:cNvSpPr>
          <p:nvPr>
            <p:ph type="body" sz="quarter" idx="16" hasCustomPrompt="1"/>
          </p:nvPr>
        </p:nvSpPr>
        <p:spPr>
          <a:xfrm>
            <a:off x="8613000" y="4080268"/>
            <a:ext cx="2536825" cy="892552"/>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12" name="Symbol zastępczy tekstu 4">
            <a:extLst>
              <a:ext uri="{FF2B5EF4-FFF2-40B4-BE49-F238E27FC236}">
                <a16:creationId xmlns:a16="http://schemas.microsoft.com/office/drawing/2014/main" id="{14813AB5-30C1-E39D-2C66-C64196E3BEFF}"/>
              </a:ext>
            </a:extLst>
          </p:cNvPr>
          <p:cNvSpPr>
            <a:spLocks noGrp="1" noRot="1" noMove="1" noResize="1" noEditPoints="1" noAdjustHandles="1" noChangeArrowheads="1" noChangeShapeType="1"/>
          </p:cNvSpPr>
          <p:nvPr>
            <p:ph type="body" sz="quarter" idx="17" hasCustomPrompt="1"/>
          </p:nvPr>
        </p:nvSpPr>
        <p:spPr>
          <a:xfrm>
            <a:off x="8613000" y="3426534"/>
            <a:ext cx="2536825" cy="461665"/>
          </a:xfrm>
          <a:prstGeom prst="rect">
            <a:avLst/>
          </a:prstGeom>
        </p:spPr>
        <p:txBody>
          <a:bodyPr>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3" name="Tekst w stopce">
            <a:extLst>
              <a:ext uri="{FF2B5EF4-FFF2-40B4-BE49-F238E27FC236}">
                <a16:creationId xmlns:a16="http://schemas.microsoft.com/office/drawing/2014/main" id="{0474C05F-071A-FF50-A24C-19E0DBAF2330}"/>
              </a:ext>
            </a:extLst>
          </p:cNvPr>
          <p:cNvSpPr>
            <a:spLocks noGrp="1" noRot="1" noMove="1" noResize="1" noEditPoints="1" noAdjustHandles="1" noChangeArrowheads="1" noChangeShapeType="1"/>
          </p:cNvSpPr>
          <p:nvPr>
            <p:ph type="body" sz="quarter" idx="15"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859650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uży tytuł">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4A30E5A-302B-7C86-4A97-18C2C74892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39949" b="49905"/>
          <a:stretch/>
        </p:blipFill>
        <p:spPr>
          <a:xfrm rot="10800000">
            <a:off x="8037706" y="-1"/>
            <a:ext cx="4154294" cy="3465512"/>
          </a:xfrm>
          <a:prstGeom prst="rect">
            <a:avLst/>
          </a:prstGeom>
        </p:spPr>
      </p:pic>
      <p:sp>
        <p:nvSpPr>
          <p:cNvPr id="4" name="Tytuł 3">
            <a:extLst>
              <a:ext uri="{FF2B5EF4-FFF2-40B4-BE49-F238E27FC236}">
                <a16:creationId xmlns:a16="http://schemas.microsoft.com/office/drawing/2014/main" id="{E4185370-FE3B-969B-14AC-1D46AC579EDC}"/>
              </a:ext>
            </a:extLst>
          </p:cNvPr>
          <p:cNvSpPr>
            <a:spLocks noGrp="1" noRot="1" noMove="1" noResize="1" noEditPoints="1" noAdjustHandles="1" noChangeArrowheads="1" noChangeShapeType="1"/>
          </p:cNvSpPr>
          <p:nvPr>
            <p:ph type="title"/>
          </p:nvPr>
        </p:nvSpPr>
        <p:spPr>
          <a:xfrm>
            <a:off x="576000" y="907200"/>
            <a:ext cx="10515600"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5" name="Tekst w stopce">
            <a:extLst>
              <a:ext uri="{FF2B5EF4-FFF2-40B4-BE49-F238E27FC236}">
                <a16:creationId xmlns:a16="http://schemas.microsoft.com/office/drawing/2014/main" id="{15375706-6DDA-4027-DCE9-9813409339F2}"/>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392761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uży tytuł i ścieżka">
    <p:spTree>
      <p:nvGrpSpPr>
        <p:cNvPr id="1" name=""/>
        <p:cNvGrpSpPr/>
        <p:nvPr/>
      </p:nvGrpSpPr>
      <p:grpSpPr>
        <a:xfrm>
          <a:off x="0" y="0"/>
          <a:ext cx="0" cy="0"/>
          <a:chOff x="0" y="0"/>
          <a:chExt cx="0" cy="0"/>
        </a:xfrm>
      </p:grpSpPr>
      <p:pic>
        <p:nvPicPr>
          <p:cNvPr id="3" name="Kwadrat-niebieski-jasny-LG">
            <a:extLst>
              <a:ext uri="{FF2B5EF4-FFF2-40B4-BE49-F238E27FC236}">
                <a16:creationId xmlns:a16="http://schemas.microsoft.com/office/drawing/2014/main" id="{2D38380F-CCCE-514A-BE85-2BB036DCF64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rot="5400000">
            <a:off x="10090833" y="0"/>
            <a:ext cx="2113359" cy="2113359"/>
          </a:xfrm>
          <a:prstGeom prst="rect">
            <a:avLst/>
          </a:prstGeom>
        </p:spPr>
      </p:pic>
      <p:sp>
        <p:nvSpPr>
          <p:cNvPr id="5" name="Tytuł 4">
            <a:extLst>
              <a:ext uri="{FF2B5EF4-FFF2-40B4-BE49-F238E27FC236}">
                <a16:creationId xmlns:a16="http://schemas.microsoft.com/office/drawing/2014/main" id="{8DD237F0-9CB0-E9D0-B230-2A8E7DB24632}"/>
              </a:ext>
            </a:extLst>
          </p:cNvPr>
          <p:cNvSpPr>
            <a:spLocks noGrp="1" noRot="1" noMove="1" noResize="1" noEditPoints="1" noAdjustHandles="1" noChangeArrowheads="1" noChangeShapeType="1"/>
          </p:cNvSpPr>
          <p:nvPr>
            <p:ph type="title"/>
          </p:nvPr>
        </p:nvSpPr>
        <p:spPr>
          <a:xfrm>
            <a:off x="576000" y="907200"/>
            <a:ext cx="8940385"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6" name="Tytuł kolumny 1">
            <a:extLst>
              <a:ext uri="{FF2B5EF4-FFF2-40B4-BE49-F238E27FC236}">
                <a16:creationId xmlns:a16="http://schemas.microsoft.com/office/drawing/2014/main" id="{FD10DA30-98E5-3112-D0FA-2895F4B6C139}"/>
              </a:ext>
            </a:extLst>
          </p:cNvPr>
          <p:cNvSpPr>
            <a:spLocks noGrp="1" noRot="1" noMove="1" noResize="1" noEditPoints="1" noAdjustHandles="1" noChangeArrowheads="1" noChangeShapeType="1"/>
          </p:cNvSpPr>
          <p:nvPr>
            <p:ph type="body" sz="quarter" idx="15" hasCustomPrompt="1"/>
          </p:nvPr>
        </p:nvSpPr>
        <p:spPr>
          <a:xfrm>
            <a:off x="612000" y="3644532"/>
            <a:ext cx="2808312" cy="830997"/>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Bardzo długi tekst w tytule kolumny</a:t>
            </a:r>
          </a:p>
        </p:txBody>
      </p:sp>
      <p:sp>
        <p:nvSpPr>
          <p:cNvPr id="8" name="Opis 1">
            <a:extLst>
              <a:ext uri="{FF2B5EF4-FFF2-40B4-BE49-F238E27FC236}">
                <a16:creationId xmlns:a16="http://schemas.microsoft.com/office/drawing/2014/main" id="{94D353A7-BEA6-2C7A-7BE2-EDBC89CACF4B}"/>
              </a:ext>
            </a:extLst>
          </p:cNvPr>
          <p:cNvSpPr>
            <a:spLocks noGrp="1" noRot="1" noMove="1" noResize="1" noEditPoints="1" noAdjustHandles="1" noChangeArrowheads="1" noChangeShapeType="1"/>
          </p:cNvSpPr>
          <p:nvPr>
            <p:ph type="body" sz="quarter" idx="18" hasCustomPrompt="1"/>
          </p:nvPr>
        </p:nvSpPr>
        <p:spPr>
          <a:xfrm>
            <a:off x="612000" y="4636293"/>
            <a:ext cx="2805368"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7" name="Tytuł kolumny 2">
            <a:extLst>
              <a:ext uri="{FF2B5EF4-FFF2-40B4-BE49-F238E27FC236}">
                <a16:creationId xmlns:a16="http://schemas.microsoft.com/office/drawing/2014/main" id="{AC5C115A-245D-F69B-C439-000D57DA2FF1}"/>
              </a:ext>
            </a:extLst>
          </p:cNvPr>
          <p:cNvSpPr>
            <a:spLocks noGrp="1" noRot="1" noMove="1" noResize="1" noEditPoints="1" noAdjustHandles="1" noChangeArrowheads="1" noChangeShapeType="1"/>
          </p:cNvSpPr>
          <p:nvPr>
            <p:ph type="body" sz="quarter" idx="23" hasCustomPrompt="1"/>
          </p:nvPr>
        </p:nvSpPr>
        <p:spPr>
          <a:xfrm>
            <a:off x="4719464" y="3644532"/>
            <a:ext cx="2816696" cy="830997"/>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Bardzo długi tekst w tytule kolumny</a:t>
            </a:r>
          </a:p>
        </p:txBody>
      </p:sp>
      <p:sp>
        <p:nvSpPr>
          <p:cNvPr id="9" name="Opis 2">
            <a:extLst>
              <a:ext uri="{FF2B5EF4-FFF2-40B4-BE49-F238E27FC236}">
                <a16:creationId xmlns:a16="http://schemas.microsoft.com/office/drawing/2014/main" id="{11B0F3B3-2F15-DD2F-6B52-3579A8D65550}"/>
              </a:ext>
            </a:extLst>
          </p:cNvPr>
          <p:cNvSpPr>
            <a:spLocks noGrp="1" noRot="1" noMove="1" noResize="1" noEditPoints="1" noAdjustHandles="1" noChangeArrowheads="1" noChangeShapeType="1"/>
          </p:cNvSpPr>
          <p:nvPr>
            <p:ph type="body" sz="quarter" idx="21" hasCustomPrompt="1"/>
          </p:nvPr>
        </p:nvSpPr>
        <p:spPr>
          <a:xfrm>
            <a:off x="4722408" y="4636293"/>
            <a:ext cx="2804400"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10" name="Tytuł kolumny 3">
            <a:extLst>
              <a:ext uri="{FF2B5EF4-FFF2-40B4-BE49-F238E27FC236}">
                <a16:creationId xmlns:a16="http://schemas.microsoft.com/office/drawing/2014/main" id="{A5C6827D-9D47-A259-4310-A4CE74524F20}"/>
              </a:ext>
            </a:extLst>
          </p:cNvPr>
          <p:cNvSpPr>
            <a:spLocks noGrp="1" noRot="1" noMove="1" noResize="1" noEditPoints="1" noAdjustHandles="1" noChangeArrowheads="1" noChangeShapeType="1"/>
          </p:cNvSpPr>
          <p:nvPr>
            <p:ph type="body" sz="quarter" idx="26" hasCustomPrompt="1"/>
          </p:nvPr>
        </p:nvSpPr>
        <p:spPr>
          <a:xfrm>
            <a:off x="8677449" y="3644532"/>
            <a:ext cx="2819151" cy="830997"/>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Bardzo długi tekst w tytule kolumny</a:t>
            </a:r>
          </a:p>
        </p:txBody>
      </p:sp>
      <p:sp>
        <p:nvSpPr>
          <p:cNvPr id="11" name="Opis 3">
            <a:extLst>
              <a:ext uri="{FF2B5EF4-FFF2-40B4-BE49-F238E27FC236}">
                <a16:creationId xmlns:a16="http://schemas.microsoft.com/office/drawing/2014/main" id="{C7A86FEA-D747-FEA7-869A-FD66E78B3040}"/>
              </a:ext>
            </a:extLst>
          </p:cNvPr>
          <p:cNvSpPr>
            <a:spLocks noGrp="1" noRot="1" noMove="1" noResize="1" noEditPoints="1" noAdjustHandles="1" noChangeArrowheads="1" noChangeShapeType="1"/>
          </p:cNvSpPr>
          <p:nvPr>
            <p:ph type="body" sz="quarter" idx="24" hasCustomPrompt="1"/>
          </p:nvPr>
        </p:nvSpPr>
        <p:spPr>
          <a:xfrm>
            <a:off x="8680394" y="4636293"/>
            <a:ext cx="2804400" cy="1292662"/>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12" name="Miejsce na zdjecie 1">
            <a:extLst>
              <a:ext uri="{FF2B5EF4-FFF2-40B4-BE49-F238E27FC236}">
                <a16:creationId xmlns:a16="http://schemas.microsoft.com/office/drawing/2014/main" id="{5E532DA2-4456-DFE2-B834-FCBDA94FD2F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4"/>
          </p:nvPr>
        </p:nvSpPr>
        <p:spPr>
          <a:xfrm>
            <a:off x="695400" y="2648979"/>
            <a:ext cx="792088" cy="792088"/>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0" name="Miejsce na zdjecie 2">
            <a:extLst>
              <a:ext uri="{FF2B5EF4-FFF2-40B4-BE49-F238E27FC236}">
                <a16:creationId xmlns:a16="http://schemas.microsoft.com/office/drawing/2014/main" id="{E084DB8D-2276-9F11-B9B4-F962F02C99E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27"/>
          </p:nvPr>
        </p:nvSpPr>
        <p:spPr>
          <a:xfrm>
            <a:off x="4719600" y="2648979"/>
            <a:ext cx="792088" cy="792088"/>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1" name="Miejsce na zdjecie 3">
            <a:extLst>
              <a:ext uri="{FF2B5EF4-FFF2-40B4-BE49-F238E27FC236}">
                <a16:creationId xmlns:a16="http://schemas.microsoft.com/office/drawing/2014/main" id="{AC52366A-7CCE-D348-F5DA-E67A80AC0181}"/>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28"/>
          </p:nvPr>
        </p:nvSpPr>
        <p:spPr>
          <a:xfrm>
            <a:off x="8676000" y="2648979"/>
            <a:ext cx="792088" cy="792088"/>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 name="Tekst w stopce">
            <a:extLst>
              <a:ext uri="{FF2B5EF4-FFF2-40B4-BE49-F238E27FC236}">
                <a16:creationId xmlns:a16="http://schemas.microsoft.com/office/drawing/2014/main" id="{3DE5288A-E11E-BDDB-2024-8E3B30C1649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41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tuł i treść w 2 kolumnach">
    <p:spTree>
      <p:nvGrpSpPr>
        <p:cNvPr id="1" name=""/>
        <p:cNvGrpSpPr/>
        <p:nvPr/>
      </p:nvGrpSpPr>
      <p:grpSpPr>
        <a:xfrm>
          <a:off x="0" y="0"/>
          <a:ext cx="0" cy="0"/>
          <a:chOff x="0" y="0"/>
          <a:chExt cx="0" cy="0"/>
        </a:xfrm>
      </p:grpSpPr>
      <p:pic>
        <p:nvPicPr>
          <p:cNvPr id="11" name="Kwadrat-czerwony-LG">
            <a:extLst>
              <a:ext uri="{FF2B5EF4-FFF2-40B4-BE49-F238E27FC236}">
                <a16:creationId xmlns:a16="http://schemas.microsoft.com/office/drawing/2014/main" id="{61684218-FB7B-57D3-0629-4EF235C7E52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6200000">
            <a:off x="10416675" y="549275"/>
            <a:ext cx="1080000" cy="1080000"/>
          </a:xfrm>
          <a:prstGeom prst="rect">
            <a:avLst/>
          </a:prstGeom>
          <a:scene3d>
            <a:camera prst="orthographicFront">
              <a:rot lat="0" lon="0" rev="0"/>
            </a:camera>
            <a:lightRig rig="threePt" dir="t"/>
          </a:scene3d>
        </p:spPr>
      </p:pic>
      <p:sp>
        <p:nvSpPr>
          <p:cNvPr id="2" name="Tytuł">
            <a:extLst>
              <a:ext uri="{FF2B5EF4-FFF2-40B4-BE49-F238E27FC236}">
                <a16:creationId xmlns:a16="http://schemas.microsoft.com/office/drawing/2014/main" id="{7B78189D-6F6F-D4F3-9FBE-D6F1B9000665}"/>
              </a:ext>
            </a:extLst>
          </p:cNvPr>
          <p:cNvSpPr>
            <a:spLocks noGrp="1" noRot="1" noMove="1" noResize="1" noEditPoints="1" noAdjustHandles="1" noChangeArrowheads="1" noChangeShapeType="1"/>
          </p:cNvSpPr>
          <p:nvPr>
            <p:ph type="title"/>
          </p:nvPr>
        </p:nvSpPr>
        <p:spPr>
          <a:xfrm>
            <a:off x="576000" y="907200"/>
            <a:ext cx="9912488"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3" name="Treść">
            <a:extLst>
              <a:ext uri="{FF2B5EF4-FFF2-40B4-BE49-F238E27FC236}">
                <a16:creationId xmlns:a16="http://schemas.microsoft.com/office/drawing/2014/main" id="{B83345C1-05FD-452C-12FB-845531E24D0F}"/>
              </a:ext>
            </a:extLst>
          </p:cNvPr>
          <p:cNvSpPr>
            <a:spLocks noGrp="1" noRot="1" noMove="1" noResize="1" noEditPoints="1" noAdjustHandles="1" noChangeArrowheads="1" noChangeShapeType="1"/>
          </p:cNvSpPr>
          <p:nvPr>
            <p:ph type="body" sz="quarter" idx="13" hasCustomPrompt="1"/>
          </p:nvPr>
        </p:nvSpPr>
        <p:spPr>
          <a:xfrm>
            <a:off x="611999" y="2707200"/>
            <a:ext cx="10884676" cy="2221121"/>
          </a:xfrm>
          <a:prstGeom prst="rect">
            <a:avLst/>
          </a:prstGeom>
        </p:spPr>
        <p:txBody>
          <a:bodyPr wrap="square" numCol="2" spcCol="1440000">
            <a:spAutoFit/>
          </a:bodyPr>
          <a:lstStyle>
            <a:lvl1pPr marL="0" indent="0">
              <a:lnSpc>
                <a:spcPct val="100000"/>
              </a:lnSpc>
              <a:buFont typeface="Arial" panose="020B0604020202020204" pitchFamily="34" charset="0"/>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endParaRPr lang="pl-PL" dirty="0"/>
          </a:p>
        </p:txBody>
      </p:sp>
      <p:sp>
        <p:nvSpPr>
          <p:cNvPr id="4" name="Stopka">
            <a:extLst>
              <a:ext uri="{FF2B5EF4-FFF2-40B4-BE49-F238E27FC236}">
                <a16:creationId xmlns:a16="http://schemas.microsoft.com/office/drawing/2014/main" id="{5121E3AF-7B13-9D09-C7F4-82480F2EE96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54759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ły tytuł">
    <p:spTree>
      <p:nvGrpSpPr>
        <p:cNvPr id="1" name=""/>
        <p:cNvGrpSpPr/>
        <p:nvPr/>
      </p:nvGrpSpPr>
      <p:grpSpPr>
        <a:xfrm>
          <a:off x="0" y="0"/>
          <a:ext cx="0" cy="0"/>
          <a:chOff x="0" y="0"/>
          <a:chExt cx="0" cy="0"/>
        </a:xfrm>
      </p:grpSpPr>
      <p:pic>
        <p:nvPicPr>
          <p:cNvPr id="3" name="Koło-niebieski-ciemny-PG">
            <a:extLst>
              <a:ext uri="{FF2B5EF4-FFF2-40B4-BE49-F238E27FC236}">
                <a16:creationId xmlns:a16="http://schemas.microsoft.com/office/drawing/2014/main" id="{0A643806-631B-AE4D-D131-CFFF44D0487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16848" b="28539"/>
          <a:stretch/>
        </p:blipFill>
        <p:spPr>
          <a:xfrm rot="16200000">
            <a:off x="9698853" y="177820"/>
            <a:ext cx="2694121" cy="2315327"/>
          </a:xfrm>
          <a:prstGeom prst="rect">
            <a:avLst/>
          </a:prstGeom>
          <a:scene3d>
            <a:camera prst="orthographicFront">
              <a:rot lat="0" lon="0" rev="0"/>
            </a:camera>
            <a:lightRig rig="threePt" dir="t"/>
          </a:scene3d>
        </p:spPr>
      </p:pic>
      <p:pic>
        <p:nvPicPr>
          <p:cNvPr id="4" name="Kwadrat-czerwony-PG">
            <a:extLst>
              <a:ext uri="{FF2B5EF4-FFF2-40B4-BE49-F238E27FC236}">
                <a16:creationId xmlns:a16="http://schemas.microsoft.com/office/drawing/2014/main" id="{4B2ABFB8-132F-06DA-79A9-FFADCDFBC10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6200000">
            <a:off x="9442664" y="-21946"/>
            <a:ext cx="1080000" cy="1080000"/>
          </a:xfrm>
          <a:prstGeom prst="rect">
            <a:avLst/>
          </a:prstGeom>
          <a:scene3d>
            <a:camera prst="orthographicFront">
              <a:rot lat="0" lon="0" rev="0"/>
            </a:camera>
            <a:lightRig rig="threePt" dir="t"/>
          </a:scene3d>
        </p:spPr>
      </p:pic>
      <p:pic>
        <p:nvPicPr>
          <p:cNvPr id="6" name="Kwadrat-niebieski-jasny-LG">
            <a:extLst>
              <a:ext uri="{FF2B5EF4-FFF2-40B4-BE49-F238E27FC236}">
                <a16:creationId xmlns:a16="http://schemas.microsoft.com/office/drawing/2014/main" id="{E9E9901A-1C7F-6EF0-B484-151BFA1ACC3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10800000">
            <a:off x="10520501" y="1059772"/>
            <a:ext cx="360000" cy="360000"/>
          </a:xfrm>
          <a:prstGeom prst="rect">
            <a:avLst/>
          </a:prstGeom>
        </p:spPr>
      </p:pic>
      <p:sp>
        <p:nvSpPr>
          <p:cNvPr id="5" name="Tytuł 4">
            <a:extLst>
              <a:ext uri="{FF2B5EF4-FFF2-40B4-BE49-F238E27FC236}">
                <a16:creationId xmlns:a16="http://schemas.microsoft.com/office/drawing/2014/main" id="{8DD237F0-9CB0-E9D0-B230-2A8E7DB24632}"/>
              </a:ext>
            </a:extLst>
          </p:cNvPr>
          <p:cNvSpPr>
            <a:spLocks noGrp="1" noRot="1" noMove="1" noResize="1" noEditPoints="1" noAdjustHandles="1" noChangeArrowheads="1" noChangeShapeType="1"/>
          </p:cNvSpPr>
          <p:nvPr>
            <p:ph type="title"/>
          </p:nvPr>
        </p:nvSpPr>
        <p:spPr>
          <a:xfrm>
            <a:off x="612000" y="907200"/>
            <a:ext cx="8940384" cy="461665"/>
          </a:xfrm>
          <a:prstGeom prst="rect">
            <a:avLst/>
          </a:prstGeom>
        </p:spPr>
        <p:txBody>
          <a:bodyPr wrap="square">
            <a:spAutoFit/>
          </a:bodyPr>
          <a:lstStyle>
            <a:lvl1pPr>
              <a:lnSpc>
                <a:spcPct val="100000"/>
              </a:lnSpc>
              <a:defRPr sz="24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2" name="Tekst w stopce">
            <a:extLst>
              <a:ext uri="{FF2B5EF4-FFF2-40B4-BE49-F238E27FC236}">
                <a16:creationId xmlns:a16="http://schemas.microsoft.com/office/drawing/2014/main" id="{98059F88-B481-AD45-F452-DB21ED981A2A}"/>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326559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ły tytuł i tabela">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28CE6AC-2153-E1F2-150A-40086C2CB547}"/>
              </a:ext>
            </a:extLst>
          </p:cNvPr>
          <p:cNvSpPr>
            <a:spLocks noGrp="1" noRot="1" noMove="1" noResize="1" noEditPoints="1" noAdjustHandles="1" noChangeArrowheads="1" noChangeShapeType="1"/>
          </p:cNvSpPr>
          <p:nvPr>
            <p:ph type="title"/>
          </p:nvPr>
        </p:nvSpPr>
        <p:spPr>
          <a:xfrm>
            <a:off x="611999" y="907200"/>
            <a:ext cx="10884675" cy="461665"/>
          </a:xfrm>
          <a:prstGeom prst="rect">
            <a:avLst/>
          </a:prstGeom>
        </p:spPr>
        <p:txBody>
          <a:bodyPr wrap="square">
            <a:spAutoFit/>
          </a:bodyPr>
          <a:lstStyle>
            <a:lvl1pPr>
              <a:lnSpc>
                <a:spcPct val="100000"/>
              </a:lnSpc>
              <a:defRPr sz="24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8" name="Tabela">
            <a:extLst>
              <a:ext uri="{FF2B5EF4-FFF2-40B4-BE49-F238E27FC236}">
                <a16:creationId xmlns:a16="http://schemas.microsoft.com/office/drawing/2014/main" id="{56361583-568E-1948-0E3E-DE6664270401}"/>
              </a:ext>
            </a:extLst>
          </p:cNvPr>
          <p:cNvSpPr>
            <a:spLocks noGrp="1" noRot="1" noMove="1" noResize="1" noEditPoints="1" noAdjustHandles="1" noChangeArrowheads="1" noChangeShapeType="1"/>
          </p:cNvSpPr>
          <p:nvPr>
            <p:ph type="tbl" sz="quarter" idx="10" hasCustomPrompt="1"/>
          </p:nvPr>
        </p:nvSpPr>
        <p:spPr>
          <a:xfrm>
            <a:off x="695325" y="1628775"/>
            <a:ext cx="10801350" cy="3960813"/>
          </a:xfrm>
          <a:prstGeom prst="rect">
            <a:avLst/>
          </a:prstGeom>
        </p:spPr>
        <p:txBody>
          <a:bodyPr/>
          <a:lstStyle>
            <a:lvl1pPr marL="0" indent="0">
              <a:buNone/>
              <a:defRPr sz="1200" b="0" i="0">
                <a:solidFill>
                  <a:schemeClr val="bg2"/>
                </a:solidFill>
                <a:latin typeface="Arial" panose="020B0604020202020204" pitchFamily="34" charset="0"/>
              </a:defRPr>
            </a:lvl1pPr>
          </a:lstStyle>
          <a:p>
            <a:r>
              <a:rPr lang="pl-PL" dirty="0"/>
              <a:t>Tabela</a:t>
            </a:r>
          </a:p>
        </p:txBody>
      </p:sp>
      <p:sp>
        <p:nvSpPr>
          <p:cNvPr id="4" name="Tekst w stopce">
            <a:extLst>
              <a:ext uri="{FF2B5EF4-FFF2-40B4-BE49-F238E27FC236}">
                <a16:creationId xmlns:a16="http://schemas.microsoft.com/office/drawing/2014/main" id="{A36148B0-A777-1E58-DB31-E21A105FC734}"/>
              </a:ext>
            </a:extLst>
          </p:cNvPr>
          <p:cNvSpPr>
            <a:spLocks noGrp="1" noRot="1" noMove="1" noResize="1" noEditPoints="1" noAdjustHandles="1" noChangeArrowheads="1" noChangeShapeType="1"/>
          </p:cNvSpPr>
          <p:nvPr>
            <p:ph type="body" sz="quarter" idx="11"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317573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ały tytuł i grafika SmartArt">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4E4E8F-0231-AD83-C39A-02B92245282A}"/>
              </a:ext>
            </a:extLst>
          </p:cNvPr>
          <p:cNvSpPr>
            <a:spLocks noGrp="1" noRot="1" noMove="1" noResize="1" noEditPoints="1" noAdjustHandles="1" noChangeArrowheads="1" noChangeShapeType="1"/>
          </p:cNvSpPr>
          <p:nvPr>
            <p:ph type="title"/>
          </p:nvPr>
        </p:nvSpPr>
        <p:spPr>
          <a:xfrm>
            <a:off x="611999" y="907200"/>
            <a:ext cx="10884675" cy="461665"/>
          </a:xfrm>
          <a:prstGeom prst="rect">
            <a:avLst/>
          </a:prstGeom>
        </p:spPr>
        <p:txBody>
          <a:bodyPr wrap="square">
            <a:spAutoFit/>
          </a:bodyPr>
          <a:lstStyle>
            <a:lvl1pPr>
              <a:lnSpc>
                <a:spcPct val="100000"/>
              </a:lnSpc>
              <a:defRPr sz="24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4" name="Grafika smartArt">
            <a:extLst>
              <a:ext uri="{FF2B5EF4-FFF2-40B4-BE49-F238E27FC236}">
                <a16:creationId xmlns:a16="http://schemas.microsoft.com/office/drawing/2014/main" id="{F777596E-A222-31CD-D136-286155A39953}"/>
              </a:ext>
            </a:extLst>
          </p:cNvPr>
          <p:cNvSpPr>
            <a:spLocks noGrp="1" noRot="1" noMove="1" noResize="1" noEditPoints="1" noAdjustHandles="1" noChangeArrowheads="1" noChangeShapeType="1"/>
          </p:cNvSpPr>
          <p:nvPr>
            <p:ph type="dgm" sz="quarter" idx="10"/>
          </p:nvPr>
        </p:nvSpPr>
        <p:spPr>
          <a:xfrm>
            <a:off x="695325" y="1628800"/>
            <a:ext cx="10801350" cy="3960500"/>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grafikę SmartArt</a:t>
            </a:r>
            <a:endParaRPr lang="pl-PL" dirty="0"/>
          </a:p>
        </p:txBody>
      </p:sp>
      <p:sp>
        <p:nvSpPr>
          <p:cNvPr id="3" name="Tekst w stopce">
            <a:extLst>
              <a:ext uri="{FF2B5EF4-FFF2-40B4-BE49-F238E27FC236}">
                <a16:creationId xmlns:a16="http://schemas.microsoft.com/office/drawing/2014/main" id="{AE2719A0-AEE1-5AC2-CA01-9AFB4134C67B}"/>
              </a:ext>
            </a:extLst>
          </p:cNvPr>
          <p:cNvSpPr>
            <a:spLocks noGrp="1" noRot="1" noMove="1" noResize="1" noEditPoints="1" noAdjustHandles="1" noChangeArrowheads="1" noChangeShapeType="1"/>
          </p:cNvSpPr>
          <p:nvPr>
            <p:ph type="body" sz="quarter" idx="11"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295116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sty">
    <p:spTree>
      <p:nvGrpSpPr>
        <p:cNvPr id="1" name=""/>
        <p:cNvGrpSpPr/>
        <p:nvPr/>
      </p:nvGrpSpPr>
      <p:grpSpPr>
        <a:xfrm>
          <a:off x="0" y="0"/>
          <a:ext cx="0" cy="0"/>
          <a:chOff x="0" y="0"/>
          <a:chExt cx="0" cy="0"/>
        </a:xfrm>
      </p:grpSpPr>
      <p:sp>
        <p:nvSpPr>
          <p:cNvPr id="3" name="Tekst w stopce">
            <a:extLst>
              <a:ext uri="{FF2B5EF4-FFF2-40B4-BE49-F238E27FC236}">
                <a16:creationId xmlns:a16="http://schemas.microsoft.com/office/drawing/2014/main" id="{3E95CAA7-61EC-B5FB-5FDC-D028E5F3D151}"/>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437656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pis i grafika SmartArt">
    <p:spTree>
      <p:nvGrpSpPr>
        <p:cNvPr id="1" name=""/>
        <p:cNvGrpSpPr/>
        <p:nvPr/>
      </p:nvGrpSpPr>
      <p:grpSpPr>
        <a:xfrm>
          <a:off x="0" y="0"/>
          <a:ext cx="0" cy="0"/>
          <a:chOff x="0" y="0"/>
          <a:chExt cx="0" cy="0"/>
        </a:xfrm>
      </p:grpSpPr>
      <p:sp>
        <p:nvSpPr>
          <p:cNvPr id="4" name="Miejsce na wykres">
            <a:extLst>
              <a:ext uri="{FF2B5EF4-FFF2-40B4-BE49-F238E27FC236}">
                <a16:creationId xmlns:a16="http://schemas.microsoft.com/office/drawing/2014/main" id="{A01A7187-96F5-11AA-9603-85ECABAD06CC}"/>
              </a:ext>
            </a:extLst>
          </p:cNvPr>
          <p:cNvSpPr>
            <a:spLocks noGrp="1" noRot="1" noMove="1" noResize="1" noEditPoints="1" noAdjustHandles="1" noChangeArrowheads="1" noChangeShapeType="1"/>
          </p:cNvSpPr>
          <p:nvPr>
            <p:ph type="dgm" sz="quarter" idx="18"/>
          </p:nvPr>
        </p:nvSpPr>
        <p:spPr>
          <a:xfrm>
            <a:off x="6096000" y="549275"/>
            <a:ext cx="5400675" cy="540067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grafikę SmartArt</a:t>
            </a:r>
            <a:endParaRPr lang="pl-PL" dirty="0"/>
          </a:p>
        </p:txBody>
      </p:sp>
      <p:sp>
        <p:nvSpPr>
          <p:cNvPr id="33" name="Wyróżnienie tekstowe 1">
            <a:extLst>
              <a:ext uri="{FF2B5EF4-FFF2-40B4-BE49-F238E27FC236}">
                <a16:creationId xmlns:a16="http://schemas.microsoft.com/office/drawing/2014/main" id="{3B79C48E-C047-AF77-9BDD-E95D7CA7C463}"/>
              </a:ext>
            </a:extLst>
          </p:cNvPr>
          <p:cNvSpPr>
            <a:spLocks noGrp="1" noRot="1" noMove="1" noResize="1" noEditPoints="1" noAdjustHandles="1" noChangeArrowheads="1" noChangeShapeType="1"/>
          </p:cNvSpPr>
          <p:nvPr>
            <p:ph type="body" sz="quarter" idx="14" hasCustomPrompt="1"/>
          </p:nvPr>
        </p:nvSpPr>
        <p:spPr>
          <a:xfrm>
            <a:off x="844550" y="1268730"/>
            <a:ext cx="1290955" cy="719137"/>
          </a:xfrm>
          <a:prstGeom prst="rect">
            <a:avLst/>
          </a:prstGeom>
        </p:spPr>
        <p:txBody>
          <a:bodyPr>
            <a:spAutoFit/>
          </a:bodyPr>
          <a:lstStyle>
            <a:lvl1pPr marL="0" indent="0" algn="r">
              <a:lnSpc>
                <a:spcPct val="100000"/>
              </a:lnSpc>
              <a:buNone/>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10%</a:t>
            </a:r>
          </a:p>
        </p:txBody>
      </p:sp>
      <p:sp>
        <p:nvSpPr>
          <p:cNvPr id="34" name="Wyróżnienie tekstowe 2">
            <a:extLst>
              <a:ext uri="{FF2B5EF4-FFF2-40B4-BE49-F238E27FC236}">
                <a16:creationId xmlns:a16="http://schemas.microsoft.com/office/drawing/2014/main" id="{14EDA309-5ACB-6729-3A5A-138D6997B92C}"/>
              </a:ext>
            </a:extLst>
          </p:cNvPr>
          <p:cNvSpPr>
            <a:spLocks noGrp="1" noRot="1" noMove="1" noResize="1" noEditPoints="1" noAdjustHandles="1" noChangeArrowheads="1" noChangeShapeType="1"/>
          </p:cNvSpPr>
          <p:nvPr>
            <p:ph type="body" sz="quarter" idx="15" hasCustomPrompt="1"/>
          </p:nvPr>
        </p:nvSpPr>
        <p:spPr>
          <a:xfrm>
            <a:off x="844550" y="2348865"/>
            <a:ext cx="1290955" cy="719137"/>
          </a:xfrm>
          <a:prstGeom prst="rect">
            <a:avLst/>
          </a:prstGeom>
        </p:spPr>
        <p:txBody>
          <a:bodyPr>
            <a:spAutoFit/>
          </a:bodyPr>
          <a:lstStyle>
            <a:lvl1pPr marL="0" indent="0" algn="r">
              <a:lnSpc>
                <a:spcPct val="100000"/>
              </a:lnSpc>
              <a:buNone/>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10%</a:t>
            </a:r>
          </a:p>
        </p:txBody>
      </p:sp>
      <p:sp>
        <p:nvSpPr>
          <p:cNvPr id="35" name="Wyróżnienie tekstowe 3">
            <a:extLst>
              <a:ext uri="{FF2B5EF4-FFF2-40B4-BE49-F238E27FC236}">
                <a16:creationId xmlns:a16="http://schemas.microsoft.com/office/drawing/2014/main" id="{B5BD6083-AA32-BA19-A8EC-220F1D7CF814}"/>
              </a:ext>
            </a:extLst>
          </p:cNvPr>
          <p:cNvSpPr>
            <a:spLocks noGrp="1" noRot="1" noMove="1" noResize="1" noEditPoints="1" noAdjustHandles="1" noChangeArrowheads="1" noChangeShapeType="1"/>
          </p:cNvSpPr>
          <p:nvPr>
            <p:ph type="body" sz="quarter" idx="16" hasCustomPrompt="1"/>
          </p:nvPr>
        </p:nvSpPr>
        <p:spPr>
          <a:xfrm>
            <a:off x="844550" y="3429000"/>
            <a:ext cx="1290955" cy="719137"/>
          </a:xfrm>
          <a:prstGeom prst="rect">
            <a:avLst/>
          </a:prstGeom>
        </p:spPr>
        <p:txBody>
          <a:bodyPr>
            <a:spAutoFit/>
          </a:bodyPr>
          <a:lstStyle>
            <a:lvl1pPr marL="0" indent="0" algn="r">
              <a:lnSpc>
                <a:spcPct val="100000"/>
              </a:lnSpc>
              <a:buNone/>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10%</a:t>
            </a:r>
          </a:p>
        </p:txBody>
      </p:sp>
      <p:sp>
        <p:nvSpPr>
          <p:cNvPr id="36" name="Wyróżnienie tekstowe 4">
            <a:extLst>
              <a:ext uri="{FF2B5EF4-FFF2-40B4-BE49-F238E27FC236}">
                <a16:creationId xmlns:a16="http://schemas.microsoft.com/office/drawing/2014/main" id="{CC69C839-8C86-90F4-ECC8-AEDB0E0D212B}"/>
              </a:ext>
            </a:extLst>
          </p:cNvPr>
          <p:cNvSpPr>
            <a:spLocks noGrp="1" noRot="1" noMove="1" noResize="1" noEditPoints="1" noAdjustHandles="1" noChangeArrowheads="1" noChangeShapeType="1"/>
          </p:cNvSpPr>
          <p:nvPr>
            <p:ph type="body" sz="quarter" idx="17" hasCustomPrompt="1"/>
          </p:nvPr>
        </p:nvSpPr>
        <p:spPr>
          <a:xfrm>
            <a:off x="844550" y="4509135"/>
            <a:ext cx="1290955" cy="719137"/>
          </a:xfrm>
          <a:prstGeom prst="rect">
            <a:avLst/>
          </a:prstGeom>
        </p:spPr>
        <p:txBody>
          <a:bodyPr>
            <a:spAutoFit/>
          </a:bodyPr>
          <a:lstStyle>
            <a:lvl1pPr marL="0" indent="0" algn="r">
              <a:lnSpc>
                <a:spcPct val="100000"/>
              </a:lnSpc>
              <a:buNone/>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10%</a:t>
            </a:r>
          </a:p>
        </p:txBody>
      </p:sp>
      <p:sp>
        <p:nvSpPr>
          <p:cNvPr id="6" name="Symbol zastępczy tekstu 8">
            <a:extLst>
              <a:ext uri="{FF2B5EF4-FFF2-40B4-BE49-F238E27FC236}">
                <a16:creationId xmlns:a16="http://schemas.microsoft.com/office/drawing/2014/main" id="{B19162DC-C90E-88F9-C2BA-D280C541BAD4}"/>
              </a:ext>
            </a:extLst>
          </p:cNvPr>
          <p:cNvSpPr>
            <a:spLocks noGrp="1" noRot="1" noMove="1" noResize="1" noEditPoints="1" noAdjustHandles="1" noChangeArrowheads="1" noChangeShapeType="1"/>
          </p:cNvSpPr>
          <p:nvPr>
            <p:ph type="body" sz="quarter" idx="19" hasCustomPrompt="1"/>
          </p:nvPr>
        </p:nvSpPr>
        <p:spPr>
          <a:xfrm>
            <a:off x="2854800" y="1267200"/>
            <a:ext cx="2880000" cy="692497"/>
          </a:xfrm>
          <a:prstGeom prst="rect">
            <a:avLst/>
          </a:prstGeom>
        </p:spPr>
        <p:txBody>
          <a:bodyPr anchor="ct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endParaRPr lang="pl-PL" dirty="0"/>
          </a:p>
        </p:txBody>
      </p:sp>
      <p:sp>
        <p:nvSpPr>
          <p:cNvPr id="7" name="Symbol zastępczy tekstu 8">
            <a:extLst>
              <a:ext uri="{FF2B5EF4-FFF2-40B4-BE49-F238E27FC236}">
                <a16:creationId xmlns:a16="http://schemas.microsoft.com/office/drawing/2014/main" id="{68947C9E-9D04-0F68-4BE0-61B0F809A9AA}"/>
              </a:ext>
            </a:extLst>
          </p:cNvPr>
          <p:cNvSpPr>
            <a:spLocks noGrp="1" noRot="1" noMove="1" noResize="1" noEditPoints="1" noAdjustHandles="1" noChangeArrowheads="1" noChangeShapeType="1"/>
          </p:cNvSpPr>
          <p:nvPr>
            <p:ph type="body" sz="quarter" idx="20" hasCustomPrompt="1"/>
          </p:nvPr>
        </p:nvSpPr>
        <p:spPr>
          <a:xfrm>
            <a:off x="2854800" y="2350800"/>
            <a:ext cx="2880000" cy="692497"/>
          </a:xfrm>
          <a:prstGeom prst="rect">
            <a:avLst/>
          </a:prstGeom>
        </p:spPr>
        <p:txBody>
          <a:bodyPr anchor="ct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endParaRPr lang="pl-PL" dirty="0"/>
          </a:p>
        </p:txBody>
      </p:sp>
      <p:sp>
        <p:nvSpPr>
          <p:cNvPr id="8" name="Symbol zastępczy tekstu 8">
            <a:extLst>
              <a:ext uri="{FF2B5EF4-FFF2-40B4-BE49-F238E27FC236}">
                <a16:creationId xmlns:a16="http://schemas.microsoft.com/office/drawing/2014/main" id="{12E1DA24-BA0C-B361-3B06-21E9FC55400E}"/>
              </a:ext>
            </a:extLst>
          </p:cNvPr>
          <p:cNvSpPr>
            <a:spLocks noGrp="1" noRot="1" noMove="1" noResize="1" noEditPoints="1" noAdjustHandles="1" noChangeArrowheads="1" noChangeShapeType="1"/>
          </p:cNvSpPr>
          <p:nvPr>
            <p:ph type="body" sz="quarter" idx="21" hasCustomPrompt="1"/>
          </p:nvPr>
        </p:nvSpPr>
        <p:spPr>
          <a:xfrm>
            <a:off x="2854800" y="3430800"/>
            <a:ext cx="2880000" cy="692497"/>
          </a:xfrm>
          <a:prstGeom prst="rect">
            <a:avLst/>
          </a:prstGeom>
        </p:spPr>
        <p:txBody>
          <a:bodyPr anchor="ct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endParaRPr lang="pl-PL" dirty="0"/>
          </a:p>
        </p:txBody>
      </p:sp>
      <p:sp>
        <p:nvSpPr>
          <p:cNvPr id="9" name="Symbol zastępczy tekstu 8">
            <a:extLst>
              <a:ext uri="{FF2B5EF4-FFF2-40B4-BE49-F238E27FC236}">
                <a16:creationId xmlns:a16="http://schemas.microsoft.com/office/drawing/2014/main" id="{21E11922-5877-A5C4-E878-09F273B0D65B}"/>
              </a:ext>
            </a:extLst>
          </p:cNvPr>
          <p:cNvSpPr>
            <a:spLocks noGrp="1" noRot="1" noMove="1" noResize="1" noEditPoints="1" noAdjustHandles="1" noChangeArrowheads="1" noChangeShapeType="1"/>
          </p:cNvSpPr>
          <p:nvPr>
            <p:ph type="body" sz="quarter" idx="22" hasCustomPrompt="1"/>
          </p:nvPr>
        </p:nvSpPr>
        <p:spPr>
          <a:xfrm>
            <a:off x="2854800" y="4510800"/>
            <a:ext cx="2880000" cy="692497"/>
          </a:xfrm>
          <a:prstGeom prst="rect">
            <a:avLst/>
          </a:prstGeom>
        </p:spPr>
        <p:txBody>
          <a:bodyPr anchor="ct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endParaRPr lang="pl-PL" dirty="0"/>
          </a:p>
        </p:txBody>
      </p:sp>
      <p:sp>
        <p:nvSpPr>
          <p:cNvPr id="3" name="Tekst w stopce">
            <a:extLst>
              <a:ext uri="{FF2B5EF4-FFF2-40B4-BE49-F238E27FC236}">
                <a16:creationId xmlns:a16="http://schemas.microsoft.com/office/drawing/2014/main" id="{CBE81E66-9B68-E2F1-825B-DAA0B8C96CA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215615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ły tytuł z numeracją i treść w 2 kolumnach">
    <p:spTree>
      <p:nvGrpSpPr>
        <p:cNvPr id="1" name=""/>
        <p:cNvGrpSpPr/>
        <p:nvPr/>
      </p:nvGrpSpPr>
      <p:grpSpPr>
        <a:xfrm>
          <a:off x="0" y="0"/>
          <a:ext cx="0" cy="0"/>
          <a:chOff x="0" y="0"/>
          <a:chExt cx="0" cy="0"/>
        </a:xfrm>
      </p:grpSpPr>
      <p:pic>
        <p:nvPicPr>
          <p:cNvPr id="15" name="Kwadrat-niebieski-jasny-PG">
            <a:extLst>
              <a:ext uri="{FF2B5EF4-FFF2-40B4-BE49-F238E27FC236}">
                <a16:creationId xmlns:a16="http://schemas.microsoft.com/office/drawing/2014/main" id="{8A7E00E3-2E20-0728-61E1-DF422D9255A6}"/>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a:srcRect/>
          <a:stretch/>
        </p:blipFill>
        <p:spPr>
          <a:xfrm rot="5400000">
            <a:off x="10090833" y="0"/>
            <a:ext cx="2113359" cy="2113359"/>
          </a:xfrm>
          <a:prstGeom prst="rect">
            <a:avLst/>
          </a:prstGeom>
        </p:spPr>
      </p:pic>
      <p:sp>
        <p:nvSpPr>
          <p:cNvPr id="6" name="Numer">
            <a:extLst>
              <a:ext uri="{FF2B5EF4-FFF2-40B4-BE49-F238E27FC236}">
                <a16:creationId xmlns:a16="http://schemas.microsoft.com/office/drawing/2014/main" id="{E595A99C-B761-7D66-AC2A-09A63ABD2425}"/>
              </a:ext>
            </a:extLst>
          </p:cNvPr>
          <p:cNvSpPr>
            <a:spLocks noGrp="1" noRot="1" noMove="1" noResize="1" noEditPoints="1" noAdjustHandles="1" noChangeArrowheads="1" noChangeShapeType="1"/>
          </p:cNvSpPr>
          <p:nvPr>
            <p:ph type="body" sz="quarter" idx="15" hasCustomPrompt="1"/>
          </p:nvPr>
        </p:nvSpPr>
        <p:spPr>
          <a:xfrm>
            <a:off x="612000" y="1648308"/>
            <a:ext cx="587456" cy="461665"/>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01</a:t>
            </a:r>
          </a:p>
        </p:txBody>
      </p:sp>
      <p:sp>
        <p:nvSpPr>
          <p:cNvPr id="7" name="Tytuł">
            <a:extLst>
              <a:ext uri="{FF2B5EF4-FFF2-40B4-BE49-F238E27FC236}">
                <a16:creationId xmlns:a16="http://schemas.microsoft.com/office/drawing/2014/main" id="{1B64A01C-1E54-4D49-0684-7669656D42D9}"/>
              </a:ext>
            </a:extLst>
          </p:cNvPr>
          <p:cNvSpPr>
            <a:spLocks noGrp="1" noRot="1" noMove="1" noResize="1" noEditPoints="1" noAdjustHandles="1" noChangeArrowheads="1" noChangeShapeType="1"/>
          </p:cNvSpPr>
          <p:nvPr>
            <p:ph type="title"/>
          </p:nvPr>
        </p:nvSpPr>
        <p:spPr>
          <a:xfrm>
            <a:off x="1411200" y="1648800"/>
            <a:ext cx="9365320" cy="461665"/>
          </a:xfrm>
          <a:prstGeom prst="rect">
            <a:avLst/>
          </a:prstGeom>
        </p:spPr>
        <p:txBody>
          <a:bodyPr wrap="square">
            <a:spAutoFit/>
          </a:bodyPr>
          <a:lstStyle>
            <a:lvl1pPr>
              <a:lnSpc>
                <a:spcPct val="100000"/>
              </a:lnSpc>
              <a:defRPr sz="24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cxnSp>
        <p:nvCxnSpPr>
          <p:cNvPr id="5" name="Łącznik">
            <a:extLst>
              <a:ext uri="{FF2B5EF4-FFF2-40B4-BE49-F238E27FC236}">
                <a16:creationId xmlns:a16="http://schemas.microsoft.com/office/drawing/2014/main" id="{BB10CD17-1782-942C-2807-992A75E5DF6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1314000" y="1728000"/>
            <a:ext cx="0" cy="32160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reść">
            <a:extLst>
              <a:ext uri="{FF2B5EF4-FFF2-40B4-BE49-F238E27FC236}">
                <a16:creationId xmlns:a16="http://schemas.microsoft.com/office/drawing/2014/main" id="{02ED80FE-8A0A-B89B-6DA1-2A7342DB3E3E}"/>
              </a:ext>
            </a:extLst>
          </p:cNvPr>
          <p:cNvSpPr>
            <a:spLocks noGrp="1" noRot="1" noMove="1" noResize="1" noEditPoints="1" noAdjustHandles="1" noChangeArrowheads="1" noChangeShapeType="1"/>
          </p:cNvSpPr>
          <p:nvPr>
            <p:ph type="body" sz="quarter" idx="13" hasCustomPrompt="1"/>
          </p:nvPr>
        </p:nvSpPr>
        <p:spPr>
          <a:xfrm>
            <a:off x="611999" y="2707200"/>
            <a:ext cx="10162800" cy="1821011"/>
          </a:xfrm>
          <a:prstGeom prst="rect">
            <a:avLst/>
          </a:prstGeom>
        </p:spPr>
        <p:txBody>
          <a:bodyPr numCol="2" spcCol="1440000">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2" name="Stopka">
            <a:extLst>
              <a:ext uri="{FF2B5EF4-FFF2-40B4-BE49-F238E27FC236}">
                <a16:creationId xmlns:a16="http://schemas.microsoft.com/office/drawing/2014/main" id="{B3CF4D47-96FE-E0F5-F6F9-52EDC8E6AD53}"/>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905272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ykres, tytuł i treść">
    <p:spTree>
      <p:nvGrpSpPr>
        <p:cNvPr id="1" name=""/>
        <p:cNvGrpSpPr/>
        <p:nvPr/>
      </p:nvGrpSpPr>
      <p:grpSpPr>
        <a:xfrm>
          <a:off x="0" y="0"/>
          <a:ext cx="0" cy="0"/>
          <a:chOff x="0" y="0"/>
          <a:chExt cx="0" cy="0"/>
        </a:xfrm>
      </p:grpSpPr>
      <p:sp>
        <p:nvSpPr>
          <p:cNvPr id="41" name="Miejsce na wykres">
            <a:extLst>
              <a:ext uri="{FF2B5EF4-FFF2-40B4-BE49-F238E27FC236}">
                <a16:creationId xmlns:a16="http://schemas.microsoft.com/office/drawing/2014/main" id="{05C2132D-558D-9D50-FC83-7D68AAA07C93}"/>
              </a:ext>
            </a:extLst>
          </p:cNvPr>
          <p:cNvSpPr>
            <a:spLocks noGrp="1" noRot="1" noMove="1" noResize="1" noEditPoints="1" noAdjustHandles="1" noChangeArrowheads="1" noChangeShapeType="1"/>
          </p:cNvSpPr>
          <p:nvPr>
            <p:ph type="chart" sz="quarter" idx="10"/>
          </p:nvPr>
        </p:nvSpPr>
        <p:spPr>
          <a:xfrm>
            <a:off x="695325" y="549275"/>
            <a:ext cx="5400675" cy="5400675"/>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wykres</a:t>
            </a:r>
            <a:endParaRPr lang="pl-PL" dirty="0"/>
          </a:p>
        </p:txBody>
      </p:sp>
      <p:sp>
        <p:nvSpPr>
          <p:cNvPr id="3" name="Tytuł 2">
            <a:extLst>
              <a:ext uri="{FF2B5EF4-FFF2-40B4-BE49-F238E27FC236}">
                <a16:creationId xmlns:a16="http://schemas.microsoft.com/office/drawing/2014/main" id="{24C8E272-D9D8-46D1-46E3-BD3F52D285E8}"/>
              </a:ext>
            </a:extLst>
          </p:cNvPr>
          <p:cNvSpPr>
            <a:spLocks noGrp="1" noRot="1" noMove="1" noResize="1" noEditPoints="1" noAdjustHandles="1" noChangeArrowheads="1" noChangeShapeType="1"/>
          </p:cNvSpPr>
          <p:nvPr>
            <p:ph type="title"/>
          </p:nvPr>
        </p:nvSpPr>
        <p:spPr>
          <a:xfrm>
            <a:off x="6814800" y="907200"/>
            <a:ext cx="4681875"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5" name="Symbol zastępczy tekstu 8">
            <a:extLst>
              <a:ext uri="{FF2B5EF4-FFF2-40B4-BE49-F238E27FC236}">
                <a16:creationId xmlns:a16="http://schemas.microsoft.com/office/drawing/2014/main" id="{EAB99C62-7BD5-635F-2DBD-D256DB66C012}"/>
              </a:ext>
            </a:extLst>
          </p:cNvPr>
          <p:cNvSpPr>
            <a:spLocks noGrp="1" noRot="1" noMove="1" noResize="1" noEditPoints="1" noAdjustHandles="1" noChangeArrowheads="1" noChangeShapeType="1"/>
          </p:cNvSpPr>
          <p:nvPr>
            <p:ph type="body" sz="quarter" idx="13" hasCustomPrompt="1"/>
          </p:nvPr>
        </p:nvSpPr>
        <p:spPr>
          <a:xfrm>
            <a:off x="6814800" y="2707200"/>
            <a:ext cx="4678185" cy="1821011"/>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4" name="Tekst w stopce">
            <a:extLst>
              <a:ext uri="{FF2B5EF4-FFF2-40B4-BE49-F238E27FC236}">
                <a16:creationId xmlns:a16="http://schemas.microsoft.com/office/drawing/2014/main" id="{B5C2A514-21BB-15C6-1FB5-7288EED86DEA}"/>
              </a:ext>
            </a:extLst>
          </p:cNvPr>
          <p:cNvSpPr>
            <a:spLocks noGrp="1" noRot="1" noMove="1" noResize="1" noEditPoints="1" noAdjustHandles="1" noChangeArrowheads="1" noChangeShapeType="1"/>
          </p:cNvSpPr>
          <p:nvPr>
            <p:ph type="body" sz="quarter" idx="11"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8888275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ytuł, wykres i treść z wyróżnikami">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FCD418C2-12C4-9634-BC0B-CDC6F40605CA}"/>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23" name="Miejsce na wykres">
            <a:extLst>
              <a:ext uri="{FF2B5EF4-FFF2-40B4-BE49-F238E27FC236}">
                <a16:creationId xmlns:a16="http://schemas.microsoft.com/office/drawing/2014/main" id="{DD174214-D7D7-9B11-F3C9-5F60AC5B5D62}"/>
              </a:ext>
            </a:extLst>
          </p:cNvPr>
          <p:cNvSpPr>
            <a:spLocks noGrp="1" noRot="1" noMove="1" noResize="1" noEditPoints="1" noAdjustHandles="1" noChangeArrowheads="1" noChangeShapeType="1"/>
          </p:cNvSpPr>
          <p:nvPr>
            <p:ph type="chart" sz="quarter" idx="17"/>
          </p:nvPr>
        </p:nvSpPr>
        <p:spPr>
          <a:xfrm>
            <a:off x="695325" y="2708910"/>
            <a:ext cx="5400675" cy="3241040"/>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wykres</a:t>
            </a:r>
            <a:endParaRPr lang="pl-PL" dirty="0"/>
          </a:p>
        </p:txBody>
      </p:sp>
      <p:sp>
        <p:nvSpPr>
          <p:cNvPr id="9" name="Wyróżnienie tekstowe 1">
            <a:extLst>
              <a:ext uri="{FF2B5EF4-FFF2-40B4-BE49-F238E27FC236}">
                <a16:creationId xmlns:a16="http://schemas.microsoft.com/office/drawing/2014/main" id="{5B46FB34-C07E-04F9-0353-D3F8B34A796D}"/>
              </a:ext>
            </a:extLst>
          </p:cNvPr>
          <p:cNvSpPr>
            <a:spLocks noGrp="1" noRot="1" noMove="1" noResize="1" noEditPoints="1" noAdjustHandles="1" noChangeArrowheads="1" noChangeShapeType="1"/>
          </p:cNvSpPr>
          <p:nvPr>
            <p:ph type="body" sz="quarter" idx="14" hasCustomPrompt="1"/>
          </p:nvPr>
        </p:nvSpPr>
        <p:spPr>
          <a:xfrm>
            <a:off x="7536497" y="1628775"/>
            <a:ext cx="1290955" cy="719137"/>
          </a:xfrm>
          <a:prstGeom prst="rect">
            <a:avLst/>
          </a:prstGeom>
        </p:spPr>
        <p:txBody>
          <a:bodyPr>
            <a:spAutoFit/>
          </a:bodyPr>
          <a:lstStyle>
            <a:lvl1pPr marL="0" indent="0" algn="l">
              <a:lnSpc>
                <a:spcPct val="100000"/>
              </a:lnSpc>
              <a:buNone/>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10%</a:t>
            </a:r>
          </a:p>
        </p:txBody>
      </p:sp>
      <p:sp>
        <p:nvSpPr>
          <p:cNvPr id="8" name="Symbol zastępczy tekstu 8">
            <a:extLst>
              <a:ext uri="{FF2B5EF4-FFF2-40B4-BE49-F238E27FC236}">
                <a16:creationId xmlns:a16="http://schemas.microsoft.com/office/drawing/2014/main" id="{485F9D51-4485-594B-CC6C-AC0904D003B9}"/>
              </a:ext>
            </a:extLst>
          </p:cNvPr>
          <p:cNvSpPr>
            <a:spLocks noGrp="1" noRot="1" noMove="1" noResize="1" noEditPoints="1" noAdjustHandles="1" noChangeArrowheads="1" noChangeShapeType="1"/>
          </p:cNvSpPr>
          <p:nvPr>
            <p:ph type="body" sz="quarter" idx="13" hasCustomPrompt="1"/>
          </p:nvPr>
        </p:nvSpPr>
        <p:spPr>
          <a:xfrm>
            <a:off x="7174800" y="2347200"/>
            <a:ext cx="3960000" cy="692497"/>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18" name="Wyróżnienie tekstowe 2">
            <a:extLst>
              <a:ext uri="{FF2B5EF4-FFF2-40B4-BE49-F238E27FC236}">
                <a16:creationId xmlns:a16="http://schemas.microsoft.com/office/drawing/2014/main" id="{006CF012-9A2F-3E34-EA6C-9194562692F3}"/>
              </a:ext>
            </a:extLst>
          </p:cNvPr>
          <p:cNvSpPr>
            <a:spLocks noGrp="1" noRot="1" noMove="1" noResize="1" noEditPoints="1" noAdjustHandles="1" noChangeArrowheads="1" noChangeShapeType="1"/>
          </p:cNvSpPr>
          <p:nvPr>
            <p:ph type="body" sz="quarter" idx="15" hasCustomPrompt="1"/>
          </p:nvPr>
        </p:nvSpPr>
        <p:spPr>
          <a:xfrm>
            <a:off x="7536498" y="3788092"/>
            <a:ext cx="1290955" cy="719137"/>
          </a:xfrm>
          <a:prstGeom prst="rect">
            <a:avLst/>
          </a:prstGeom>
        </p:spPr>
        <p:txBody>
          <a:bodyPr>
            <a:spAutoFit/>
          </a:bodyPr>
          <a:lstStyle>
            <a:lvl1pPr marL="0" indent="0" algn="l">
              <a:lnSpc>
                <a:spcPct val="100000"/>
              </a:lnSpc>
              <a:buNone/>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10%</a:t>
            </a:r>
          </a:p>
        </p:txBody>
      </p:sp>
      <p:sp>
        <p:nvSpPr>
          <p:cNvPr id="10" name="Symbol zastępczy tekstu 8">
            <a:extLst>
              <a:ext uri="{FF2B5EF4-FFF2-40B4-BE49-F238E27FC236}">
                <a16:creationId xmlns:a16="http://schemas.microsoft.com/office/drawing/2014/main" id="{76660D02-3F18-FF8C-A996-C2033D4847D9}"/>
              </a:ext>
            </a:extLst>
          </p:cNvPr>
          <p:cNvSpPr>
            <a:spLocks noGrp="1" noRot="1" noMove="1" noResize="1" noEditPoints="1" noAdjustHandles="1" noChangeArrowheads="1" noChangeShapeType="1"/>
          </p:cNvSpPr>
          <p:nvPr>
            <p:ph type="body" sz="quarter" idx="18" hasCustomPrompt="1"/>
          </p:nvPr>
        </p:nvSpPr>
        <p:spPr>
          <a:xfrm>
            <a:off x="7174800" y="4507200"/>
            <a:ext cx="3960000" cy="692497"/>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4" name="Tekst w stopce">
            <a:extLst>
              <a:ext uri="{FF2B5EF4-FFF2-40B4-BE49-F238E27FC236}">
                <a16:creationId xmlns:a16="http://schemas.microsoft.com/office/drawing/2014/main" id="{ED352936-37C2-9406-F0D9-780AA03BB96E}"/>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5795961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ytaty">
    <p:spTree>
      <p:nvGrpSpPr>
        <p:cNvPr id="1" name=""/>
        <p:cNvGrpSpPr/>
        <p:nvPr/>
      </p:nvGrpSpPr>
      <p:grpSpPr>
        <a:xfrm>
          <a:off x="0" y="0"/>
          <a:ext cx="0" cy="0"/>
          <a:chOff x="0" y="0"/>
          <a:chExt cx="0" cy="0"/>
        </a:xfrm>
      </p:grpSpPr>
      <p:pic>
        <p:nvPicPr>
          <p:cNvPr id="24" name="Obraz w tle">
            <a:extLst>
              <a:ext uri="{FF2B5EF4-FFF2-40B4-BE49-F238E27FC236}">
                <a16:creationId xmlns:a16="http://schemas.microsoft.com/office/drawing/2014/main" id="{FD198169-8B43-90C7-276C-9478E2C8308A}"/>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8682" t="13543" r="1364" b="4113"/>
          <a:stretch/>
        </p:blipFill>
        <p:spPr>
          <a:xfrm flipH="1">
            <a:off x="0" y="0"/>
            <a:ext cx="12192000" cy="6264000"/>
          </a:xfrm>
          <a:prstGeom prst="rect">
            <a:avLst/>
          </a:prstGeom>
        </p:spPr>
      </p:pic>
      <p:sp>
        <p:nvSpPr>
          <p:cNvPr id="25" name="Opis 1">
            <a:extLst>
              <a:ext uri="{FF2B5EF4-FFF2-40B4-BE49-F238E27FC236}">
                <a16:creationId xmlns:a16="http://schemas.microsoft.com/office/drawing/2014/main" id="{754624C3-7591-C4F6-712E-EE1D68B7A1B8}"/>
              </a:ext>
            </a:extLst>
          </p:cNvPr>
          <p:cNvSpPr>
            <a:spLocks noGrp="1" noRot="1" noMove="1" noResize="1" noEditPoints="1" noAdjustHandles="1" noChangeArrowheads="1" noChangeShapeType="1"/>
          </p:cNvSpPr>
          <p:nvPr>
            <p:ph type="subTitle" idx="1" hasCustomPrompt="1"/>
          </p:nvPr>
        </p:nvSpPr>
        <p:spPr>
          <a:xfrm>
            <a:off x="2135509" y="1651858"/>
            <a:ext cx="3240401" cy="692497"/>
          </a:xfrm>
          <a:prstGeom prst="rect">
            <a:avLst/>
          </a:prstGeom>
        </p:spPr>
        <p:txBody>
          <a:bodyPr wrap="square" anchor="ctr">
            <a:spAutoFit/>
          </a:bodyPr>
          <a:lstStyle>
            <a:lvl1pPr marL="0" indent="0" algn="l">
              <a:lnSpc>
                <a:spcPct val="100000"/>
              </a:lnSpc>
              <a:buNone/>
              <a:defRPr sz="1300" b="0" i="0" u="none">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13" name="Symbol zastępczy tekstu 8">
            <a:extLst>
              <a:ext uri="{FF2B5EF4-FFF2-40B4-BE49-F238E27FC236}">
                <a16:creationId xmlns:a16="http://schemas.microsoft.com/office/drawing/2014/main" id="{BC32F9C8-4F93-0C5A-01A3-AB0FDB205F32}"/>
              </a:ext>
            </a:extLst>
          </p:cNvPr>
          <p:cNvSpPr>
            <a:spLocks noGrp="1" noRot="1" noMove="1" noResize="1" noEditPoints="1" noAdjustHandles="1" noChangeArrowheads="1" noChangeShapeType="1"/>
          </p:cNvSpPr>
          <p:nvPr>
            <p:ph type="body" sz="quarter" idx="16" hasCustomPrompt="1"/>
          </p:nvPr>
        </p:nvSpPr>
        <p:spPr>
          <a:xfrm>
            <a:off x="1774800" y="4610827"/>
            <a:ext cx="3240000" cy="492443"/>
          </a:xfrm>
          <a:prstGeom prst="rect">
            <a:avLst/>
          </a:prstGeom>
        </p:spPr>
        <p:txBody>
          <a:bodyPr wrap="square" anchor="ct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endParaRPr lang="pl-PL" dirty="0"/>
          </a:p>
        </p:txBody>
      </p:sp>
      <p:sp>
        <p:nvSpPr>
          <p:cNvPr id="14" name="Symbol zastępczy tekstu 8">
            <a:extLst>
              <a:ext uri="{FF2B5EF4-FFF2-40B4-BE49-F238E27FC236}">
                <a16:creationId xmlns:a16="http://schemas.microsoft.com/office/drawing/2014/main" id="{20444909-B3A6-EE7C-7E13-2B91C12A8C4E}"/>
              </a:ext>
            </a:extLst>
          </p:cNvPr>
          <p:cNvSpPr>
            <a:spLocks noGrp="1" noRot="1" noMove="1" noResize="1" noEditPoints="1" noAdjustHandles="1" noChangeArrowheads="1" noChangeShapeType="1"/>
          </p:cNvSpPr>
          <p:nvPr>
            <p:ph type="body" sz="quarter" idx="17" hasCustomPrompt="1"/>
          </p:nvPr>
        </p:nvSpPr>
        <p:spPr>
          <a:xfrm>
            <a:off x="7894800" y="1619227"/>
            <a:ext cx="3240000" cy="492443"/>
          </a:xfrm>
          <a:prstGeom prst="rect">
            <a:avLst/>
          </a:prstGeom>
        </p:spPr>
        <p:txBody>
          <a:bodyPr anchor="ctr">
            <a:spAutoFit/>
          </a:bodyPr>
          <a:lstStyle>
            <a:lvl1pPr marL="0" indent="0" algn="l">
              <a:lnSpc>
                <a:spcPct val="100000"/>
              </a:lnSpc>
              <a:buNone/>
              <a:defRPr sz="1300" b="0" i="0">
                <a:solidFill>
                  <a:schemeClr val="bg1"/>
                </a:solidFill>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endParaRPr lang="pl-PL" dirty="0"/>
          </a:p>
        </p:txBody>
      </p:sp>
      <p:sp>
        <p:nvSpPr>
          <p:cNvPr id="15" name="Symbol zastępczy tekstu 8">
            <a:extLst>
              <a:ext uri="{FF2B5EF4-FFF2-40B4-BE49-F238E27FC236}">
                <a16:creationId xmlns:a16="http://schemas.microsoft.com/office/drawing/2014/main" id="{4C494543-EB80-C0C6-F8AA-A65DA4F7E461}"/>
              </a:ext>
            </a:extLst>
          </p:cNvPr>
          <p:cNvSpPr>
            <a:spLocks noGrp="1" noRot="1" noMove="1" noResize="1" noEditPoints="1" noAdjustHandles="1" noChangeArrowheads="1" noChangeShapeType="1"/>
          </p:cNvSpPr>
          <p:nvPr>
            <p:ph type="body" sz="quarter" idx="18" hasCustomPrompt="1"/>
          </p:nvPr>
        </p:nvSpPr>
        <p:spPr>
          <a:xfrm>
            <a:off x="7534800" y="4610827"/>
            <a:ext cx="3240000" cy="492443"/>
          </a:xfrm>
          <a:prstGeom prst="rect">
            <a:avLst/>
          </a:prstGeom>
        </p:spPr>
        <p:txBody>
          <a:bodyPr anchor="ctr">
            <a:spAutoFit/>
          </a:bodyPr>
          <a:lstStyle>
            <a:lvl1pPr marL="0" indent="0" algn="l">
              <a:lnSpc>
                <a:spcPct val="100000"/>
              </a:lnSpc>
              <a:buNone/>
              <a:defRPr sz="1300" b="0" i="0">
                <a:solidFill>
                  <a:schemeClr val="bg1"/>
                </a:solidFill>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endParaRPr lang="pl-PL" dirty="0"/>
          </a:p>
        </p:txBody>
      </p:sp>
      <p:cxnSp>
        <p:nvCxnSpPr>
          <p:cNvPr id="16" name="Linia czarna">
            <a:extLst>
              <a:ext uri="{FF2B5EF4-FFF2-40B4-BE49-F238E27FC236}">
                <a16:creationId xmlns:a16="http://schemas.microsoft.com/office/drawing/2014/main" id="{4FFC0C59-B1B8-5794-2824-3B21BCCB314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0" y="6253974"/>
            <a:ext cx="1113656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Linia rozowa">
            <a:extLst>
              <a:ext uri="{FF2B5EF4-FFF2-40B4-BE49-F238E27FC236}">
                <a16:creationId xmlns:a16="http://schemas.microsoft.com/office/drawing/2014/main" id="{0B050C0E-4BEF-E9E6-7123-B6A4AD1D2CA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10377589" y="6253974"/>
            <a:ext cx="1119086" cy="0"/>
          </a:xfrm>
          <a:prstGeom prst="line">
            <a:avLst/>
          </a:prstGeom>
          <a:ln w="19050">
            <a:solidFill>
              <a:srgbClr val="E00151"/>
            </a:solidFill>
          </a:ln>
        </p:spPr>
        <p:style>
          <a:lnRef idx="1">
            <a:schemeClr val="accent1"/>
          </a:lnRef>
          <a:fillRef idx="0">
            <a:schemeClr val="accent1"/>
          </a:fillRef>
          <a:effectRef idx="0">
            <a:schemeClr val="accent1"/>
          </a:effectRef>
          <a:fontRef idx="minor">
            <a:schemeClr val="tx1"/>
          </a:fontRef>
        </p:style>
      </p:cxnSp>
      <p:sp>
        <p:nvSpPr>
          <p:cNvPr id="3" name="Tekst w stopce">
            <a:extLst>
              <a:ext uri="{FF2B5EF4-FFF2-40B4-BE49-F238E27FC236}">
                <a16:creationId xmlns:a16="http://schemas.microsoft.com/office/drawing/2014/main" id="{7E4F5E19-FC05-60D0-4235-A41ABD21597F}"/>
              </a:ext>
            </a:extLst>
          </p:cNvPr>
          <p:cNvSpPr>
            <a:spLocks noGrp="1" noRot="1" noMove="1" noResize="1" noEditPoints="1" noAdjustHandles="1" noChangeArrowheads="1" noChangeShapeType="1"/>
          </p:cNvSpPr>
          <p:nvPr>
            <p:ph type="body" sz="quarter" idx="13"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0048581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Ścieżka 01">
    <p:spTree>
      <p:nvGrpSpPr>
        <p:cNvPr id="1" name=""/>
        <p:cNvGrpSpPr/>
        <p:nvPr/>
      </p:nvGrpSpPr>
      <p:grpSpPr>
        <a:xfrm>
          <a:off x="0" y="0"/>
          <a:ext cx="0" cy="0"/>
          <a:chOff x="0" y="0"/>
          <a:chExt cx="0" cy="0"/>
        </a:xfrm>
      </p:grpSpPr>
      <p:sp>
        <p:nvSpPr>
          <p:cNvPr id="26" name="Opis startu">
            <a:extLst>
              <a:ext uri="{FF2B5EF4-FFF2-40B4-BE49-F238E27FC236}">
                <a16:creationId xmlns:a16="http://schemas.microsoft.com/office/drawing/2014/main" id="{6AA7574F-0F60-C0F5-30DA-8E61AE2A0319}"/>
              </a:ext>
            </a:extLst>
          </p:cNvPr>
          <p:cNvSpPr>
            <a:spLocks noGrp="1" noRot="1" noMove="1" noResize="1" noEditPoints="1" noAdjustHandles="1" noChangeArrowheads="1" noChangeShapeType="1"/>
          </p:cNvSpPr>
          <p:nvPr>
            <p:ph type="subTitle" idx="1" hasCustomPrompt="1"/>
          </p:nvPr>
        </p:nvSpPr>
        <p:spPr>
          <a:xfrm>
            <a:off x="695325" y="1153936"/>
            <a:ext cx="1080135" cy="461665"/>
          </a:xfrm>
          <a:prstGeom prst="rect">
            <a:avLst/>
          </a:prstGeom>
        </p:spPr>
        <p:txBody>
          <a:bodyPr wrap="square">
            <a:spAutoFit/>
          </a:bodyPr>
          <a:lstStyle>
            <a:lvl1pPr marL="0" indent="0" algn="l">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2023</a:t>
            </a:r>
          </a:p>
        </p:txBody>
      </p:sp>
      <p:cxnSp>
        <p:nvCxnSpPr>
          <p:cNvPr id="28" name="Linia 1">
            <a:extLst>
              <a:ext uri="{FF2B5EF4-FFF2-40B4-BE49-F238E27FC236}">
                <a16:creationId xmlns:a16="http://schemas.microsoft.com/office/drawing/2014/main" id="{72A6FC86-C858-0865-6D91-707FD2DEB50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2135505" y="1255556"/>
            <a:ext cx="7920990"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Łuk 1">
            <a:extLst>
              <a:ext uri="{FF2B5EF4-FFF2-40B4-BE49-F238E27FC236}">
                <a16:creationId xmlns:a16="http://schemas.microsoft.com/office/drawing/2014/main" id="{B624D20C-9A26-7AC6-3843-F17799C057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16315" y="1255556"/>
            <a:ext cx="2880360" cy="2880360"/>
          </a:xfrm>
          <a:prstGeom prst="arc">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pl-PL"/>
          </a:p>
        </p:txBody>
      </p:sp>
      <p:sp>
        <p:nvSpPr>
          <p:cNvPr id="36" name="Łuk 2">
            <a:extLst>
              <a:ext uri="{FF2B5EF4-FFF2-40B4-BE49-F238E27FC236}">
                <a16:creationId xmlns:a16="http://schemas.microsoft.com/office/drawing/2014/main" id="{966DF3CC-411D-7ACA-FE53-317673FC7E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8616315" y="1255556"/>
            <a:ext cx="2880360" cy="2880360"/>
          </a:xfrm>
          <a:prstGeom prst="arc">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pl-PL"/>
          </a:p>
        </p:txBody>
      </p:sp>
      <p:cxnSp>
        <p:nvCxnSpPr>
          <p:cNvPr id="31" name="Linia 2">
            <a:extLst>
              <a:ext uri="{FF2B5EF4-FFF2-40B4-BE49-F238E27FC236}">
                <a16:creationId xmlns:a16="http://schemas.microsoft.com/office/drawing/2014/main" id="{0EA7FA0C-39A5-1BD1-3FA1-526F7C59DBB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0800000">
            <a:off x="2135505" y="4135915"/>
            <a:ext cx="7920990"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Łuk 3">
            <a:extLst>
              <a:ext uri="{FF2B5EF4-FFF2-40B4-BE49-F238E27FC236}">
                <a16:creationId xmlns:a16="http://schemas.microsoft.com/office/drawing/2014/main" id="{E0A69FC9-481A-9DAD-9E22-C931AA4F65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695326" y="4149140"/>
            <a:ext cx="2880360" cy="2880360"/>
          </a:xfrm>
          <a:prstGeom prst="arc">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pl-PL"/>
          </a:p>
        </p:txBody>
      </p:sp>
      <p:sp>
        <p:nvSpPr>
          <p:cNvPr id="15" name="Symbol zastępczy tekstu 8">
            <a:extLst>
              <a:ext uri="{FF2B5EF4-FFF2-40B4-BE49-F238E27FC236}">
                <a16:creationId xmlns:a16="http://schemas.microsoft.com/office/drawing/2014/main" id="{E619BD2D-DACA-9D54-661B-77681EECFA9B}"/>
              </a:ext>
            </a:extLst>
          </p:cNvPr>
          <p:cNvSpPr>
            <a:spLocks noGrp="1" noRot="1" noMove="1" noResize="1" noEditPoints="1" noAdjustHandles="1" noChangeArrowheads="1" noChangeShapeType="1"/>
          </p:cNvSpPr>
          <p:nvPr>
            <p:ph type="body" sz="quarter" idx="17" hasCustomPrompt="1"/>
          </p:nvPr>
        </p:nvSpPr>
        <p:spPr>
          <a:xfrm>
            <a:off x="2134800" y="160722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16" name="Symbol zastępczy tekstu 8">
            <a:extLst>
              <a:ext uri="{FF2B5EF4-FFF2-40B4-BE49-F238E27FC236}">
                <a16:creationId xmlns:a16="http://schemas.microsoft.com/office/drawing/2014/main" id="{9E27D31A-184B-749A-0691-99CF9534618D}"/>
              </a:ext>
            </a:extLst>
          </p:cNvPr>
          <p:cNvSpPr>
            <a:spLocks noGrp="1" noRot="1" noMove="1" noResize="1" noEditPoints="1" noAdjustHandles="1" noChangeArrowheads="1" noChangeShapeType="1"/>
          </p:cNvSpPr>
          <p:nvPr>
            <p:ph type="body" sz="quarter" idx="18" hasCustomPrompt="1"/>
          </p:nvPr>
        </p:nvSpPr>
        <p:spPr>
          <a:xfrm>
            <a:off x="2134800" y="2207146"/>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17" name="Symbol zastępczy tekstu 8">
            <a:extLst>
              <a:ext uri="{FF2B5EF4-FFF2-40B4-BE49-F238E27FC236}">
                <a16:creationId xmlns:a16="http://schemas.microsoft.com/office/drawing/2014/main" id="{FE67E861-85D2-F5D7-2959-12A57925772F}"/>
              </a:ext>
            </a:extLst>
          </p:cNvPr>
          <p:cNvSpPr>
            <a:spLocks noGrp="1" noRot="1" noMove="1" noResize="1" noEditPoints="1" noAdjustHandles="1" noChangeArrowheads="1" noChangeShapeType="1"/>
          </p:cNvSpPr>
          <p:nvPr>
            <p:ph type="body" sz="quarter" idx="19" hasCustomPrompt="1"/>
          </p:nvPr>
        </p:nvSpPr>
        <p:spPr>
          <a:xfrm>
            <a:off x="5374800" y="160722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18" name="Symbol zastępczy tekstu 8">
            <a:extLst>
              <a:ext uri="{FF2B5EF4-FFF2-40B4-BE49-F238E27FC236}">
                <a16:creationId xmlns:a16="http://schemas.microsoft.com/office/drawing/2014/main" id="{5931730E-5F23-6B32-FDBB-C45E1BE1C93C}"/>
              </a:ext>
            </a:extLst>
          </p:cNvPr>
          <p:cNvSpPr>
            <a:spLocks noGrp="1" noRot="1" noMove="1" noResize="1" noEditPoints="1" noAdjustHandles="1" noChangeArrowheads="1" noChangeShapeType="1"/>
          </p:cNvSpPr>
          <p:nvPr>
            <p:ph type="body" sz="quarter" idx="20" hasCustomPrompt="1"/>
          </p:nvPr>
        </p:nvSpPr>
        <p:spPr>
          <a:xfrm>
            <a:off x="5374800" y="2207146"/>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19" name="Symbol zastępczy tekstu 8">
            <a:extLst>
              <a:ext uri="{FF2B5EF4-FFF2-40B4-BE49-F238E27FC236}">
                <a16:creationId xmlns:a16="http://schemas.microsoft.com/office/drawing/2014/main" id="{6A62CA69-53D9-E630-A3A1-B14DFE04AEC4}"/>
              </a:ext>
            </a:extLst>
          </p:cNvPr>
          <p:cNvSpPr>
            <a:spLocks noGrp="1" noRot="1" noMove="1" noResize="1" noEditPoints="1" noAdjustHandles="1" noChangeArrowheads="1" noChangeShapeType="1"/>
          </p:cNvSpPr>
          <p:nvPr>
            <p:ph type="body" sz="quarter" idx="21" hasCustomPrompt="1"/>
          </p:nvPr>
        </p:nvSpPr>
        <p:spPr>
          <a:xfrm>
            <a:off x="8614800" y="160722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20" name="Symbol zastępczy tekstu 8">
            <a:extLst>
              <a:ext uri="{FF2B5EF4-FFF2-40B4-BE49-F238E27FC236}">
                <a16:creationId xmlns:a16="http://schemas.microsoft.com/office/drawing/2014/main" id="{4D2EA90D-58ED-9910-6F7C-2E3B90D70B02}"/>
              </a:ext>
            </a:extLst>
          </p:cNvPr>
          <p:cNvSpPr>
            <a:spLocks noGrp="1" noRot="1" noMove="1" noResize="1" noEditPoints="1" noAdjustHandles="1" noChangeArrowheads="1" noChangeShapeType="1"/>
          </p:cNvSpPr>
          <p:nvPr>
            <p:ph type="body" sz="quarter" idx="22" hasCustomPrompt="1"/>
          </p:nvPr>
        </p:nvSpPr>
        <p:spPr>
          <a:xfrm>
            <a:off x="8614800" y="2207146"/>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25" name="Symbol zastępczy tekstu 8">
            <a:extLst>
              <a:ext uri="{FF2B5EF4-FFF2-40B4-BE49-F238E27FC236}">
                <a16:creationId xmlns:a16="http://schemas.microsoft.com/office/drawing/2014/main" id="{C94DE3B9-ADAF-E759-BF86-58FA615FA662}"/>
              </a:ext>
            </a:extLst>
          </p:cNvPr>
          <p:cNvSpPr>
            <a:spLocks noGrp="1" noRot="1" noMove="1" noResize="1" noEditPoints="1" noAdjustHandles="1" noChangeArrowheads="1" noChangeShapeType="1"/>
          </p:cNvSpPr>
          <p:nvPr>
            <p:ph type="body" sz="quarter" idx="27" hasCustomPrompt="1"/>
          </p:nvPr>
        </p:nvSpPr>
        <p:spPr>
          <a:xfrm>
            <a:off x="8614800" y="448722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27" name="Symbol zastępczy tekstu 8">
            <a:extLst>
              <a:ext uri="{FF2B5EF4-FFF2-40B4-BE49-F238E27FC236}">
                <a16:creationId xmlns:a16="http://schemas.microsoft.com/office/drawing/2014/main" id="{ADB07F3A-6E1B-2EF2-BD61-04D45D882D6B}"/>
              </a:ext>
            </a:extLst>
          </p:cNvPr>
          <p:cNvSpPr>
            <a:spLocks noGrp="1" noRot="1" noMove="1" noResize="1" noEditPoints="1" noAdjustHandles="1" noChangeArrowheads="1" noChangeShapeType="1"/>
          </p:cNvSpPr>
          <p:nvPr>
            <p:ph type="body" sz="quarter" idx="28" hasCustomPrompt="1"/>
          </p:nvPr>
        </p:nvSpPr>
        <p:spPr>
          <a:xfrm>
            <a:off x="8614800" y="5073610"/>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23" name="Symbol zastępczy tekstu 8">
            <a:extLst>
              <a:ext uri="{FF2B5EF4-FFF2-40B4-BE49-F238E27FC236}">
                <a16:creationId xmlns:a16="http://schemas.microsoft.com/office/drawing/2014/main" id="{A771775B-CF89-A371-EAB6-83722ABF3DAC}"/>
              </a:ext>
            </a:extLst>
          </p:cNvPr>
          <p:cNvSpPr>
            <a:spLocks noGrp="1" noRot="1" noMove="1" noResize="1" noEditPoints="1" noAdjustHandles="1" noChangeArrowheads="1" noChangeShapeType="1"/>
          </p:cNvSpPr>
          <p:nvPr>
            <p:ph type="body" sz="quarter" idx="25" hasCustomPrompt="1"/>
          </p:nvPr>
        </p:nvSpPr>
        <p:spPr>
          <a:xfrm>
            <a:off x="5374800" y="448722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24" name="Symbol zastępczy tekstu 8">
            <a:extLst>
              <a:ext uri="{FF2B5EF4-FFF2-40B4-BE49-F238E27FC236}">
                <a16:creationId xmlns:a16="http://schemas.microsoft.com/office/drawing/2014/main" id="{A665BCE6-3A79-BB9D-7481-9CB00EBC04B9}"/>
              </a:ext>
            </a:extLst>
          </p:cNvPr>
          <p:cNvSpPr>
            <a:spLocks noGrp="1" noRot="1" noMove="1" noResize="1" noEditPoints="1" noAdjustHandles="1" noChangeArrowheads="1" noChangeShapeType="1"/>
          </p:cNvSpPr>
          <p:nvPr>
            <p:ph type="body" sz="quarter" idx="26" hasCustomPrompt="1"/>
          </p:nvPr>
        </p:nvSpPr>
        <p:spPr>
          <a:xfrm>
            <a:off x="5374800" y="5073610"/>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21" name="Symbol zastępczy tekstu 8">
            <a:extLst>
              <a:ext uri="{FF2B5EF4-FFF2-40B4-BE49-F238E27FC236}">
                <a16:creationId xmlns:a16="http://schemas.microsoft.com/office/drawing/2014/main" id="{413FD66E-97D5-C26B-4836-9E07230C714B}"/>
              </a:ext>
            </a:extLst>
          </p:cNvPr>
          <p:cNvSpPr>
            <a:spLocks noGrp="1" noRot="1" noMove="1" noResize="1" noEditPoints="1" noAdjustHandles="1" noChangeArrowheads="1" noChangeShapeType="1"/>
          </p:cNvSpPr>
          <p:nvPr>
            <p:ph type="body" sz="quarter" idx="23" hasCustomPrompt="1"/>
          </p:nvPr>
        </p:nvSpPr>
        <p:spPr>
          <a:xfrm>
            <a:off x="2134800" y="448722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22" name="Symbol zastępczy tekstu 8">
            <a:extLst>
              <a:ext uri="{FF2B5EF4-FFF2-40B4-BE49-F238E27FC236}">
                <a16:creationId xmlns:a16="http://schemas.microsoft.com/office/drawing/2014/main" id="{2EC9B2B8-CEE4-0E17-F1E0-2CB4AFB87E89}"/>
              </a:ext>
            </a:extLst>
          </p:cNvPr>
          <p:cNvSpPr>
            <a:spLocks noGrp="1" noRot="1" noMove="1" noResize="1" noEditPoints="1" noAdjustHandles="1" noChangeArrowheads="1" noChangeShapeType="1"/>
          </p:cNvSpPr>
          <p:nvPr>
            <p:ph type="body" sz="quarter" idx="24" hasCustomPrompt="1"/>
          </p:nvPr>
        </p:nvSpPr>
        <p:spPr>
          <a:xfrm>
            <a:off x="2134800" y="5073610"/>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3" name="Tekst w stopce">
            <a:extLst>
              <a:ext uri="{FF2B5EF4-FFF2-40B4-BE49-F238E27FC236}">
                <a16:creationId xmlns:a16="http://schemas.microsoft.com/office/drawing/2014/main" id="{323A540E-738B-5B5D-BE01-2FA673EC2942}"/>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22036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tuł na ciemnym tle i treść">
    <p:spTree>
      <p:nvGrpSpPr>
        <p:cNvPr id="1" name=""/>
        <p:cNvGrpSpPr/>
        <p:nvPr/>
      </p:nvGrpSpPr>
      <p:grpSpPr>
        <a:xfrm>
          <a:off x="0" y="0"/>
          <a:ext cx="0" cy="0"/>
          <a:chOff x="0" y="0"/>
          <a:chExt cx="0" cy="0"/>
        </a:xfrm>
      </p:grpSpPr>
      <p:pic>
        <p:nvPicPr>
          <p:cNvPr id="2" name="Obraz w tle">
            <a:extLst>
              <a:ext uri="{FF2B5EF4-FFF2-40B4-BE49-F238E27FC236}">
                <a16:creationId xmlns:a16="http://schemas.microsoft.com/office/drawing/2014/main" id="{2A8250B2-BDE9-704E-91EB-37F5B8412A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1464" t="8668" r="2173" b="474"/>
          <a:stretch/>
        </p:blipFill>
        <p:spPr>
          <a:xfrm rot="10800000">
            <a:off x="1" y="-3602"/>
            <a:ext cx="6095999" cy="6263999"/>
          </a:xfrm>
          <a:prstGeom prst="rect">
            <a:avLst/>
          </a:prstGeom>
        </p:spPr>
      </p:pic>
      <p:sp>
        <p:nvSpPr>
          <p:cNvPr id="3" name="Tytuł">
            <a:extLst>
              <a:ext uri="{FF2B5EF4-FFF2-40B4-BE49-F238E27FC236}">
                <a16:creationId xmlns:a16="http://schemas.microsoft.com/office/drawing/2014/main" id="{327FAC60-0C07-4DBE-A4C7-1D7217ACDA2D}"/>
              </a:ext>
            </a:extLst>
          </p:cNvPr>
          <p:cNvSpPr>
            <a:spLocks noGrp="1" noRot="1" noMove="1" noResize="1" noEditPoints="1" noAdjustHandles="1" noChangeArrowheads="1" noChangeShapeType="1"/>
          </p:cNvSpPr>
          <p:nvPr>
            <p:ph type="title" hasCustomPrompt="1"/>
          </p:nvPr>
        </p:nvSpPr>
        <p:spPr>
          <a:xfrm>
            <a:off x="576000" y="4219200"/>
            <a:ext cx="5040560" cy="1325563"/>
          </a:xfrm>
          <a:prstGeom prst="rect">
            <a:avLst/>
          </a:prstGeom>
        </p:spPr>
        <p:txBody>
          <a:bodyPr/>
          <a:lstStyle>
            <a:lvl1pPr>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Przykładowy tytuł slajdu</a:t>
            </a:r>
          </a:p>
        </p:txBody>
      </p:sp>
      <p:sp>
        <p:nvSpPr>
          <p:cNvPr id="5" name="Treść">
            <a:extLst>
              <a:ext uri="{FF2B5EF4-FFF2-40B4-BE49-F238E27FC236}">
                <a16:creationId xmlns:a16="http://schemas.microsoft.com/office/drawing/2014/main" id="{A96CD61F-F9B5-507E-5892-03893CBD9EC0}"/>
              </a:ext>
            </a:extLst>
          </p:cNvPr>
          <p:cNvSpPr>
            <a:spLocks noGrp="1" noRot="1" noMove="1" noResize="1" noEditPoints="1" noAdjustHandles="1" noChangeArrowheads="1" noChangeShapeType="1"/>
          </p:cNvSpPr>
          <p:nvPr>
            <p:ph type="body" sz="quarter" idx="13" hasCustomPrompt="1"/>
          </p:nvPr>
        </p:nvSpPr>
        <p:spPr>
          <a:xfrm>
            <a:off x="6818490" y="2352870"/>
            <a:ext cx="4678185" cy="1821011"/>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4" name="Stopka">
            <a:extLst>
              <a:ext uri="{FF2B5EF4-FFF2-40B4-BE49-F238E27FC236}">
                <a16:creationId xmlns:a16="http://schemas.microsoft.com/office/drawing/2014/main" id="{3D261DD6-C3AB-8BD3-B7D7-A40B8A50665A}"/>
              </a:ext>
            </a:extLst>
          </p:cNvPr>
          <p:cNvSpPr>
            <a:spLocks noGrp="1" noRot="1" noMove="1" noResize="1" noEditPoints="1" noAdjustHandles="1" noChangeArrowheads="1" noChangeShapeType="1"/>
          </p:cNvSpPr>
          <p:nvPr>
            <p:ph type="body" sz="quarter" idx="11"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718803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Ścieżka 02">
    <p:spTree>
      <p:nvGrpSpPr>
        <p:cNvPr id="1" name=""/>
        <p:cNvGrpSpPr/>
        <p:nvPr/>
      </p:nvGrpSpPr>
      <p:grpSpPr>
        <a:xfrm>
          <a:off x="0" y="0"/>
          <a:ext cx="0" cy="0"/>
          <a:chOff x="0" y="0"/>
          <a:chExt cx="0" cy="0"/>
        </a:xfrm>
      </p:grpSpPr>
      <p:sp>
        <p:nvSpPr>
          <p:cNvPr id="41" name="Łuk 1">
            <a:extLst>
              <a:ext uri="{FF2B5EF4-FFF2-40B4-BE49-F238E27FC236}">
                <a16:creationId xmlns:a16="http://schemas.microsoft.com/office/drawing/2014/main" id="{E0A69FC9-481A-9DAD-9E22-C931AA4F656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0800000">
            <a:off x="864000" y="-1350000"/>
            <a:ext cx="2880360" cy="2880360"/>
          </a:xfrm>
          <a:prstGeom prst="arc">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pl-PL"/>
          </a:p>
        </p:txBody>
      </p:sp>
      <p:cxnSp>
        <p:nvCxnSpPr>
          <p:cNvPr id="28" name="Linia 1">
            <a:extLst>
              <a:ext uri="{FF2B5EF4-FFF2-40B4-BE49-F238E27FC236}">
                <a16:creationId xmlns:a16="http://schemas.microsoft.com/office/drawing/2014/main" id="{72A6FC86-C858-0865-6D91-707FD2DEB50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2382690" y="1542299"/>
            <a:ext cx="7673860"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Łuk 2">
            <a:extLst>
              <a:ext uri="{FF2B5EF4-FFF2-40B4-BE49-F238E27FC236}">
                <a16:creationId xmlns:a16="http://schemas.microsoft.com/office/drawing/2014/main" id="{B624D20C-9A26-7AC6-3843-F17799C0574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8616315" y="1543546"/>
            <a:ext cx="2880360" cy="2880360"/>
          </a:xfrm>
          <a:prstGeom prst="arc">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pl-PL"/>
          </a:p>
        </p:txBody>
      </p:sp>
      <p:sp>
        <p:nvSpPr>
          <p:cNvPr id="36" name="Łuk 3">
            <a:extLst>
              <a:ext uri="{FF2B5EF4-FFF2-40B4-BE49-F238E27FC236}">
                <a16:creationId xmlns:a16="http://schemas.microsoft.com/office/drawing/2014/main" id="{966DF3CC-411D-7ACA-FE53-317673FC7EF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8616315" y="1543546"/>
            <a:ext cx="2880360" cy="2880360"/>
          </a:xfrm>
          <a:prstGeom prst="arc">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pl-PL"/>
          </a:p>
        </p:txBody>
      </p:sp>
      <p:cxnSp>
        <p:nvCxnSpPr>
          <p:cNvPr id="31" name="Linia 2">
            <a:extLst>
              <a:ext uri="{FF2B5EF4-FFF2-40B4-BE49-F238E27FC236}">
                <a16:creationId xmlns:a16="http://schemas.microsoft.com/office/drawing/2014/main" id="{0EA7FA0C-39A5-1BD1-3FA1-526F7C59DBB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rot="10800000">
            <a:off x="2135505" y="4423905"/>
            <a:ext cx="7920990" cy="0"/>
          </a:xfrm>
          <a:prstGeom prst="line">
            <a:avLst/>
          </a:prstGeom>
          <a:ln w="19050" cap="flat" cmpd="sng" algn="ctr">
            <a:solidFill>
              <a:schemeClr val="tx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6" name="Opis konca">
            <a:extLst>
              <a:ext uri="{FF2B5EF4-FFF2-40B4-BE49-F238E27FC236}">
                <a16:creationId xmlns:a16="http://schemas.microsoft.com/office/drawing/2014/main" id="{6AA7574F-0F60-C0F5-30DA-8E61AE2A0319}"/>
              </a:ext>
            </a:extLst>
          </p:cNvPr>
          <p:cNvSpPr>
            <a:spLocks noGrp="1" noRot="1" noMove="1" noResize="1" noEditPoints="1" noAdjustHandles="1" noChangeArrowheads="1" noChangeShapeType="1"/>
          </p:cNvSpPr>
          <p:nvPr>
            <p:ph type="subTitle" idx="1" hasCustomPrompt="1"/>
          </p:nvPr>
        </p:nvSpPr>
        <p:spPr>
          <a:xfrm>
            <a:off x="695325" y="4193072"/>
            <a:ext cx="1080135" cy="461665"/>
          </a:xfrm>
          <a:prstGeom prst="rect">
            <a:avLst/>
          </a:prstGeom>
        </p:spPr>
        <p:txBody>
          <a:bodyPr wrap="square">
            <a:spAutoFit/>
          </a:bodyPr>
          <a:lstStyle>
            <a:lvl1pPr marL="0" indent="0" algn="l">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2024</a:t>
            </a:r>
          </a:p>
        </p:txBody>
      </p:sp>
      <p:sp>
        <p:nvSpPr>
          <p:cNvPr id="2" name="Symbol zastępczy tekstu 8">
            <a:extLst>
              <a:ext uri="{FF2B5EF4-FFF2-40B4-BE49-F238E27FC236}">
                <a16:creationId xmlns:a16="http://schemas.microsoft.com/office/drawing/2014/main" id="{EF70CD63-75B9-283A-4317-F1C55944023F}"/>
              </a:ext>
            </a:extLst>
          </p:cNvPr>
          <p:cNvSpPr>
            <a:spLocks noGrp="1" noRot="1" noMove="1" noResize="1" noEditPoints="1" noAdjustHandles="1" noChangeArrowheads="1" noChangeShapeType="1"/>
          </p:cNvSpPr>
          <p:nvPr>
            <p:ph type="body" sz="quarter" idx="17" hasCustomPrompt="1"/>
          </p:nvPr>
        </p:nvSpPr>
        <p:spPr>
          <a:xfrm>
            <a:off x="2134800" y="190440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4" name="Symbol zastępczy tekstu 8">
            <a:extLst>
              <a:ext uri="{FF2B5EF4-FFF2-40B4-BE49-F238E27FC236}">
                <a16:creationId xmlns:a16="http://schemas.microsoft.com/office/drawing/2014/main" id="{A9E9A34B-F32D-38D5-35BF-5298708AD910}"/>
              </a:ext>
            </a:extLst>
          </p:cNvPr>
          <p:cNvSpPr>
            <a:spLocks noGrp="1" noRot="1" noMove="1" noResize="1" noEditPoints="1" noAdjustHandles="1" noChangeArrowheads="1" noChangeShapeType="1"/>
          </p:cNvSpPr>
          <p:nvPr>
            <p:ph type="body" sz="quarter" idx="18" hasCustomPrompt="1"/>
          </p:nvPr>
        </p:nvSpPr>
        <p:spPr>
          <a:xfrm>
            <a:off x="2134800" y="2504326"/>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7" name="Symbol zastępczy tekstu 8">
            <a:extLst>
              <a:ext uri="{FF2B5EF4-FFF2-40B4-BE49-F238E27FC236}">
                <a16:creationId xmlns:a16="http://schemas.microsoft.com/office/drawing/2014/main" id="{A5916525-556B-2913-28FA-D2473BAD4360}"/>
              </a:ext>
            </a:extLst>
          </p:cNvPr>
          <p:cNvSpPr>
            <a:spLocks noGrp="1" noRot="1" noMove="1" noResize="1" noEditPoints="1" noAdjustHandles="1" noChangeArrowheads="1" noChangeShapeType="1"/>
          </p:cNvSpPr>
          <p:nvPr>
            <p:ph type="body" sz="quarter" idx="19" hasCustomPrompt="1"/>
          </p:nvPr>
        </p:nvSpPr>
        <p:spPr>
          <a:xfrm>
            <a:off x="5374800" y="190440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8" name="Symbol zastępczy tekstu 8">
            <a:extLst>
              <a:ext uri="{FF2B5EF4-FFF2-40B4-BE49-F238E27FC236}">
                <a16:creationId xmlns:a16="http://schemas.microsoft.com/office/drawing/2014/main" id="{5D2D0993-6331-BE0C-2D95-D3982070D3CD}"/>
              </a:ext>
            </a:extLst>
          </p:cNvPr>
          <p:cNvSpPr>
            <a:spLocks noGrp="1" noRot="1" noMove="1" noResize="1" noEditPoints="1" noAdjustHandles="1" noChangeArrowheads="1" noChangeShapeType="1"/>
          </p:cNvSpPr>
          <p:nvPr>
            <p:ph type="body" sz="quarter" idx="20" hasCustomPrompt="1"/>
          </p:nvPr>
        </p:nvSpPr>
        <p:spPr>
          <a:xfrm>
            <a:off x="5374800" y="2504326"/>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9" name="Symbol zastępczy tekstu 8">
            <a:extLst>
              <a:ext uri="{FF2B5EF4-FFF2-40B4-BE49-F238E27FC236}">
                <a16:creationId xmlns:a16="http://schemas.microsoft.com/office/drawing/2014/main" id="{786BC9DF-DE37-DB3D-2DC3-16321861D6E3}"/>
              </a:ext>
            </a:extLst>
          </p:cNvPr>
          <p:cNvSpPr>
            <a:spLocks noGrp="1" noRot="1" noMove="1" noResize="1" noEditPoints="1" noAdjustHandles="1" noChangeArrowheads="1" noChangeShapeType="1"/>
          </p:cNvSpPr>
          <p:nvPr>
            <p:ph type="body" sz="quarter" idx="21" hasCustomPrompt="1"/>
          </p:nvPr>
        </p:nvSpPr>
        <p:spPr>
          <a:xfrm>
            <a:off x="8614800" y="190440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10" name="Symbol zastępczy tekstu 8">
            <a:extLst>
              <a:ext uri="{FF2B5EF4-FFF2-40B4-BE49-F238E27FC236}">
                <a16:creationId xmlns:a16="http://schemas.microsoft.com/office/drawing/2014/main" id="{12C50103-135E-1507-F68D-19B72E5B577A}"/>
              </a:ext>
            </a:extLst>
          </p:cNvPr>
          <p:cNvSpPr>
            <a:spLocks noGrp="1" noRot="1" noMove="1" noResize="1" noEditPoints="1" noAdjustHandles="1" noChangeArrowheads="1" noChangeShapeType="1"/>
          </p:cNvSpPr>
          <p:nvPr>
            <p:ph type="body" sz="quarter" idx="22" hasCustomPrompt="1"/>
          </p:nvPr>
        </p:nvSpPr>
        <p:spPr>
          <a:xfrm>
            <a:off x="8614800" y="2504326"/>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15" name="Symbol zastępczy tekstu 8">
            <a:extLst>
              <a:ext uri="{FF2B5EF4-FFF2-40B4-BE49-F238E27FC236}">
                <a16:creationId xmlns:a16="http://schemas.microsoft.com/office/drawing/2014/main" id="{16EFCAAA-863F-FD13-C54A-F85C068FBAC6}"/>
              </a:ext>
            </a:extLst>
          </p:cNvPr>
          <p:cNvSpPr>
            <a:spLocks noGrp="1" noRot="1" noMove="1" noResize="1" noEditPoints="1" noAdjustHandles="1" noChangeArrowheads="1" noChangeShapeType="1"/>
          </p:cNvSpPr>
          <p:nvPr>
            <p:ph type="body" sz="quarter" idx="27" hasCustomPrompt="1"/>
          </p:nvPr>
        </p:nvSpPr>
        <p:spPr>
          <a:xfrm>
            <a:off x="8614800" y="478440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16" name="Symbol zastępczy tekstu 8">
            <a:extLst>
              <a:ext uri="{FF2B5EF4-FFF2-40B4-BE49-F238E27FC236}">
                <a16:creationId xmlns:a16="http://schemas.microsoft.com/office/drawing/2014/main" id="{80C7A389-E81B-EE2D-5BA0-485B6A132727}"/>
              </a:ext>
            </a:extLst>
          </p:cNvPr>
          <p:cNvSpPr>
            <a:spLocks noGrp="1" noRot="1" noMove="1" noResize="1" noEditPoints="1" noAdjustHandles="1" noChangeArrowheads="1" noChangeShapeType="1"/>
          </p:cNvSpPr>
          <p:nvPr>
            <p:ph type="body" sz="quarter" idx="28" hasCustomPrompt="1"/>
          </p:nvPr>
        </p:nvSpPr>
        <p:spPr>
          <a:xfrm>
            <a:off x="8614800" y="5370790"/>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13" name="Symbol zastępczy tekstu 8">
            <a:extLst>
              <a:ext uri="{FF2B5EF4-FFF2-40B4-BE49-F238E27FC236}">
                <a16:creationId xmlns:a16="http://schemas.microsoft.com/office/drawing/2014/main" id="{7E13FDE9-C75A-33D6-EC80-FE1BA46D7702}"/>
              </a:ext>
            </a:extLst>
          </p:cNvPr>
          <p:cNvSpPr>
            <a:spLocks noGrp="1" noRot="1" noMove="1" noResize="1" noEditPoints="1" noAdjustHandles="1" noChangeArrowheads="1" noChangeShapeType="1"/>
          </p:cNvSpPr>
          <p:nvPr>
            <p:ph type="body" sz="quarter" idx="25" hasCustomPrompt="1"/>
          </p:nvPr>
        </p:nvSpPr>
        <p:spPr>
          <a:xfrm>
            <a:off x="5374800" y="478440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14" name="Symbol zastępczy tekstu 8">
            <a:extLst>
              <a:ext uri="{FF2B5EF4-FFF2-40B4-BE49-F238E27FC236}">
                <a16:creationId xmlns:a16="http://schemas.microsoft.com/office/drawing/2014/main" id="{C3B6A141-0040-4FA3-F72B-927B5C3D7FC6}"/>
              </a:ext>
            </a:extLst>
          </p:cNvPr>
          <p:cNvSpPr>
            <a:spLocks noGrp="1" noRot="1" noMove="1" noResize="1" noEditPoints="1" noAdjustHandles="1" noChangeArrowheads="1" noChangeShapeType="1"/>
          </p:cNvSpPr>
          <p:nvPr>
            <p:ph type="body" sz="quarter" idx="26" hasCustomPrompt="1"/>
          </p:nvPr>
        </p:nvSpPr>
        <p:spPr>
          <a:xfrm>
            <a:off x="5374800" y="5370790"/>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11" name="Symbol zastępczy tekstu 8">
            <a:extLst>
              <a:ext uri="{FF2B5EF4-FFF2-40B4-BE49-F238E27FC236}">
                <a16:creationId xmlns:a16="http://schemas.microsoft.com/office/drawing/2014/main" id="{4336BF2A-4BFB-5423-A28C-49E6233424C9}"/>
              </a:ext>
            </a:extLst>
          </p:cNvPr>
          <p:cNvSpPr>
            <a:spLocks noGrp="1" noRot="1" noMove="1" noResize="1" noEditPoints="1" noAdjustHandles="1" noChangeArrowheads="1" noChangeShapeType="1"/>
          </p:cNvSpPr>
          <p:nvPr>
            <p:ph type="body" sz="quarter" idx="23" hasCustomPrompt="1"/>
          </p:nvPr>
        </p:nvSpPr>
        <p:spPr>
          <a:xfrm>
            <a:off x="2134800" y="4784400"/>
            <a:ext cx="2174310" cy="461665"/>
          </a:xfrm>
          <a:prstGeom prst="rect">
            <a:avLst/>
          </a:prstGeom>
        </p:spPr>
        <p:txBody>
          <a:bodyPr wrap="square">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12" name="Symbol zastępczy tekstu 8">
            <a:extLst>
              <a:ext uri="{FF2B5EF4-FFF2-40B4-BE49-F238E27FC236}">
                <a16:creationId xmlns:a16="http://schemas.microsoft.com/office/drawing/2014/main" id="{ECD9AC9B-A7BC-9B65-E7B4-93E392C19703}"/>
              </a:ext>
            </a:extLst>
          </p:cNvPr>
          <p:cNvSpPr>
            <a:spLocks noGrp="1" noRot="1" noMove="1" noResize="1" noEditPoints="1" noAdjustHandles="1" noChangeArrowheads="1" noChangeShapeType="1"/>
          </p:cNvSpPr>
          <p:nvPr>
            <p:ph type="body" sz="quarter" idx="24" hasCustomPrompt="1"/>
          </p:nvPr>
        </p:nvSpPr>
        <p:spPr>
          <a:xfrm>
            <a:off x="2134800" y="5370790"/>
            <a:ext cx="2174310" cy="292388"/>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dolor</a:t>
            </a:r>
            <a:r>
              <a:rPr lang="pl-PL" dirty="0"/>
              <a:t> sit </a:t>
            </a:r>
            <a:r>
              <a:rPr lang="pl-PL" dirty="0" err="1"/>
              <a:t>amet</a:t>
            </a:r>
            <a:r>
              <a:rPr lang="pl-PL" dirty="0"/>
              <a:t>,</a:t>
            </a:r>
          </a:p>
        </p:txBody>
      </p:sp>
      <p:sp>
        <p:nvSpPr>
          <p:cNvPr id="3" name="Tekst w stopce">
            <a:extLst>
              <a:ext uri="{FF2B5EF4-FFF2-40B4-BE49-F238E27FC236}">
                <a16:creationId xmlns:a16="http://schemas.microsoft.com/office/drawing/2014/main" id="{3397B695-310F-502C-6D00-D4EAC1FD0182}"/>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605679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opisy i mockup komputera">
    <p:spTree>
      <p:nvGrpSpPr>
        <p:cNvPr id="1" name=""/>
        <p:cNvGrpSpPr/>
        <p:nvPr/>
      </p:nvGrpSpPr>
      <p:grpSpPr>
        <a:xfrm>
          <a:off x="0" y="0"/>
          <a:ext cx="0" cy="0"/>
          <a:chOff x="0" y="0"/>
          <a:chExt cx="0" cy="0"/>
        </a:xfrm>
      </p:grpSpPr>
      <p:pic>
        <p:nvPicPr>
          <p:cNvPr id="17" name="Obraz w tle">
            <a:extLst>
              <a:ext uri="{FF2B5EF4-FFF2-40B4-BE49-F238E27FC236}">
                <a16:creationId xmlns:a16="http://schemas.microsoft.com/office/drawing/2014/main" id="{A2740C68-58EF-4DAD-2414-7BD979E3AF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3359696" y="404664"/>
            <a:ext cx="5472608" cy="5472608"/>
          </a:xfrm>
          <a:prstGeom prst="rect">
            <a:avLst/>
          </a:prstGeom>
        </p:spPr>
      </p:pic>
      <p:pic>
        <p:nvPicPr>
          <p:cNvPr id="4" name="Mockup laptopa">
            <a:extLst>
              <a:ext uri="{FF2B5EF4-FFF2-40B4-BE49-F238E27FC236}">
                <a16:creationId xmlns:a16="http://schemas.microsoft.com/office/drawing/2014/main" id="{DFCABD4C-977D-0B02-CF0C-3D3FD6E3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l="2617" r="2617"/>
          <a:stretch/>
        </p:blipFill>
        <p:spPr>
          <a:xfrm>
            <a:off x="2662989" y="806546"/>
            <a:ext cx="6698010" cy="4711938"/>
          </a:xfrm>
          <a:prstGeom prst="rect">
            <a:avLst/>
          </a:prstGeom>
        </p:spPr>
      </p:pic>
      <p:sp>
        <p:nvSpPr>
          <p:cNvPr id="6" name="Miejsce na zdjecie">
            <a:extLst>
              <a:ext uri="{FF2B5EF4-FFF2-40B4-BE49-F238E27FC236}">
                <a16:creationId xmlns:a16="http://schemas.microsoft.com/office/drawing/2014/main" id="{FC3A3F86-ECE0-7C33-A78D-4883DF325113}"/>
              </a:ext>
            </a:extLst>
          </p:cNvPr>
          <p:cNvSpPr>
            <a:spLocks noGrp="1" noRot="1" noMove="1" noResize="1" noEditPoints="1" noAdjustHandles="1" noChangeArrowheads="1" noChangeShapeType="1"/>
          </p:cNvSpPr>
          <p:nvPr>
            <p:ph type="pic" sz="quarter" idx="14"/>
          </p:nvPr>
        </p:nvSpPr>
        <p:spPr>
          <a:xfrm>
            <a:off x="4448551" y="1843267"/>
            <a:ext cx="3246742" cy="2105959"/>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Symbol zastępczy tekstu 8">
            <a:extLst>
              <a:ext uri="{FF2B5EF4-FFF2-40B4-BE49-F238E27FC236}">
                <a16:creationId xmlns:a16="http://schemas.microsoft.com/office/drawing/2014/main" id="{59D25EB4-BA42-BB37-10DB-89B73A1E7760}"/>
              </a:ext>
            </a:extLst>
          </p:cNvPr>
          <p:cNvSpPr>
            <a:spLocks noGrp="1" noRot="1" noMove="1" noResize="1" noEditPoints="1" noAdjustHandles="1" noChangeArrowheads="1" noChangeShapeType="1"/>
          </p:cNvSpPr>
          <p:nvPr>
            <p:ph type="body" sz="quarter" idx="15" hasCustomPrompt="1"/>
          </p:nvPr>
        </p:nvSpPr>
        <p:spPr>
          <a:xfrm>
            <a:off x="982800" y="820800"/>
            <a:ext cx="2160000" cy="1092607"/>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7" name="Symbol zastępczy tekstu 8">
            <a:extLst>
              <a:ext uri="{FF2B5EF4-FFF2-40B4-BE49-F238E27FC236}">
                <a16:creationId xmlns:a16="http://schemas.microsoft.com/office/drawing/2014/main" id="{FF347457-8255-B59C-94CE-508B962D7ACD}"/>
              </a:ext>
            </a:extLst>
          </p:cNvPr>
          <p:cNvSpPr>
            <a:spLocks noGrp="1" noRot="1" noMove="1" noResize="1" noEditPoints="1" noAdjustHandles="1" noChangeArrowheads="1" noChangeShapeType="1"/>
          </p:cNvSpPr>
          <p:nvPr>
            <p:ph type="body" sz="quarter" idx="16" hasCustomPrompt="1"/>
          </p:nvPr>
        </p:nvSpPr>
        <p:spPr>
          <a:xfrm>
            <a:off x="982800" y="4294800"/>
            <a:ext cx="2160000" cy="1292662"/>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8" name="Symbol zastępczy tekstu 8">
            <a:extLst>
              <a:ext uri="{FF2B5EF4-FFF2-40B4-BE49-F238E27FC236}">
                <a16:creationId xmlns:a16="http://schemas.microsoft.com/office/drawing/2014/main" id="{E82FD175-E67C-9E7A-A91B-7333D0DD9EDD}"/>
              </a:ext>
            </a:extLst>
          </p:cNvPr>
          <p:cNvSpPr>
            <a:spLocks noGrp="1" noRot="1" noMove="1" noResize="1" noEditPoints="1" noAdjustHandles="1" noChangeArrowheads="1" noChangeShapeType="1"/>
          </p:cNvSpPr>
          <p:nvPr>
            <p:ph type="body" sz="quarter" idx="17" hasCustomPrompt="1"/>
          </p:nvPr>
        </p:nvSpPr>
        <p:spPr>
          <a:xfrm>
            <a:off x="9046800" y="820800"/>
            <a:ext cx="2160000" cy="1092607"/>
          </a:xfrm>
          <a:prstGeom prst="rect">
            <a:avLst/>
          </a:prstGeom>
        </p:spPr>
        <p:txBody>
          <a:bodyPr>
            <a:spAutoFit/>
          </a:bodyPr>
          <a:lstStyle>
            <a:lvl1pPr marL="0" indent="0" algn="r">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9" name="Symbol zastępczy tekstu 8">
            <a:extLst>
              <a:ext uri="{FF2B5EF4-FFF2-40B4-BE49-F238E27FC236}">
                <a16:creationId xmlns:a16="http://schemas.microsoft.com/office/drawing/2014/main" id="{B4A1B0CD-8809-4FD5-9CC0-0388C3BF7935}"/>
              </a:ext>
            </a:extLst>
          </p:cNvPr>
          <p:cNvSpPr>
            <a:spLocks noGrp="1" noRot="1" noMove="1" noResize="1" noEditPoints="1" noAdjustHandles="1" noChangeArrowheads="1" noChangeShapeType="1"/>
          </p:cNvSpPr>
          <p:nvPr>
            <p:ph type="body" sz="quarter" idx="18" hasCustomPrompt="1"/>
          </p:nvPr>
        </p:nvSpPr>
        <p:spPr>
          <a:xfrm>
            <a:off x="9046800" y="4294800"/>
            <a:ext cx="2160000" cy="1292662"/>
          </a:xfrm>
          <a:prstGeom prst="rect">
            <a:avLst/>
          </a:prstGeom>
        </p:spPr>
        <p:txBody>
          <a:bodyPr>
            <a:spAutoFit/>
          </a:bodyPr>
          <a:lstStyle>
            <a:lvl1pPr marL="0" indent="0" algn="r">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2" name="Tekst w stopce">
            <a:extLst>
              <a:ext uri="{FF2B5EF4-FFF2-40B4-BE49-F238E27FC236}">
                <a16:creationId xmlns:a16="http://schemas.microsoft.com/office/drawing/2014/main" id="{60F8296C-6ACF-ED58-CC99-A9E38BB0164C}"/>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608592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4 opisy i mockup komputera">
    <p:spTree>
      <p:nvGrpSpPr>
        <p:cNvPr id="1" name=""/>
        <p:cNvGrpSpPr/>
        <p:nvPr/>
      </p:nvGrpSpPr>
      <p:grpSpPr>
        <a:xfrm>
          <a:off x="0" y="0"/>
          <a:ext cx="0" cy="0"/>
          <a:chOff x="0" y="0"/>
          <a:chExt cx="0" cy="0"/>
        </a:xfrm>
      </p:grpSpPr>
      <p:pic>
        <p:nvPicPr>
          <p:cNvPr id="2" name="Obraz w tle">
            <a:extLst>
              <a:ext uri="{FF2B5EF4-FFF2-40B4-BE49-F238E27FC236}">
                <a16:creationId xmlns:a16="http://schemas.microsoft.com/office/drawing/2014/main" id="{195378EB-80FE-DA63-4EE8-631D6FEBEF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17751" b="30809"/>
          <a:stretch/>
        </p:blipFill>
        <p:spPr>
          <a:xfrm rot="5400000">
            <a:off x="-360099" y="360099"/>
            <a:ext cx="5465286" cy="4745088"/>
          </a:xfrm>
          <a:prstGeom prst="rect">
            <a:avLst/>
          </a:prstGeom>
        </p:spPr>
      </p:pic>
      <p:pic>
        <p:nvPicPr>
          <p:cNvPr id="4" name="Mockup laptopa">
            <a:extLst>
              <a:ext uri="{FF2B5EF4-FFF2-40B4-BE49-F238E27FC236}">
                <a16:creationId xmlns:a16="http://schemas.microsoft.com/office/drawing/2014/main" id="{DFCABD4C-977D-0B02-CF0C-3D3FD6E37A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l="2617" r="2617"/>
          <a:stretch/>
        </p:blipFill>
        <p:spPr>
          <a:xfrm>
            <a:off x="2696465" y="854538"/>
            <a:ext cx="6609581" cy="4649730"/>
          </a:xfrm>
          <a:prstGeom prst="rect">
            <a:avLst/>
          </a:prstGeom>
        </p:spPr>
      </p:pic>
      <p:sp>
        <p:nvSpPr>
          <p:cNvPr id="6" name="Miejsce na zdjecie">
            <a:extLst>
              <a:ext uri="{FF2B5EF4-FFF2-40B4-BE49-F238E27FC236}">
                <a16:creationId xmlns:a16="http://schemas.microsoft.com/office/drawing/2014/main" id="{FC3A3F86-ECE0-7C33-A78D-4883DF32511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4"/>
          </p:nvPr>
        </p:nvSpPr>
        <p:spPr>
          <a:xfrm>
            <a:off x="4448551" y="1843267"/>
            <a:ext cx="3246742" cy="2105959"/>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Symbol zastępczy tekstu 8">
            <a:extLst>
              <a:ext uri="{FF2B5EF4-FFF2-40B4-BE49-F238E27FC236}">
                <a16:creationId xmlns:a16="http://schemas.microsoft.com/office/drawing/2014/main" id="{824EEF03-3841-89C3-0BBE-88F760E89897}"/>
              </a:ext>
            </a:extLst>
          </p:cNvPr>
          <p:cNvSpPr>
            <a:spLocks noGrp="1" noRot="1" noMove="1" noResize="1" noEditPoints="1" noAdjustHandles="1" noChangeArrowheads="1" noChangeShapeType="1"/>
          </p:cNvSpPr>
          <p:nvPr>
            <p:ph type="body" sz="quarter" idx="15" hasCustomPrompt="1"/>
          </p:nvPr>
        </p:nvSpPr>
        <p:spPr>
          <a:xfrm>
            <a:off x="982800" y="820800"/>
            <a:ext cx="2160000" cy="1092607"/>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8" name="Symbol zastępczy tekstu 8">
            <a:extLst>
              <a:ext uri="{FF2B5EF4-FFF2-40B4-BE49-F238E27FC236}">
                <a16:creationId xmlns:a16="http://schemas.microsoft.com/office/drawing/2014/main" id="{C4DB25A2-7EF8-3450-B25F-9D279EE032C0}"/>
              </a:ext>
            </a:extLst>
          </p:cNvPr>
          <p:cNvSpPr>
            <a:spLocks noGrp="1" noRot="1" noMove="1" noResize="1" noEditPoints="1" noAdjustHandles="1" noChangeArrowheads="1" noChangeShapeType="1"/>
          </p:cNvSpPr>
          <p:nvPr>
            <p:ph type="body" sz="quarter" idx="16" hasCustomPrompt="1"/>
          </p:nvPr>
        </p:nvSpPr>
        <p:spPr>
          <a:xfrm>
            <a:off x="982800" y="4294800"/>
            <a:ext cx="2160000" cy="1292662"/>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9" name="Symbol zastępczy tekstu 8">
            <a:extLst>
              <a:ext uri="{FF2B5EF4-FFF2-40B4-BE49-F238E27FC236}">
                <a16:creationId xmlns:a16="http://schemas.microsoft.com/office/drawing/2014/main" id="{D6E2A499-C92C-EDB0-EA00-3C7231B95D6C}"/>
              </a:ext>
            </a:extLst>
          </p:cNvPr>
          <p:cNvSpPr>
            <a:spLocks noGrp="1" noRot="1" noMove="1" noResize="1" noEditPoints="1" noAdjustHandles="1" noChangeArrowheads="1" noChangeShapeType="1"/>
          </p:cNvSpPr>
          <p:nvPr>
            <p:ph type="body" sz="quarter" idx="17" hasCustomPrompt="1"/>
          </p:nvPr>
        </p:nvSpPr>
        <p:spPr>
          <a:xfrm>
            <a:off x="9046800" y="820800"/>
            <a:ext cx="2160000" cy="1092607"/>
          </a:xfrm>
          <a:prstGeom prst="rect">
            <a:avLst/>
          </a:prstGeom>
        </p:spPr>
        <p:txBody>
          <a:bodyPr>
            <a:spAutoFit/>
          </a:bodyPr>
          <a:lstStyle>
            <a:lvl1pPr marL="0" indent="0" algn="r">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10" name="Symbol zastępczy tekstu 8">
            <a:extLst>
              <a:ext uri="{FF2B5EF4-FFF2-40B4-BE49-F238E27FC236}">
                <a16:creationId xmlns:a16="http://schemas.microsoft.com/office/drawing/2014/main" id="{1152DCF0-64FA-138A-A779-DD867862EC6E}"/>
              </a:ext>
            </a:extLst>
          </p:cNvPr>
          <p:cNvSpPr>
            <a:spLocks noGrp="1" noRot="1" noMove="1" noResize="1" noEditPoints="1" noAdjustHandles="1" noChangeArrowheads="1" noChangeShapeType="1"/>
          </p:cNvSpPr>
          <p:nvPr>
            <p:ph type="body" sz="quarter" idx="18" hasCustomPrompt="1"/>
          </p:nvPr>
        </p:nvSpPr>
        <p:spPr>
          <a:xfrm>
            <a:off x="9046800" y="4294800"/>
            <a:ext cx="2160000" cy="1292662"/>
          </a:xfrm>
          <a:prstGeom prst="rect">
            <a:avLst/>
          </a:prstGeom>
        </p:spPr>
        <p:txBody>
          <a:bodyPr>
            <a:spAutoFit/>
          </a:bodyPr>
          <a:lstStyle>
            <a:lvl1pPr marL="0" indent="0" algn="r">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7" name="Tekst w stopce">
            <a:extLst>
              <a:ext uri="{FF2B5EF4-FFF2-40B4-BE49-F238E27FC236}">
                <a16:creationId xmlns:a16="http://schemas.microsoft.com/office/drawing/2014/main" id="{B96184E6-2514-7A3F-C2B2-8540ACE3E4B0}"/>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107638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4 opisy i mockup komputera">
    <p:spTree>
      <p:nvGrpSpPr>
        <p:cNvPr id="1" name=""/>
        <p:cNvGrpSpPr/>
        <p:nvPr/>
      </p:nvGrpSpPr>
      <p:grpSpPr>
        <a:xfrm>
          <a:off x="0" y="0"/>
          <a:ext cx="0" cy="0"/>
          <a:chOff x="0" y="0"/>
          <a:chExt cx="0" cy="0"/>
        </a:xfrm>
      </p:grpSpPr>
      <p:sp>
        <p:nvSpPr>
          <p:cNvPr id="3" name="Symbol zastępczy tekstu 8">
            <a:extLst>
              <a:ext uri="{FF2B5EF4-FFF2-40B4-BE49-F238E27FC236}">
                <a16:creationId xmlns:a16="http://schemas.microsoft.com/office/drawing/2014/main" id="{257433AA-CA65-A81E-68DF-72711846BF2B}"/>
              </a:ext>
            </a:extLst>
          </p:cNvPr>
          <p:cNvSpPr>
            <a:spLocks noGrp="1" noRot="1" noMove="1" noResize="1" noEditPoints="1" noAdjustHandles="1" noChangeArrowheads="1" noChangeShapeType="1"/>
          </p:cNvSpPr>
          <p:nvPr>
            <p:ph type="body" sz="quarter" idx="14" hasCustomPrompt="1"/>
          </p:nvPr>
        </p:nvSpPr>
        <p:spPr>
          <a:xfrm>
            <a:off x="982800" y="820800"/>
            <a:ext cx="2160000" cy="1092607"/>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4" name="Symbol zastępczy tekstu 8">
            <a:extLst>
              <a:ext uri="{FF2B5EF4-FFF2-40B4-BE49-F238E27FC236}">
                <a16:creationId xmlns:a16="http://schemas.microsoft.com/office/drawing/2014/main" id="{708BE490-1E47-51E1-8DBD-D4ADCE0E2497}"/>
              </a:ext>
            </a:extLst>
          </p:cNvPr>
          <p:cNvSpPr>
            <a:spLocks noGrp="1" noRot="1" noMove="1" noResize="1" noEditPoints="1" noAdjustHandles="1" noChangeArrowheads="1" noChangeShapeType="1"/>
          </p:cNvSpPr>
          <p:nvPr>
            <p:ph type="body" sz="quarter" idx="15" hasCustomPrompt="1"/>
          </p:nvPr>
        </p:nvSpPr>
        <p:spPr>
          <a:xfrm>
            <a:off x="982800" y="4294800"/>
            <a:ext cx="2160000" cy="1292662"/>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6" name="Symbol zastępczy tekstu 8">
            <a:extLst>
              <a:ext uri="{FF2B5EF4-FFF2-40B4-BE49-F238E27FC236}">
                <a16:creationId xmlns:a16="http://schemas.microsoft.com/office/drawing/2014/main" id="{D040F234-CB63-3127-6FA5-32F6F779C8EE}"/>
              </a:ext>
            </a:extLst>
          </p:cNvPr>
          <p:cNvSpPr>
            <a:spLocks noGrp="1" noRot="1" noMove="1" noResize="1" noEditPoints="1" noAdjustHandles="1" noChangeArrowheads="1" noChangeShapeType="1"/>
          </p:cNvSpPr>
          <p:nvPr>
            <p:ph type="body" sz="quarter" idx="16" hasCustomPrompt="1"/>
          </p:nvPr>
        </p:nvSpPr>
        <p:spPr>
          <a:xfrm>
            <a:off x="9046800" y="820800"/>
            <a:ext cx="2160000" cy="1092607"/>
          </a:xfrm>
          <a:prstGeom prst="rect">
            <a:avLst/>
          </a:prstGeom>
        </p:spPr>
        <p:txBody>
          <a:bodyPr>
            <a:spAutoFit/>
          </a:bodyPr>
          <a:lstStyle>
            <a:lvl1pPr marL="0" indent="0" algn="r">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endParaRPr lang="pl-PL" dirty="0"/>
          </a:p>
        </p:txBody>
      </p:sp>
      <p:sp>
        <p:nvSpPr>
          <p:cNvPr id="7" name="Symbol zastępczy tekstu 8">
            <a:extLst>
              <a:ext uri="{FF2B5EF4-FFF2-40B4-BE49-F238E27FC236}">
                <a16:creationId xmlns:a16="http://schemas.microsoft.com/office/drawing/2014/main" id="{1FA7CE3E-1707-A1D2-C5BD-4928248A1C6E}"/>
              </a:ext>
            </a:extLst>
          </p:cNvPr>
          <p:cNvSpPr>
            <a:spLocks noGrp="1" noRot="1" noMove="1" noResize="1" noEditPoints="1" noAdjustHandles="1" noChangeArrowheads="1" noChangeShapeType="1"/>
          </p:cNvSpPr>
          <p:nvPr>
            <p:ph type="body" sz="quarter" idx="17" hasCustomPrompt="1"/>
          </p:nvPr>
        </p:nvSpPr>
        <p:spPr>
          <a:xfrm>
            <a:off x="9046800" y="4294800"/>
            <a:ext cx="2160000" cy="1292662"/>
          </a:xfrm>
          <a:prstGeom prst="rect">
            <a:avLst/>
          </a:prstGeom>
        </p:spPr>
        <p:txBody>
          <a:bodyPr>
            <a:spAutoFit/>
          </a:bodyPr>
          <a:lstStyle>
            <a:lvl1pPr marL="0" indent="0" algn="r">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2" name="Tekst w stopce">
            <a:extLst>
              <a:ext uri="{FF2B5EF4-FFF2-40B4-BE49-F238E27FC236}">
                <a16:creationId xmlns:a16="http://schemas.microsoft.com/office/drawing/2014/main" id="{CEFAD069-1EEC-2030-C52E-A2C3671D107F}"/>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4869836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ytuł, treść i 2 mockupy komputerów">
    <p:spTree>
      <p:nvGrpSpPr>
        <p:cNvPr id="1" name=""/>
        <p:cNvGrpSpPr/>
        <p:nvPr/>
      </p:nvGrpSpPr>
      <p:grpSpPr>
        <a:xfrm>
          <a:off x="0" y="0"/>
          <a:ext cx="0" cy="0"/>
          <a:chOff x="0" y="0"/>
          <a:chExt cx="0" cy="0"/>
        </a:xfrm>
      </p:grpSpPr>
      <p:pic>
        <p:nvPicPr>
          <p:cNvPr id="12" name="Obraz w tle">
            <a:extLst>
              <a:ext uri="{FF2B5EF4-FFF2-40B4-BE49-F238E27FC236}">
                <a16:creationId xmlns:a16="http://schemas.microsoft.com/office/drawing/2014/main" id="{C50AB54A-FEF4-F897-E69D-8D8B7A26ECE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t="21453" r="32992"/>
          <a:stretch/>
        </p:blipFill>
        <p:spPr>
          <a:xfrm>
            <a:off x="7608168" y="0"/>
            <a:ext cx="4583832" cy="5373216"/>
          </a:xfrm>
          <a:prstGeom prst="rect">
            <a:avLst/>
          </a:prstGeom>
        </p:spPr>
      </p:pic>
      <p:pic>
        <p:nvPicPr>
          <p:cNvPr id="8" name="Mockup komputera">
            <a:extLst>
              <a:ext uri="{FF2B5EF4-FFF2-40B4-BE49-F238E27FC236}">
                <a16:creationId xmlns:a16="http://schemas.microsoft.com/office/drawing/2014/main" id="{E20DCB6E-6A10-12D0-E900-80323685C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Lst>
          </a:blip>
          <a:srcRect t="12749" r="28617" b="2041"/>
          <a:stretch/>
        </p:blipFill>
        <p:spPr>
          <a:xfrm>
            <a:off x="8363267" y="499585"/>
            <a:ext cx="3838576" cy="4582149"/>
          </a:xfrm>
          <a:prstGeom prst="rect">
            <a:avLst/>
          </a:prstGeom>
        </p:spPr>
      </p:pic>
      <p:pic>
        <p:nvPicPr>
          <p:cNvPr id="9" name="Mockup laptopa">
            <a:extLst>
              <a:ext uri="{FF2B5EF4-FFF2-40B4-BE49-F238E27FC236}">
                <a16:creationId xmlns:a16="http://schemas.microsoft.com/office/drawing/2014/main" id="{D4612418-CF32-7927-EA97-AFA6AE3ADB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a:off x="4649382" y="2114205"/>
            <a:ext cx="6395830" cy="4263887"/>
          </a:xfrm>
          <a:prstGeom prst="rect">
            <a:avLst/>
          </a:prstGeom>
        </p:spPr>
      </p:pic>
      <p:sp>
        <p:nvSpPr>
          <p:cNvPr id="11" name="Miejsce na zdjęcie - komputer">
            <a:extLst>
              <a:ext uri="{FF2B5EF4-FFF2-40B4-BE49-F238E27FC236}">
                <a16:creationId xmlns:a16="http://schemas.microsoft.com/office/drawing/2014/main" id="{118F117A-8574-EA59-60AD-474818B4BDF6}"/>
              </a:ext>
            </a:extLst>
          </p:cNvPr>
          <p:cNvSpPr>
            <a:spLocks noGrp="1" noRot="1" noMove="1" noResize="1" noEditPoints="1" noAdjustHandles="1" noChangeArrowheads="1" noChangeShapeType="1"/>
          </p:cNvSpPr>
          <p:nvPr>
            <p:ph type="pic" sz="quarter" idx="11"/>
          </p:nvPr>
        </p:nvSpPr>
        <p:spPr>
          <a:xfrm>
            <a:off x="8676954" y="802078"/>
            <a:ext cx="3524888" cy="2686634"/>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3" name="Miejsce na zdjęcie - laptop">
            <a:extLst>
              <a:ext uri="{FF2B5EF4-FFF2-40B4-BE49-F238E27FC236}">
                <a16:creationId xmlns:a16="http://schemas.microsoft.com/office/drawing/2014/main" id="{3CF86505-110C-E63D-B0E3-8B5D53C54A84}"/>
              </a:ext>
            </a:extLst>
          </p:cNvPr>
          <p:cNvSpPr>
            <a:spLocks noGrp="1" noRot="1" noMove="1" noResize="1" noEditPoints="1" noAdjustHandles="1" noChangeArrowheads="1" noChangeShapeType="1"/>
          </p:cNvSpPr>
          <p:nvPr>
            <p:ph type="pic" sz="quarter" idx="12"/>
          </p:nvPr>
        </p:nvSpPr>
        <p:spPr>
          <a:xfrm>
            <a:off x="6416602" y="3023109"/>
            <a:ext cx="2988170" cy="1917363"/>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 name="Tytuł 1">
            <a:extLst>
              <a:ext uri="{FF2B5EF4-FFF2-40B4-BE49-F238E27FC236}">
                <a16:creationId xmlns:a16="http://schemas.microsoft.com/office/drawing/2014/main" id="{2B5B2BC5-601C-1E69-39E0-FEBF9D260A8D}"/>
              </a:ext>
            </a:extLst>
          </p:cNvPr>
          <p:cNvSpPr>
            <a:spLocks noGrp="1" noRot="1" noMove="1" noResize="1" noEditPoints="1" noAdjustHandles="1" noChangeArrowheads="1" noChangeShapeType="1"/>
          </p:cNvSpPr>
          <p:nvPr>
            <p:ph type="title"/>
          </p:nvPr>
        </p:nvSpPr>
        <p:spPr>
          <a:xfrm>
            <a:off x="576000" y="907200"/>
            <a:ext cx="407984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4" name="Symbol zastępczy tekstu 8">
            <a:extLst>
              <a:ext uri="{FF2B5EF4-FFF2-40B4-BE49-F238E27FC236}">
                <a16:creationId xmlns:a16="http://schemas.microsoft.com/office/drawing/2014/main" id="{3E3198E9-1498-9A3F-3AAA-C56FEBEE3A6D}"/>
              </a:ext>
            </a:extLst>
          </p:cNvPr>
          <p:cNvSpPr>
            <a:spLocks noGrp="1" noRot="1" noMove="1" noResize="1" noEditPoints="1" noAdjustHandles="1" noChangeArrowheads="1" noChangeShapeType="1"/>
          </p:cNvSpPr>
          <p:nvPr>
            <p:ph type="body" sz="quarter" idx="13" hasCustomPrompt="1"/>
          </p:nvPr>
        </p:nvSpPr>
        <p:spPr>
          <a:xfrm>
            <a:off x="612000" y="2707200"/>
            <a:ext cx="4068763" cy="1821011"/>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3" name="Tekst w stopce">
            <a:extLst>
              <a:ext uri="{FF2B5EF4-FFF2-40B4-BE49-F238E27FC236}">
                <a16:creationId xmlns:a16="http://schemas.microsoft.com/office/drawing/2014/main" id="{5B2E7EA4-4157-3AA4-0DBF-3A8E68025EB0}"/>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67637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ytuł, treść i 2 mockupy komputerów">
    <p:spTree>
      <p:nvGrpSpPr>
        <p:cNvPr id="1" name=""/>
        <p:cNvGrpSpPr/>
        <p:nvPr/>
      </p:nvGrpSpPr>
      <p:grpSpPr>
        <a:xfrm>
          <a:off x="0" y="0"/>
          <a:ext cx="0" cy="0"/>
          <a:chOff x="0" y="0"/>
          <a:chExt cx="0" cy="0"/>
        </a:xfrm>
      </p:grpSpPr>
      <p:pic>
        <p:nvPicPr>
          <p:cNvPr id="3" name="Obraz w tle">
            <a:extLst>
              <a:ext uri="{FF2B5EF4-FFF2-40B4-BE49-F238E27FC236}">
                <a16:creationId xmlns:a16="http://schemas.microsoft.com/office/drawing/2014/main" id="{F395169A-1FE2-1303-97B5-063115ACCB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t="699"/>
          <a:stretch/>
        </p:blipFill>
        <p:spPr>
          <a:xfrm>
            <a:off x="5735960" y="0"/>
            <a:ext cx="4090020" cy="3890061"/>
          </a:xfrm>
          <a:prstGeom prst="rect">
            <a:avLst/>
          </a:prstGeom>
        </p:spPr>
      </p:pic>
      <p:pic>
        <p:nvPicPr>
          <p:cNvPr id="8" name="Mockup komputera">
            <a:extLst>
              <a:ext uri="{FF2B5EF4-FFF2-40B4-BE49-F238E27FC236}">
                <a16:creationId xmlns:a16="http://schemas.microsoft.com/office/drawing/2014/main" id="{E20DCB6E-6A10-12D0-E900-80323685C5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Lst>
          </a:blip>
          <a:srcRect t="12749" r="28617" b="2041"/>
          <a:stretch/>
        </p:blipFill>
        <p:spPr>
          <a:xfrm>
            <a:off x="8363267" y="499585"/>
            <a:ext cx="3838576" cy="4582149"/>
          </a:xfrm>
          <a:prstGeom prst="rect">
            <a:avLst/>
          </a:prstGeom>
        </p:spPr>
      </p:pic>
      <p:pic>
        <p:nvPicPr>
          <p:cNvPr id="9" name="Mockup laptopa">
            <a:extLst>
              <a:ext uri="{FF2B5EF4-FFF2-40B4-BE49-F238E27FC236}">
                <a16:creationId xmlns:a16="http://schemas.microsoft.com/office/drawing/2014/main" id="{D4612418-CF32-7927-EA97-AFA6AE3ADB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a:off x="4649382" y="2114205"/>
            <a:ext cx="6395830" cy="4263887"/>
          </a:xfrm>
          <a:prstGeom prst="rect">
            <a:avLst/>
          </a:prstGeom>
        </p:spPr>
      </p:pic>
      <p:sp>
        <p:nvSpPr>
          <p:cNvPr id="11" name="Miejsce na zdjęcie - komputer">
            <a:extLst>
              <a:ext uri="{FF2B5EF4-FFF2-40B4-BE49-F238E27FC236}">
                <a16:creationId xmlns:a16="http://schemas.microsoft.com/office/drawing/2014/main" id="{118F117A-8574-EA59-60AD-474818B4BDF6}"/>
              </a:ext>
            </a:extLst>
          </p:cNvPr>
          <p:cNvSpPr>
            <a:spLocks noGrp="1" noRot="1" noMove="1" noResize="1" noEditPoints="1" noAdjustHandles="1" noChangeArrowheads="1" noChangeShapeType="1"/>
          </p:cNvSpPr>
          <p:nvPr>
            <p:ph type="pic" sz="quarter" idx="11"/>
          </p:nvPr>
        </p:nvSpPr>
        <p:spPr>
          <a:xfrm>
            <a:off x="8676954" y="802078"/>
            <a:ext cx="3524888" cy="2686634"/>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3" name="Miejsce na zdjęcie - laptop">
            <a:extLst>
              <a:ext uri="{FF2B5EF4-FFF2-40B4-BE49-F238E27FC236}">
                <a16:creationId xmlns:a16="http://schemas.microsoft.com/office/drawing/2014/main" id="{3CF86505-110C-E63D-B0E3-8B5D53C54A84}"/>
              </a:ext>
            </a:extLst>
          </p:cNvPr>
          <p:cNvSpPr>
            <a:spLocks noGrp="1" noRot="1" noMove="1" noResize="1" noEditPoints="1" noAdjustHandles="1" noChangeArrowheads="1" noChangeShapeType="1"/>
          </p:cNvSpPr>
          <p:nvPr>
            <p:ph type="pic" sz="quarter" idx="12"/>
          </p:nvPr>
        </p:nvSpPr>
        <p:spPr>
          <a:xfrm>
            <a:off x="6416602" y="3023109"/>
            <a:ext cx="2988170" cy="1917363"/>
          </a:xfrm>
          <a:prstGeom prst="roundRect">
            <a:avLst>
              <a:gd name="adj" fmla="val 0"/>
            </a:avLst>
          </a:prstGeom>
        </p:spPr>
        <p:txBody>
          <a:bodyPr/>
          <a:lstStyle>
            <a:lvl1pPr marL="0" indent="0">
              <a:buNone/>
              <a:defRPr sz="14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 name="Tytuł 1">
            <a:extLst>
              <a:ext uri="{FF2B5EF4-FFF2-40B4-BE49-F238E27FC236}">
                <a16:creationId xmlns:a16="http://schemas.microsoft.com/office/drawing/2014/main" id="{2B5B2BC5-601C-1E69-39E0-FEBF9D260A8D}"/>
              </a:ext>
            </a:extLst>
          </p:cNvPr>
          <p:cNvSpPr>
            <a:spLocks noGrp="1" noRot="1" noMove="1" noResize="1" noEditPoints="1" noAdjustHandles="1" noChangeArrowheads="1" noChangeShapeType="1"/>
          </p:cNvSpPr>
          <p:nvPr>
            <p:ph type="title"/>
          </p:nvPr>
        </p:nvSpPr>
        <p:spPr>
          <a:xfrm>
            <a:off x="576000" y="907200"/>
            <a:ext cx="407984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4" name="Symbol zastępczy tekstu 8">
            <a:extLst>
              <a:ext uri="{FF2B5EF4-FFF2-40B4-BE49-F238E27FC236}">
                <a16:creationId xmlns:a16="http://schemas.microsoft.com/office/drawing/2014/main" id="{46AC56A9-E653-D9CE-D276-3854E1D5A791}"/>
              </a:ext>
            </a:extLst>
          </p:cNvPr>
          <p:cNvSpPr>
            <a:spLocks noGrp="1" noRot="1" noMove="1" noResize="1" noEditPoints="1" noAdjustHandles="1" noChangeArrowheads="1" noChangeShapeType="1"/>
          </p:cNvSpPr>
          <p:nvPr>
            <p:ph type="body" sz="quarter" idx="13" hasCustomPrompt="1"/>
          </p:nvPr>
        </p:nvSpPr>
        <p:spPr>
          <a:xfrm>
            <a:off x="612000" y="2707200"/>
            <a:ext cx="4068763" cy="1821011"/>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5" name="Tekst w stopce">
            <a:extLst>
              <a:ext uri="{FF2B5EF4-FFF2-40B4-BE49-F238E27FC236}">
                <a16:creationId xmlns:a16="http://schemas.microsoft.com/office/drawing/2014/main" id="{E78BAC47-06F7-FE95-34FE-6BAE7098B691}"/>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7821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ytuł, treść i 2 mockupy komputerów">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5B2BC5-601C-1E69-39E0-FEBF9D260A8D}"/>
              </a:ext>
            </a:extLst>
          </p:cNvPr>
          <p:cNvSpPr>
            <a:spLocks noGrp="1" noRot="1" noMove="1" noResize="1" noEditPoints="1" noAdjustHandles="1" noChangeArrowheads="1" noChangeShapeType="1"/>
          </p:cNvSpPr>
          <p:nvPr>
            <p:ph type="title"/>
          </p:nvPr>
        </p:nvSpPr>
        <p:spPr>
          <a:xfrm>
            <a:off x="576000" y="907200"/>
            <a:ext cx="407984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4" name="Symbol zastępczy tekstu 8">
            <a:extLst>
              <a:ext uri="{FF2B5EF4-FFF2-40B4-BE49-F238E27FC236}">
                <a16:creationId xmlns:a16="http://schemas.microsoft.com/office/drawing/2014/main" id="{C87941FC-CE6F-5F62-567B-223B8CBC7F59}"/>
              </a:ext>
            </a:extLst>
          </p:cNvPr>
          <p:cNvSpPr>
            <a:spLocks noGrp="1" noRot="1" noMove="1" noResize="1" noEditPoints="1" noAdjustHandles="1" noChangeArrowheads="1" noChangeShapeType="1"/>
          </p:cNvSpPr>
          <p:nvPr>
            <p:ph type="body" sz="quarter" idx="13" hasCustomPrompt="1"/>
          </p:nvPr>
        </p:nvSpPr>
        <p:spPr>
          <a:xfrm>
            <a:off x="612000" y="2707200"/>
            <a:ext cx="4068763" cy="1821011"/>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3" name="Tekst w stopce">
            <a:extLst>
              <a:ext uri="{FF2B5EF4-FFF2-40B4-BE49-F238E27FC236}">
                <a16:creationId xmlns:a16="http://schemas.microsoft.com/office/drawing/2014/main" id="{C90D29FD-FDC5-0EA7-416A-7C5CB94CC3FC}"/>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0523291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ytuł treść z nagłówkami i mockup telefonu">
    <p:spTree>
      <p:nvGrpSpPr>
        <p:cNvPr id="1" name=""/>
        <p:cNvGrpSpPr/>
        <p:nvPr/>
      </p:nvGrpSpPr>
      <p:grpSpPr>
        <a:xfrm>
          <a:off x="0" y="0"/>
          <a:ext cx="0" cy="0"/>
          <a:chOff x="0" y="0"/>
          <a:chExt cx="0" cy="0"/>
        </a:xfrm>
      </p:grpSpPr>
      <p:pic>
        <p:nvPicPr>
          <p:cNvPr id="2" name="Mockup telefonu">
            <a:extLst>
              <a:ext uri="{FF2B5EF4-FFF2-40B4-BE49-F238E27FC236}">
                <a16:creationId xmlns:a16="http://schemas.microsoft.com/office/drawing/2014/main" id="{E463499C-31A2-0151-AC02-31946392D7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9976" y="961600"/>
            <a:ext cx="2461359" cy="4934799"/>
          </a:xfrm>
          <a:prstGeom prst="rect">
            <a:avLst/>
          </a:prstGeom>
        </p:spPr>
      </p:pic>
      <p:sp>
        <p:nvSpPr>
          <p:cNvPr id="3" name="Miejsce na zdjecie">
            <a:extLst>
              <a:ext uri="{FF2B5EF4-FFF2-40B4-BE49-F238E27FC236}">
                <a16:creationId xmlns:a16="http://schemas.microsoft.com/office/drawing/2014/main" id="{CA1F40CA-A3F8-66A7-0993-7F16ED7DACAD}"/>
              </a:ext>
            </a:extLst>
          </p:cNvPr>
          <p:cNvSpPr>
            <a:spLocks noGrp="1" noRot="1" noMove="1" noResize="1" noEditPoints="1" noAdjustHandles="1" noChangeArrowheads="1" noChangeShapeType="1"/>
          </p:cNvSpPr>
          <p:nvPr>
            <p:ph type="pic" sz="quarter" idx="11"/>
          </p:nvPr>
        </p:nvSpPr>
        <p:spPr>
          <a:xfrm>
            <a:off x="8254333" y="1114425"/>
            <a:ext cx="2137442" cy="4591050"/>
          </a:xfrm>
          <a:prstGeom prst="roundRect">
            <a:avLst>
              <a:gd name="adj" fmla="val 10522"/>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5" name="Tytuł 4">
            <a:extLst>
              <a:ext uri="{FF2B5EF4-FFF2-40B4-BE49-F238E27FC236}">
                <a16:creationId xmlns:a16="http://schemas.microsoft.com/office/drawing/2014/main" id="{1C685D40-6693-5D62-16DC-1C830399D74F}"/>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12" name="Tytuł kolumny 1">
            <a:extLst>
              <a:ext uri="{FF2B5EF4-FFF2-40B4-BE49-F238E27FC236}">
                <a16:creationId xmlns:a16="http://schemas.microsoft.com/office/drawing/2014/main" id="{4C99DDBB-EDBF-0CAC-EFE0-FA8229C2AFC2}"/>
              </a:ext>
            </a:extLst>
          </p:cNvPr>
          <p:cNvSpPr>
            <a:spLocks noGrp="1" noRot="1" noMove="1" noResize="1" noEditPoints="1" noAdjustHandles="1" noChangeArrowheads="1" noChangeShapeType="1"/>
          </p:cNvSpPr>
          <p:nvPr>
            <p:ph type="body" sz="quarter" idx="21" hasCustomPrompt="1"/>
          </p:nvPr>
        </p:nvSpPr>
        <p:spPr>
          <a:xfrm>
            <a:off x="612000" y="2708920"/>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8" name="Symbol zastępczy tekstu 8">
            <a:extLst>
              <a:ext uri="{FF2B5EF4-FFF2-40B4-BE49-F238E27FC236}">
                <a16:creationId xmlns:a16="http://schemas.microsoft.com/office/drawing/2014/main" id="{E43A5BCC-DC2A-F237-D791-663012A1B8A3}"/>
              </a:ext>
            </a:extLst>
          </p:cNvPr>
          <p:cNvSpPr>
            <a:spLocks noGrp="1" noRot="1" noMove="1" noResize="1" noEditPoints="1" noAdjustHandles="1" noChangeArrowheads="1" noChangeShapeType="1"/>
          </p:cNvSpPr>
          <p:nvPr>
            <p:ph type="body" sz="quarter" idx="13" hasCustomPrompt="1"/>
          </p:nvPr>
        </p:nvSpPr>
        <p:spPr>
          <a:xfrm>
            <a:off x="612000" y="3355200"/>
            <a:ext cx="5484000" cy="492443"/>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16" name="Tytuł kolumny 2">
            <a:extLst>
              <a:ext uri="{FF2B5EF4-FFF2-40B4-BE49-F238E27FC236}">
                <a16:creationId xmlns:a16="http://schemas.microsoft.com/office/drawing/2014/main" id="{3BE6D89C-AB79-E809-37B0-3D8B7E14512A}"/>
              </a:ext>
            </a:extLst>
          </p:cNvPr>
          <p:cNvSpPr>
            <a:spLocks noGrp="1" noRot="1" noMove="1" noResize="1" noEditPoints="1" noAdjustHandles="1" noChangeArrowheads="1" noChangeShapeType="1"/>
          </p:cNvSpPr>
          <p:nvPr>
            <p:ph type="body" sz="quarter" idx="22" hasCustomPrompt="1"/>
          </p:nvPr>
        </p:nvSpPr>
        <p:spPr>
          <a:xfrm>
            <a:off x="612000" y="4509120"/>
            <a:ext cx="2160315" cy="461665"/>
          </a:xfrm>
          <a:prstGeom prst="rect">
            <a:avLst/>
          </a:prstGeom>
        </p:spPr>
        <p:txBody>
          <a:bodyPr>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9" name="Symbol zastępczy tekstu 8">
            <a:extLst>
              <a:ext uri="{FF2B5EF4-FFF2-40B4-BE49-F238E27FC236}">
                <a16:creationId xmlns:a16="http://schemas.microsoft.com/office/drawing/2014/main" id="{42242F5E-56CC-BC80-17DE-A7CBBCC30F43}"/>
              </a:ext>
            </a:extLst>
          </p:cNvPr>
          <p:cNvSpPr>
            <a:spLocks noGrp="1" noRot="1" noMove="1" noResize="1" noEditPoints="1" noAdjustHandles="1" noChangeArrowheads="1" noChangeShapeType="1"/>
          </p:cNvSpPr>
          <p:nvPr>
            <p:ph type="body" sz="quarter" idx="24" hasCustomPrompt="1"/>
          </p:nvPr>
        </p:nvSpPr>
        <p:spPr>
          <a:xfrm>
            <a:off x="612000" y="5158800"/>
            <a:ext cx="5484000" cy="492443"/>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6" name="Tekst w stopce">
            <a:extLst>
              <a:ext uri="{FF2B5EF4-FFF2-40B4-BE49-F238E27FC236}">
                <a16:creationId xmlns:a16="http://schemas.microsoft.com/office/drawing/2014/main" id="{02B32FE7-9B90-EA0D-462F-267329F75937}"/>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262795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ockup telefonu, tytuł i treść">
    <p:spTree>
      <p:nvGrpSpPr>
        <p:cNvPr id="1" name=""/>
        <p:cNvGrpSpPr/>
        <p:nvPr/>
      </p:nvGrpSpPr>
      <p:grpSpPr>
        <a:xfrm>
          <a:off x="0" y="0"/>
          <a:ext cx="0" cy="0"/>
          <a:chOff x="0" y="0"/>
          <a:chExt cx="0" cy="0"/>
        </a:xfrm>
      </p:grpSpPr>
      <p:pic>
        <p:nvPicPr>
          <p:cNvPr id="11" name="Koło-niebieski-ciemny-PG">
            <a:extLst>
              <a:ext uri="{FF2B5EF4-FFF2-40B4-BE49-F238E27FC236}">
                <a16:creationId xmlns:a16="http://schemas.microsoft.com/office/drawing/2014/main" id="{373E81D5-E51B-F834-AF26-33F6CBAED72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5400000">
            <a:off x="1456587" y="603545"/>
            <a:ext cx="4639413" cy="4639413"/>
          </a:xfrm>
          <a:prstGeom prst="rect">
            <a:avLst/>
          </a:prstGeom>
          <a:scene3d>
            <a:camera prst="orthographicFront">
              <a:rot lat="0" lon="0" rev="0"/>
            </a:camera>
            <a:lightRig rig="threePt" dir="t"/>
          </a:scene3d>
        </p:spPr>
      </p:pic>
      <p:pic>
        <p:nvPicPr>
          <p:cNvPr id="12" name="Kwadrat-czerwony-LG">
            <a:extLst>
              <a:ext uri="{FF2B5EF4-FFF2-40B4-BE49-F238E27FC236}">
                <a16:creationId xmlns:a16="http://schemas.microsoft.com/office/drawing/2014/main" id="{8A756AA7-8121-DBC3-7C72-6760104A87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3782015" y="2925323"/>
            <a:ext cx="1080000" cy="1080000"/>
          </a:xfrm>
          <a:prstGeom prst="rect">
            <a:avLst/>
          </a:prstGeom>
          <a:scene3d>
            <a:camera prst="orthographicFront">
              <a:rot lat="0" lon="0" rev="0"/>
            </a:camera>
            <a:lightRig rig="threePt" dir="t"/>
          </a:scene3d>
        </p:spPr>
      </p:pic>
      <p:pic>
        <p:nvPicPr>
          <p:cNvPr id="4" name="Mockup telefonu">
            <a:extLst>
              <a:ext uri="{FF2B5EF4-FFF2-40B4-BE49-F238E27FC236}">
                <a16:creationId xmlns:a16="http://schemas.microsoft.com/office/drawing/2014/main" id="{2279C76B-FB57-9B8F-55E6-F18DC6333A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656373" y="548656"/>
            <a:ext cx="2613223" cy="5259149"/>
          </a:xfrm>
          <a:prstGeom prst="rect">
            <a:avLst/>
          </a:prstGeom>
        </p:spPr>
      </p:pic>
      <p:sp>
        <p:nvSpPr>
          <p:cNvPr id="5" name="Miejsce na zdjecie">
            <a:extLst>
              <a:ext uri="{FF2B5EF4-FFF2-40B4-BE49-F238E27FC236}">
                <a16:creationId xmlns:a16="http://schemas.microsoft.com/office/drawing/2014/main" id="{FBA4AA1F-C76B-FC89-5D02-BC767AE0033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2"/>
          </p:nvPr>
        </p:nvSpPr>
        <p:spPr>
          <a:xfrm>
            <a:off x="831926" y="712690"/>
            <a:ext cx="2239564" cy="4874016"/>
          </a:xfrm>
          <a:prstGeom prst="roundRect">
            <a:avLst>
              <a:gd name="adj" fmla="val 8963"/>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6" name="Tytuł 5">
            <a:extLst>
              <a:ext uri="{FF2B5EF4-FFF2-40B4-BE49-F238E27FC236}">
                <a16:creationId xmlns:a16="http://schemas.microsoft.com/office/drawing/2014/main" id="{F16E0630-57A0-A347-F08B-6DC6F54F2559}"/>
              </a:ext>
            </a:extLst>
          </p:cNvPr>
          <p:cNvSpPr>
            <a:spLocks noGrp="1" noRot="1" noMove="1" noResize="1" noEditPoints="1" noAdjustHandles="1" noChangeArrowheads="1" noChangeShapeType="1"/>
          </p:cNvSpPr>
          <p:nvPr>
            <p:ph type="title"/>
          </p:nvPr>
        </p:nvSpPr>
        <p:spPr>
          <a:xfrm>
            <a:off x="6814800" y="907200"/>
            <a:ext cx="4681875"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8" name="Symbol zastępczy tekstu 8">
            <a:extLst>
              <a:ext uri="{FF2B5EF4-FFF2-40B4-BE49-F238E27FC236}">
                <a16:creationId xmlns:a16="http://schemas.microsoft.com/office/drawing/2014/main" id="{C806E2EA-FA37-3ADB-7B90-832445CE79C8}"/>
              </a:ext>
            </a:extLst>
          </p:cNvPr>
          <p:cNvSpPr>
            <a:spLocks noGrp="1" noRot="1" noMove="1" noResize="1" noEditPoints="1" noAdjustHandles="1" noChangeArrowheads="1" noChangeShapeType="1"/>
          </p:cNvSpPr>
          <p:nvPr>
            <p:ph type="body" sz="quarter" idx="14" hasCustomPrompt="1"/>
          </p:nvPr>
        </p:nvSpPr>
        <p:spPr>
          <a:xfrm>
            <a:off x="6814800" y="2707200"/>
            <a:ext cx="4681875" cy="1821011"/>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7" name="Tekst w stopce">
            <a:extLst>
              <a:ext uri="{FF2B5EF4-FFF2-40B4-BE49-F238E27FC236}">
                <a16:creationId xmlns:a16="http://schemas.microsoft.com/office/drawing/2014/main" id="{5C0400F6-F641-5272-7CD3-E8791566543E}"/>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16487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ytuł, treść i 2 mockupy telefonów 01">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9BA0CCD3-6652-ABE4-4EF7-4BA8B21DE8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703074" y="5410198"/>
            <a:ext cx="540000" cy="540000"/>
          </a:xfrm>
          <a:prstGeom prst="rect">
            <a:avLst/>
          </a:prstGeom>
          <a:scene3d>
            <a:camera prst="orthographicFront">
              <a:rot lat="0" lon="0" rev="0"/>
            </a:camera>
            <a:lightRig rig="threePt" dir="t"/>
          </a:scene3d>
        </p:spPr>
      </p:pic>
      <p:pic>
        <p:nvPicPr>
          <p:cNvPr id="13" name="Obraz 12">
            <a:extLst>
              <a:ext uri="{FF2B5EF4-FFF2-40B4-BE49-F238E27FC236}">
                <a16:creationId xmlns:a16="http://schemas.microsoft.com/office/drawing/2014/main" id="{F2A8967C-C04F-B648-70F5-DA2806BDFB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5400000">
            <a:off x="9617330" y="361509"/>
            <a:ext cx="2160000" cy="2160000"/>
          </a:xfrm>
          <a:prstGeom prst="rect">
            <a:avLst/>
          </a:prstGeom>
        </p:spPr>
      </p:pic>
      <p:pic>
        <p:nvPicPr>
          <p:cNvPr id="5" name="Mockup telefonu lewy">
            <a:extLst>
              <a:ext uri="{FF2B5EF4-FFF2-40B4-BE49-F238E27FC236}">
                <a16:creationId xmlns:a16="http://schemas.microsoft.com/office/drawing/2014/main" id="{AB0D45FC-E2D5-C28C-891E-C25C104C7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5471609" y="805441"/>
            <a:ext cx="2538096" cy="5146459"/>
          </a:xfrm>
          <a:prstGeom prst="rect">
            <a:avLst/>
          </a:prstGeom>
        </p:spPr>
      </p:pic>
      <p:pic>
        <p:nvPicPr>
          <p:cNvPr id="7" name="Mockup telefonu prawy">
            <a:extLst>
              <a:ext uri="{FF2B5EF4-FFF2-40B4-BE49-F238E27FC236}">
                <a16:creationId xmlns:a16="http://schemas.microsoft.com/office/drawing/2014/main" id="{32368A01-968A-DA12-AF4E-DEBC29F1C9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8496030" y="796317"/>
            <a:ext cx="2538096" cy="5146459"/>
          </a:xfrm>
          <a:prstGeom prst="rect">
            <a:avLst/>
          </a:prstGeom>
        </p:spPr>
      </p:pic>
      <p:sp>
        <p:nvSpPr>
          <p:cNvPr id="9" name="Miejsce na zdjecie - prawe">
            <a:extLst>
              <a:ext uri="{FF2B5EF4-FFF2-40B4-BE49-F238E27FC236}">
                <a16:creationId xmlns:a16="http://schemas.microsoft.com/office/drawing/2014/main" id="{38459A82-673D-A88E-2C8B-6F66D558B302}"/>
              </a:ext>
            </a:extLst>
          </p:cNvPr>
          <p:cNvSpPr>
            <a:spLocks noGrp="1" noRot="1" noMove="1" noResize="1" noEditPoints="1" noAdjustHandles="1" noChangeArrowheads="1" noChangeShapeType="1"/>
          </p:cNvSpPr>
          <p:nvPr>
            <p:ph type="pic" sz="quarter" idx="11"/>
          </p:nvPr>
        </p:nvSpPr>
        <p:spPr>
          <a:xfrm>
            <a:off x="8628774" y="958931"/>
            <a:ext cx="2263213" cy="4788726"/>
          </a:xfrm>
          <a:prstGeom prst="roundRect">
            <a:avLst>
              <a:gd name="adj" fmla="val 10276"/>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1" name="Miejsce na zdjecie - lewe">
            <a:extLst>
              <a:ext uri="{FF2B5EF4-FFF2-40B4-BE49-F238E27FC236}">
                <a16:creationId xmlns:a16="http://schemas.microsoft.com/office/drawing/2014/main" id="{120FB3F2-B34B-B99F-DF9E-B4A5B739959D}"/>
              </a:ext>
            </a:extLst>
          </p:cNvPr>
          <p:cNvSpPr>
            <a:spLocks noGrp="1" noRot="1" noMove="1" noResize="1" noEditPoints="1" noAdjustHandles="1" noChangeArrowheads="1" noChangeShapeType="1"/>
          </p:cNvSpPr>
          <p:nvPr>
            <p:ph type="pic" sz="quarter" idx="12"/>
          </p:nvPr>
        </p:nvSpPr>
        <p:spPr>
          <a:xfrm>
            <a:off x="5617029" y="958931"/>
            <a:ext cx="2244436" cy="4788726"/>
          </a:xfrm>
          <a:prstGeom prst="roundRect">
            <a:avLst>
              <a:gd name="adj" fmla="val 12904"/>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8" name="Tytuł 7">
            <a:extLst>
              <a:ext uri="{FF2B5EF4-FFF2-40B4-BE49-F238E27FC236}">
                <a16:creationId xmlns:a16="http://schemas.microsoft.com/office/drawing/2014/main" id="{C2060319-0A56-2DE7-D124-B6B993D58DE3}"/>
              </a:ext>
            </a:extLst>
          </p:cNvPr>
          <p:cNvSpPr>
            <a:spLocks noGrp="1" noRot="1" noMove="1" noResize="1" noEditPoints="1" noAdjustHandles="1" noChangeArrowheads="1" noChangeShapeType="1"/>
          </p:cNvSpPr>
          <p:nvPr>
            <p:ph type="title"/>
          </p:nvPr>
        </p:nvSpPr>
        <p:spPr>
          <a:xfrm>
            <a:off x="576000" y="907200"/>
            <a:ext cx="4079840" cy="1325563"/>
          </a:xfrm>
          <a:prstGeom prst="rect">
            <a:avLst/>
          </a:prstGeom>
        </p:spPr>
        <p:txBody>
          <a:bodyPr>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2" name="Symbol zastępczy tekstu 8">
            <a:extLst>
              <a:ext uri="{FF2B5EF4-FFF2-40B4-BE49-F238E27FC236}">
                <a16:creationId xmlns:a16="http://schemas.microsoft.com/office/drawing/2014/main" id="{90C01E16-AE32-6F93-519C-62F06779A8F7}"/>
              </a:ext>
            </a:extLst>
          </p:cNvPr>
          <p:cNvSpPr>
            <a:spLocks noGrp="1" noRot="1" noMove="1" noResize="1" noEditPoints="1" noAdjustHandles="1" noChangeArrowheads="1" noChangeShapeType="1"/>
          </p:cNvSpPr>
          <p:nvPr>
            <p:ph type="body" sz="quarter" idx="13" hasCustomPrompt="1"/>
          </p:nvPr>
        </p:nvSpPr>
        <p:spPr>
          <a:xfrm>
            <a:off x="612000" y="2707200"/>
            <a:ext cx="4068763" cy="1821011"/>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6" name="Tekst w stopce">
            <a:extLst>
              <a:ext uri="{FF2B5EF4-FFF2-40B4-BE49-F238E27FC236}">
                <a16:creationId xmlns:a16="http://schemas.microsoft.com/office/drawing/2014/main" id="{6001DA9B-581E-FB98-03C4-A088B01DC522}"/>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18470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tuł na jasnym tle i treść">
    <p:spTree>
      <p:nvGrpSpPr>
        <p:cNvPr id="1" name=""/>
        <p:cNvGrpSpPr/>
        <p:nvPr/>
      </p:nvGrpSpPr>
      <p:grpSpPr>
        <a:xfrm>
          <a:off x="0" y="0"/>
          <a:ext cx="0" cy="0"/>
          <a:chOff x="0" y="0"/>
          <a:chExt cx="0" cy="0"/>
        </a:xfrm>
      </p:grpSpPr>
      <p:pic>
        <p:nvPicPr>
          <p:cNvPr id="13" name="Koło-niebieski-jasny-PG">
            <a:extLst>
              <a:ext uri="{FF2B5EF4-FFF2-40B4-BE49-F238E27FC236}">
                <a16:creationId xmlns:a16="http://schemas.microsoft.com/office/drawing/2014/main" id="{F3147196-67AA-C7A6-BB80-9831415EA8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4518" b="3027"/>
          <a:stretch/>
        </p:blipFill>
        <p:spPr>
          <a:xfrm rot="10800000">
            <a:off x="-1" y="-2"/>
            <a:ext cx="5499789" cy="5585665"/>
          </a:xfrm>
          <a:prstGeom prst="rect">
            <a:avLst/>
          </a:prstGeom>
          <a:scene3d>
            <a:camera prst="orthographicFront">
              <a:rot lat="0" lon="0" rev="0"/>
            </a:camera>
            <a:lightRig rig="threePt" dir="t"/>
          </a:scene3d>
        </p:spPr>
      </p:pic>
      <p:pic>
        <p:nvPicPr>
          <p:cNvPr id="14" name="Kwadrat-czerwony_PG">
            <a:extLst>
              <a:ext uri="{FF2B5EF4-FFF2-40B4-BE49-F238E27FC236}">
                <a16:creationId xmlns:a16="http://schemas.microsoft.com/office/drawing/2014/main" id="{966CF2C5-4FF8-EB01-937A-8F85AEEBE0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6200000">
            <a:off x="4117474" y="189275"/>
            <a:ext cx="720000" cy="720000"/>
          </a:xfrm>
          <a:prstGeom prst="rect">
            <a:avLst/>
          </a:prstGeom>
          <a:scene3d>
            <a:camera prst="orthographicFront">
              <a:rot lat="0" lon="0" rev="0"/>
            </a:camera>
            <a:lightRig rig="threePt" dir="t"/>
          </a:scene3d>
        </p:spPr>
      </p:pic>
      <p:pic>
        <p:nvPicPr>
          <p:cNvPr id="16" name="Kwadrat-niebieski-ciemny-PG">
            <a:extLst>
              <a:ext uri="{FF2B5EF4-FFF2-40B4-BE49-F238E27FC236}">
                <a16:creationId xmlns:a16="http://schemas.microsoft.com/office/drawing/2014/main" id="{67F4508A-9211-7189-4516-57048B94FE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4"/>
          <a:srcRect t="9114"/>
          <a:stretch/>
        </p:blipFill>
        <p:spPr>
          <a:xfrm rot="16200000">
            <a:off x="-131234" y="2839233"/>
            <a:ext cx="2880000" cy="2617533"/>
          </a:xfrm>
          <a:prstGeom prst="rect">
            <a:avLst/>
          </a:prstGeom>
          <a:scene3d>
            <a:camera prst="orthographicFront">
              <a:rot lat="0" lon="0" rev="0"/>
            </a:camera>
            <a:lightRig rig="threePt" dir="t"/>
          </a:scene3d>
        </p:spPr>
      </p:pic>
      <p:pic>
        <p:nvPicPr>
          <p:cNvPr id="15" name="Kwadrat-niebieski-jasny-PG">
            <a:extLst>
              <a:ext uri="{FF2B5EF4-FFF2-40B4-BE49-F238E27FC236}">
                <a16:creationId xmlns:a16="http://schemas.microsoft.com/office/drawing/2014/main" id="{1BCD6078-01D5-2C24-1909-B651FD40DB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2615199" y="2694674"/>
            <a:ext cx="540000" cy="540000"/>
          </a:xfrm>
          <a:prstGeom prst="rect">
            <a:avLst/>
          </a:prstGeom>
          <a:scene3d>
            <a:camera prst="orthographicFront">
              <a:rot lat="0" lon="0" rev="0"/>
            </a:camera>
            <a:lightRig rig="threePt" dir="t"/>
          </a:scene3d>
        </p:spPr>
      </p:pic>
      <p:sp>
        <p:nvSpPr>
          <p:cNvPr id="2" name="Tytuł">
            <a:extLst>
              <a:ext uri="{FF2B5EF4-FFF2-40B4-BE49-F238E27FC236}">
                <a16:creationId xmlns:a16="http://schemas.microsoft.com/office/drawing/2014/main" id="{667E35DA-00A4-A581-8A6B-06082F1C7105}"/>
              </a:ext>
            </a:extLst>
          </p:cNvPr>
          <p:cNvSpPr>
            <a:spLocks noGrp="1" noRot="1" noMove="1" noResize="1" noEditPoints="1" noAdjustHandles="1" noChangeArrowheads="1" noChangeShapeType="1"/>
          </p:cNvSpPr>
          <p:nvPr>
            <p:ph type="title"/>
          </p:nvPr>
        </p:nvSpPr>
        <p:spPr>
          <a:xfrm>
            <a:off x="576000" y="907200"/>
            <a:ext cx="4367872"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6" name="Treść">
            <a:extLst>
              <a:ext uri="{FF2B5EF4-FFF2-40B4-BE49-F238E27FC236}">
                <a16:creationId xmlns:a16="http://schemas.microsoft.com/office/drawing/2014/main" id="{DD92A04F-08F4-D832-2A00-C614C9E3232A}"/>
              </a:ext>
            </a:extLst>
          </p:cNvPr>
          <p:cNvSpPr>
            <a:spLocks noGrp="1" noRot="1" noMove="1" noResize="1" noEditPoints="1" noAdjustHandles="1" noChangeArrowheads="1" noChangeShapeType="1"/>
          </p:cNvSpPr>
          <p:nvPr>
            <p:ph type="body" sz="quarter" idx="13" hasCustomPrompt="1"/>
          </p:nvPr>
        </p:nvSpPr>
        <p:spPr>
          <a:xfrm>
            <a:off x="6818490" y="3442653"/>
            <a:ext cx="4678185" cy="1821011"/>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4" name="Stopka">
            <a:extLst>
              <a:ext uri="{FF2B5EF4-FFF2-40B4-BE49-F238E27FC236}">
                <a16:creationId xmlns:a16="http://schemas.microsoft.com/office/drawing/2014/main" id="{74572EEE-EF52-72C7-7B1E-928F2049235B}"/>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840500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ytuł, treść i 2 mockupy telefonów 02">
    <p:spTree>
      <p:nvGrpSpPr>
        <p:cNvPr id="1" name=""/>
        <p:cNvGrpSpPr/>
        <p:nvPr/>
      </p:nvGrpSpPr>
      <p:grpSpPr>
        <a:xfrm>
          <a:off x="0" y="0"/>
          <a:ext cx="0" cy="0"/>
          <a:chOff x="0" y="0"/>
          <a:chExt cx="0" cy="0"/>
        </a:xfrm>
      </p:grpSpPr>
      <p:pic>
        <p:nvPicPr>
          <p:cNvPr id="2" name="Mockup telefonu - fragment">
            <a:extLst>
              <a:ext uri="{FF2B5EF4-FFF2-40B4-BE49-F238E27FC236}">
                <a16:creationId xmlns:a16="http://schemas.microsoft.com/office/drawing/2014/main" id="{2BF777EF-E52C-6A1B-4CCF-F1D374B320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6572" b="21608"/>
          <a:stretch/>
        </p:blipFill>
        <p:spPr>
          <a:xfrm>
            <a:off x="6778130" y="-23352"/>
            <a:ext cx="4437149" cy="6274180"/>
          </a:xfrm>
          <a:prstGeom prst="rect">
            <a:avLst/>
          </a:prstGeom>
        </p:spPr>
      </p:pic>
      <p:pic>
        <p:nvPicPr>
          <p:cNvPr id="3" name="Mockup telefonu - caly">
            <a:extLst>
              <a:ext uri="{FF2B5EF4-FFF2-40B4-BE49-F238E27FC236}">
                <a16:creationId xmlns:a16="http://schemas.microsoft.com/office/drawing/2014/main" id="{71CBDC75-6313-DECC-31FC-F8626E1466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5075919" y="1025084"/>
            <a:ext cx="2403942" cy="4845952"/>
          </a:xfrm>
          <a:prstGeom prst="rect">
            <a:avLst/>
          </a:prstGeom>
        </p:spPr>
      </p:pic>
      <p:sp>
        <p:nvSpPr>
          <p:cNvPr id="5" name="Miejsce na zdjecie - fragment">
            <a:extLst>
              <a:ext uri="{FF2B5EF4-FFF2-40B4-BE49-F238E27FC236}">
                <a16:creationId xmlns:a16="http://schemas.microsoft.com/office/drawing/2014/main" id="{C89176EC-9ACB-3783-AD61-7E99E306156C}"/>
              </a:ext>
            </a:extLst>
          </p:cNvPr>
          <p:cNvSpPr>
            <a:spLocks noGrp="1" noRot="1" noMove="1" noResize="1" noEditPoints="1" noAdjustHandles="1" noChangeArrowheads="1" noChangeShapeType="1"/>
          </p:cNvSpPr>
          <p:nvPr>
            <p:ph type="pic" sz="quarter" idx="11"/>
          </p:nvPr>
        </p:nvSpPr>
        <p:spPr>
          <a:xfrm>
            <a:off x="7077416" y="-9881"/>
            <a:ext cx="3838576" cy="6262790"/>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7" name="Miejsce na zdjecie - cale">
            <a:extLst>
              <a:ext uri="{FF2B5EF4-FFF2-40B4-BE49-F238E27FC236}">
                <a16:creationId xmlns:a16="http://schemas.microsoft.com/office/drawing/2014/main" id="{EB9A3A06-52D7-5959-6BD3-9C42203019AB}"/>
              </a:ext>
            </a:extLst>
          </p:cNvPr>
          <p:cNvSpPr>
            <a:spLocks noGrp="1" noRot="1" noMove="1" noResize="1" noEditPoints="1" noAdjustHandles="1" noChangeArrowheads="1" noChangeShapeType="1"/>
          </p:cNvSpPr>
          <p:nvPr>
            <p:ph type="pic" sz="quarter" idx="12"/>
          </p:nvPr>
        </p:nvSpPr>
        <p:spPr>
          <a:xfrm>
            <a:off x="5229909" y="1158104"/>
            <a:ext cx="2134677" cy="4543725"/>
          </a:xfrm>
          <a:prstGeom prst="roundRect">
            <a:avLst>
              <a:gd name="adj" fmla="val 12418"/>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8" name="Tytuł 7">
            <a:extLst>
              <a:ext uri="{FF2B5EF4-FFF2-40B4-BE49-F238E27FC236}">
                <a16:creationId xmlns:a16="http://schemas.microsoft.com/office/drawing/2014/main" id="{14D72452-40D3-6E9C-F9F4-5433945130ED}"/>
              </a:ext>
            </a:extLst>
          </p:cNvPr>
          <p:cNvSpPr>
            <a:spLocks noGrp="1" noRot="1" noMove="1" noResize="1" noEditPoints="1" noAdjustHandles="1" noChangeArrowheads="1" noChangeShapeType="1"/>
          </p:cNvSpPr>
          <p:nvPr>
            <p:ph type="title"/>
          </p:nvPr>
        </p:nvSpPr>
        <p:spPr>
          <a:xfrm>
            <a:off x="576000" y="907200"/>
            <a:ext cx="4079840" cy="1323439"/>
          </a:xfrm>
          <a:prstGeom prst="rect">
            <a:avLst/>
          </a:prstGeom>
        </p:spPr>
        <p:txBody>
          <a:bodyPr wrap="square" lIns="90000">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9" name="Symbol zastępczy tekstu 8">
            <a:extLst>
              <a:ext uri="{FF2B5EF4-FFF2-40B4-BE49-F238E27FC236}">
                <a16:creationId xmlns:a16="http://schemas.microsoft.com/office/drawing/2014/main" id="{2AE74FB4-AAFD-1330-82BD-40422005049C}"/>
              </a:ext>
            </a:extLst>
          </p:cNvPr>
          <p:cNvSpPr>
            <a:spLocks noGrp="1" noRot="1" noMove="1" noResize="1" noEditPoints="1" noAdjustHandles="1" noChangeArrowheads="1" noChangeShapeType="1"/>
          </p:cNvSpPr>
          <p:nvPr>
            <p:ph type="body" sz="quarter" idx="13" hasCustomPrompt="1"/>
          </p:nvPr>
        </p:nvSpPr>
        <p:spPr>
          <a:xfrm>
            <a:off x="612000" y="2707200"/>
            <a:ext cx="4068763" cy="1821011"/>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6" name="Tekst w stopce">
            <a:extLst>
              <a:ext uri="{FF2B5EF4-FFF2-40B4-BE49-F238E27FC236}">
                <a16:creationId xmlns:a16="http://schemas.microsoft.com/office/drawing/2014/main" id="{BA706105-C494-7EDC-AAD9-B07C938A5900}"/>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84736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ytuł, treść i mockup komputera">
    <p:spTree>
      <p:nvGrpSpPr>
        <p:cNvPr id="1" name=""/>
        <p:cNvGrpSpPr/>
        <p:nvPr/>
      </p:nvGrpSpPr>
      <p:grpSpPr>
        <a:xfrm>
          <a:off x="0" y="0"/>
          <a:ext cx="0" cy="0"/>
          <a:chOff x="0" y="0"/>
          <a:chExt cx="0" cy="0"/>
        </a:xfrm>
      </p:grpSpPr>
      <p:pic>
        <p:nvPicPr>
          <p:cNvPr id="6" name="Mockup komputera">
            <a:extLst>
              <a:ext uri="{FF2B5EF4-FFF2-40B4-BE49-F238E27FC236}">
                <a16:creationId xmlns:a16="http://schemas.microsoft.com/office/drawing/2014/main" id="{556A7032-34F8-E305-5883-9AAACDA057D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2749" b="2041"/>
          <a:stretch/>
        </p:blipFill>
        <p:spPr>
          <a:xfrm>
            <a:off x="6542183" y="1766240"/>
            <a:ext cx="4822372" cy="4109143"/>
          </a:xfrm>
          <a:prstGeom prst="rect">
            <a:avLst/>
          </a:prstGeom>
        </p:spPr>
      </p:pic>
      <p:sp>
        <p:nvSpPr>
          <p:cNvPr id="8" name="Miejsce na zdjecie">
            <a:extLst>
              <a:ext uri="{FF2B5EF4-FFF2-40B4-BE49-F238E27FC236}">
                <a16:creationId xmlns:a16="http://schemas.microsoft.com/office/drawing/2014/main" id="{BB18B005-788C-4A7F-4E62-EAC98379E64B}"/>
              </a:ext>
            </a:extLst>
          </p:cNvPr>
          <p:cNvSpPr>
            <a:spLocks noGrp="1" noRot="1" noMove="1" noResize="1" noEditPoints="1" noAdjustHandles="1" noChangeArrowheads="1" noChangeShapeType="1"/>
          </p:cNvSpPr>
          <p:nvPr>
            <p:ph type="pic" sz="quarter" idx="11"/>
          </p:nvPr>
        </p:nvSpPr>
        <p:spPr>
          <a:xfrm>
            <a:off x="6784546" y="2042789"/>
            <a:ext cx="4323893" cy="2442242"/>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 name="Tytuł 1">
            <a:extLst>
              <a:ext uri="{FF2B5EF4-FFF2-40B4-BE49-F238E27FC236}">
                <a16:creationId xmlns:a16="http://schemas.microsoft.com/office/drawing/2014/main" id="{C8393731-AC15-D097-969A-4FF4DA695D3E}"/>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5" name="Symbol zastępczy tekstu 8">
            <a:extLst>
              <a:ext uri="{FF2B5EF4-FFF2-40B4-BE49-F238E27FC236}">
                <a16:creationId xmlns:a16="http://schemas.microsoft.com/office/drawing/2014/main" id="{1DFEC3BE-8CF1-DFC1-0DA0-337A7E8CB547}"/>
              </a:ext>
            </a:extLst>
          </p:cNvPr>
          <p:cNvSpPr>
            <a:spLocks noGrp="1" noRot="1" noMove="1" noResize="1" noEditPoints="1" noAdjustHandles="1" noChangeArrowheads="1" noChangeShapeType="1"/>
          </p:cNvSpPr>
          <p:nvPr>
            <p:ph type="body" sz="quarter" idx="13" hasCustomPrompt="1"/>
          </p:nvPr>
        </p:nvSpPr>
        <p:spPr>
          <a:xfrm>
            <a:off x="612000" y="2707200"/>
            <a:ext cx="5484000" cy="1420902"/>
          </a:xfrm>
          <a:prstGeom prst="rect">
            <a:avLst/>
          </a:prstGeom>
        </p:spPr>
        <p:txBody>
          <a:bodyPr wrap="square">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3" name="Tekst w stopce">
            <a:extLst>
              <a:ext uri="{FF2B5EF4-FFF2-40B4-BE49-F238E27FC236}">
                <a16:creationId xmlns:a16="http://schemas.microsoft.com/office/drawing/2014/main" id="{5CBA7B5E-EA13-C01A-C6CF-8E7C3371CCEB}"/>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4826722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is i mockup komputera">
    <p:spTree>
      <p:nvGrpSpPr>
        <p:cNvPr id="1" name=""/>
        <p:cNvGrpSpPr/>
        <p:nvPr/>
      </p:nvGrpSpPr>
      <p:grpSpPr>
        <a:xfrm>
          <a:off x="0" y="0"/>
          <a:ext cx="0" cy="0"/>
          <a:chOff x="0" y="0"/>
          <a:chExt cx="0" cy="0"/>
        </a:xfrm>
      </p:grpSpPr>
      <p:pic>
        <p:nvPicPr>
          <p:cNvPr id="11" name="Koło-niebieski-ciemny-PG">
            <a:extLst>
              <a:ext uri="{FF2B5EF4-FFF2-40B4-BE49-F238E27FC236}">
                <a16:creationId xmlns:a16="http://schemas.microsoft.com/office/drawing/2014/main" id="{4ED28631-A5B3-A2B4-D2A2-8D8DF4E5D5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6200000">
            <a:off x="2524125" y="549275"/>
            <a:ext cx="3240000" cy="3240000"/>
          </a:xfrm>
          <a:prstGeom prst="rect">
            <a:avLst/>
          </a:prstGeom>
          <a:scene3d>
            <a:camera prst="orthographicFront">
              <a:rot lat="0" lon="0" rev="0"/>
            </a:camera>
            <a:lightRig rig="threePt" dir="t"/>
          </a:scene3d>
        </p:spPr>
      </p:pic>
      <p:pic>
        <p:nvPicPr>
          <p:cNvPr id="12" name="Kwadrat-czerwony-PG">
            <a:extLst>
              <a:ext uri="{FF2B5EF4-FFF2-40B4-BE49-F238E27FC236}">
                <a16:creationId xmlns:a16="http://schemas.microsoft.com/office/drawing/2014/main" id="{D5063B15-25EC-8F68-3A5C-73359F5B29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6200000">
            <a:off x="2078539" y="1084783"/>
            <a:ext cx="1080000" cy="1080000"/>
          </a:xfrm>
          <a:prstGeom prst="rect">
            <a:avLst/>
          </a:prstGeom>
          <a:scene3d>
            <a:camera prst="orthographicFront">
              <a:rot lat="0" lon="0" rev="0"/>
            </a:camera>
            <a:lightRig rig="threePt" dir="t"/>
          </a:scene3d>
        </p:spPr>
      </p:pic>
      <p:pic>
        <p:nvPicPr>
          <p:cNvPr id="13" name="Kwadrat-niebieski-jasny-LG">
            <a:extLst>
              <a:ext uri="{FF2B5EF4-FFF2-40B4-BE49-F238E27FC236}">
                <a16:creationId xmlns:a16="http://schemas.microsoft.com/office/drawing/2014/main" id="{1D393357-5445-ED99-4D50-F2E484A6AD9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10800000">
            <a:off x="3156376" y="2166501"/>
            <a:ext cx="360000" cy="360000"/>
          </a:xfrm>
          <a:prstGeom prst="rect">
            <a:avLst/>
          </a:prstGeom>
        </p:spPr>
      </p:pic>
      <p:pic>
        <p:nvPicPr>
          <p:cNvPr id="4" name="Mockup komputera">
            <a:extLst>
              <a:ext uri="{FF2B5EF4-FFF2-40B4-BE49-F238E27FC236}">
                <a16:creationId xmlns:a16="http://schemas.microsoft.com/office/drawing/2014/main" id="{B9E52242-9922-9486-1485-057A6C5A23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5"/>
          <a:srcRect l="5956" t="9661" r="25725" b="34105"/>
          <a:stretch/>
        </p:blipFill>
        <p:spPr>
          <a:xfrm>
            <a:off x="695325" y="549275"/>
            <a:ext cx="11496676" cy="6308725"/>
          </a:xfrm>
          <a:prstGeom prst="rect">
            <a:avLst/>
          </a:prstGeom>
        </p:spPr>
      </p:pic>
      <p:sp>
        <p:nvSpPr>
          <p:cNvPr id="7" name="Miejsce na zdjęcie">
            <a:extLst>
              <a:ext uri="{FF2B5EF4-FFF2-40B4-BE49-F238E27FC236}">
                <a16:creationId xmlns:a16="http://schemas.microsoft.com/office/drawing/2014/main" id="{011AC36B-81FA-5EEA-0D4B-17CD19040BD8}"/>
              </a:ext>
            </a:extLst>
          </p:cNvPr>
          <p:cNvSpPr>
            <a:spLocks noGrp="1" noRot="1" noMove="1" noResize="1" noEditPoints="1" noAdjustHandles="1" noChangeArrowheads="1" noChangeShapeType="1"/>
          </p:cNvSpPr>
          <p:nvPr>
            <p:ph type="pic" sz="quarter" idx="11"/>
          </p:nvPr>
        </p:nvSpPr>
        <p:spPr>
          <a:xfrm>
            <a:off x="4348800" y="1874982"/>
            <a:ext cx="7843200" cy="4983018"/>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0" name="Symbol zastępczy tekstu 4">
            <a:extLst>
              <a:ext uri="{FF2B5EF4-FFF2-40B4-BE49-F238E27FC236}">
                <a16:creationId xmlns:a16="http://schemas.microsoft.com/office/drawing/2014/main" id="{CD474CA2-D9E6-88BD-383D-F50CC835C6CC}"/>
              </a:ext>
            </a:extLst>
          </p:cNvPr>
          <p:cNvSpPr>
            <a:spLocks noGrp="1" noRot="1" noMove="1" noResize="1" noEditPoints="1" noAdjustHandles="1" noChangeArrowheads="1" noChangeShapeType="1"/>
          </p:cNvSpPr>
          <p:nvPr>
            <p:ph type="body" sz="quarter" idx="13" hasCustomPrompt="1"/>
          </p:nvPr>
        </p:nvSpPr>
        <p:spPr>
          <a:xfrm>
            <a:off x="612000" y="3003848"/>
            <a:ext cx="2536825" cy="461665"/>
          </a:xfrm>
          <a:prstGeom prst="rect">
            <a:avLst/>
          </a:prstGeom>
        </p:spPr>
        <p:txBody>
          <a:bodyPr>
            <a:spAutoFit/>
          </a:bodyPr>
          <a:lstStyle>
            <a:lvl1pPr marL="0" indent="0">
              <a:lnSpc>
                <a:spcPct val="100000"/>
              </a:lnSpc>
              <a:buNone/>
              <a:defRPr sz="24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p:txBody>
      </p:sp>
      <p:sp>
        <p:nvSpPr>
          <p:cNvPr id="5" name="Symbol zastępczy tekstu 4">
            <a:extLst>
              <a:ext uri="{FF2B5EF4-FFF2-40B4-BE49-F238E27FC236}">
                <a16:creationId xmlns:a16="http://schemas.microsoft.com/office/drawing/2014/main" id="{1FB46BAF-A550-1A15-18C3-5FD1DED7707D}"/>
              </a:ext>
            </a:extLst>
          </p:cNvPr>
          <p:cNvSpPr>
            <a:spLocks noGrp="1" noRot="1" noMove="1" noResize="1" noEditPoints="1" noAdjustHandles="1" noChangeArrowheads="1" noChangeShapeType="1"/>
          </p:cNvSpPr>
          <p:nvPr>
            <p:ph type="body" sz="quarter" idx="12" hasCustomPrompt="1"/>
          </p:nvPr>
        </p:nvSpPr>
        <p:spPr>
          <a:xfrm>
            <a:off x="612000" y="3705543"/>
            <a:ext cx="2536825" cy="1220847"/>
          </a:xfrm>
          <a:prstGeom prst="rect">
            <a:avLst/>
          </a:prstGeom>
        </p:spPr>
        <p:txBody>
          <a:bodyPr>
            <a:spAutoFit/>
          </a:bodyPr>
          <a:lstStyle>
            <a:lvl1pPr marL="0" indent="0">
              <a:lnSpc>
                <a:spcPct val="100000"/>
              </a:lnSpc>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endParaRPr lang="pl-PL" dirty="0"/>
          </a:p>
          <a:p>
            <a:pPr lvl="0"/>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2" name="Tekst w stopce">
            <a:extLst>
              <a:ext uri="{FF2B5EF4-FFF2-40B4-BE49-F238E27FC236}">
                <a16:creationId xmlns:a16="http://schemas.microsoft.com/office/drawing/2014/main" id="{2B372CB2-64C9-4A9C-4A18-7F7763C89ED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6373858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ckup komputera i 3 opisy">
    <p:spTree>
      <p:nvGrpSpPr>
        <p:cNvPr id="1" name=""/>
        <p:cNvGrpSpPr/>
        <p:nvPr/>
      </p:nvGrpSpPr>
      <p:grpSpPr>
        <a:xfrm>
          <a:off x="0" y="0"/>
          <a:ext cx="0" cy="0"/>
          <a:chOff x="0" y="0"/>
          <a:chExt cx="0" cy="0"/>
        </a:xfrm>
      </p:grpSpPr>
      <p:pic>
        <p:nvPicPr>
          <p:cNvPr id="3" name="Mockup komputera">
            <a:extLst>
              <a:ext uri="{FF2B5EF4-FFF2-40B4-BE49-F238E27FC236}">
                <a16:creationId xmlns:a16="http://schemas.microsoft.com/office/drawing/2014/main" id="{B807EA07-4EF3-3383-2883-CC7DCDDA6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22292" t="12748" b="9738"/>
          <a:stretch/>
        </p:blipFill>
        <p:spPr>
          <a:xfrm>
            <a:off x="-31102" y="725862"/>
            <a:ext cx="5545609" cy="5531750"/>
          </a:xfrm>
          <a:prstGeom prst="rect">
            <a:avLst/>
          </a:prstGeom>
        </p:spPr>
      </p:pic>
      <p:sp>
        <p:nvSpPr>
          <p:cNvPr id="4" name="Miejsce na zdjęcie">
            <a:extLst>
              <a:ext uri="{FF2B5EF4-FFF2-40B4-BE49-F238E27FC236}">
                <a16:creationId xmlns:a16="http://schemas.microsoft.com/office/drawing/2014/main" id="{E4CFE12B-DD4D-3AFF-D174-F7E19FA80460}"/>
              </a:ext>
            </a:extLst>
          </p:cNvPr>
          <p:cNvSpPr>
            <a:spLocks noGrp="1" noRot="1" noMove="1" noResize="1" noEditPoints="1" noAdjustHandles="1" noChangeArrowheads="1" noChangeShapeType="1"/>
          </p:cNvSpPr>
          <p:nvPr>
            <p:ph type="pic" sz="quarter" idx="17"/>
          </p:nvPr>
        </p:nvSpPr>
        <p:spPr>
          <a:xfrm>
            <a:off x="-31102" y="1119527"/>
            <a:ext cx="5129048" cy="3569031"/>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0" name="Symbol zastępczy tekstu 5">
            <a:extLst>
              <a:ext uri="{FF2B5EF4-FFF2-40B4-BE49-F238E27FC236}">
                <a16:creationId xmlns:a16="http://schemas.microsoft.com/office/drawing/2014/main" id="{EF898079-73EF-A6E3-30A1-CF641E977AA6}"/>
              </a:ext>
            </a:extLst>
          </p:cNvPr>
          <p:cNvSpPr>
            <a:spLocks noGrp="1" noRot="1" noMove="1" noResize="1" noEditPoints="1" noAdjustHandles="1" noChangeArrowheads="1" noChangeShapeType="1"/>
          </p:cNvSpPr>
          <p:nvPr>
            <p:ph type="body" sz="quarter" idx="18" hasCustomPrompt="1"/>
          </p:nvPr>
        </p:nvSpPr>
        <p:spPr>
          <a:xfrm>
            <a:off x="7664400" y="1267200"/>
            <a:ext cx="3849687" cy="492443"/>
          </a:xfrm>
          <a:prstGeom prst="rect">
            <a:avLst/>
          </a:prstGeom>
        </p:spPr>
        <p:txBody>
          <a:bodyPr>
            <a:spAutoFit/>
          </a:bodyPr>
          <a:lstStyle>
            <a:lvl1pPr marL="0" indent="0">
              <a:lnSpc>
                <a:spcPct val="100000"/>
              </a:lnSpc>
              <a:buNone/>
              <a:defRPr sz="1300" b="0" i="0">
                <a:latin typeface="Arial" panose="020B0604020202020204" pitchFamily="34" charset="0"/>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eiusmodx</a:t>
            </a:r>
            <a:endParaRPr lang="pl-PL" dirty="0"/>
          </a:p>
        </p:txBody>
      </p:sp>
      <p:sp>
        <p:nvSpPr>
          <p:cNvPr id="14" name="Symbol zastępczy tekstu 5">
            <a:extLst>
              <a:ext uri="{FF2B5EF4-FFF2-40B4-BE49-F238E27FC236}">
                <a16:creationId xmlns:a16="http://schemas.microsoft.com/office/drawing/2014/main" id="{F6760AF9-B1E3-A900-D762-39816B3D9317}"/>
              </a:ext>
            </a:extLst>
          </p:cNvPr>
          <p:cNvSpPr>
            <a:spLocks noGrp="1" noRot="1" noMove="1" noResize="1" noEditPoints="1" noAdjustHandles="1" noChangeArrowheads="1" noChangeShapeType="1"/>
          </p:cNvSpPr>
          <p:nvPr>
            <p:ph type="body" sz="quarter" idx="19" hasCustomPrompt="1"/>
          </p:nvPr>
        </p:nvSpPr>
        <p:spPr>
          <a:xfrm>
            <a:off x="7664400" y="2347200"/>
            <a:ext cx="3849687" cy="492443"/>
          </a:xfrm>
          <a:prstGeom prst="rect">
            <a:avLst/>
          </a:prstGeom>
        </p:spPr>
        <p:txBody>
          <a:bodyPr>
            <a:spAutoFit/>
          </a:bodyPr>
          <a:lstStyle>
            <a:lvl1pPr marL="0" indent="0">
              <a:lnSpc>
                <a:spcPct val="100000"/>
              </a:lnSpc>
              <a:buNone/>
              <a:defRPr sz="1300" b="0" i="0">
                <a:latin typeface="Arial" panose="020B0604020202020204" pitchFamily="34" charset="0"/>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eiusmodx</a:t>
            </a:r>
            <a:endParaRPr lang="pl-PL" dirty="0"/>
          </a:p>
        </p:txBody>
      </p:sp>
      <p:sp>
        <p:nvSpPr>
          <p:cNvPr id="16" name="Symbol zastępczy tekstu 5">
            <a:extLst>
              <a:ext uri="{FF2B5EF4-FFF2-40B4-BE49-F238E27FC236}">
                <a16:creationId xmlns:a16="http://schemas.microsoft.com/office/drawing/2014/main" id="{B7CCDAA8-34AC-30B4-8411-6743D6412088}"/>
              </a:ext>
            </a:extLst>
          </p:cNvPr>
          <p:cNvSpPr>
            <a:spLocks noGrp="1" noRot="1" noMove="1" noResize="1" noEditPoints="1" noAdjustHandles="1" noChangeArrowheads="1" noChangeShapeType="1"/>
          </p:cNvSpPr>
          <p:nvPr>
            <p:ph type="body" sz="quarter" idx="20" hasCustomPrompt="1"/>
          </p:nvPr>
        </p:nvSpPr>
        <p:spPr>
          <a:xfrm>
            <a:off x="7664400" y="3429000"/>
            <a:ext cx="3849687" cy="492443"/>
          </a:xfrm>
          <a:prstGeom prst="rect">
            <a:avLst/>
          </a:prstGeom>
        </p:spPr>
        <p:txBody>
          <a:bodyPr>
            <a:spAutoFit/>
          </a:bodyPr>
          <a:lstStyle>
            <a:lvl1pPr marL="0" indent="0">
              <a:lnSpc>
                <a:spcPct val="100000"/>
              </a:lnSpc>
              <a:buNone/>
              <a:defRPr sz="1300" b="0" i="0">
                <a:latin typeface="Arial" panose="020B0604020202020204" pitchFamily="34" charset="0"/>
              </a:defRPr>
            </a:lvl1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eiusmodx</a:t>
            </a:r>
            <a:endParaRPr lang="pl-PL" dirty="0"/>
          </a:p>
        </p:txBody>
      </p:sp>
      <p:sp>
        <p:nvSpPr>
          <p:cNvPr id="5" name="Tekst w stopce">
            <a:extLst>
              <a:ext uri="{FF2B5EF4-FFF2-40B4-BE49-F238E27FC236}">
                <a16:creationId xmlns:a16="http://schemas.microsoft.com/office/drawing/2014/main" id="{A92A40D1-2056-2343-EB5B-18B7F055F6FF}"/>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551303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ytuł, cytat i mockup komputera">
    <p:spTree>
      <p:nvGrpSpPr>
        <p:cNvPr id="1" name=""/>
        <p:cNvGrpSpPr/>
        <p:nvPr/>
      </p:nvGrpSpPr>
      <p:grpSpPr>
        <a:xfrm>
          <a:off x="0" y="0"/>
          <a:ext cx="0" cy="0"/>
          <a:chOff x="0" y="0"/>
          <a:chExt cx="0" cy="0"/>
        </a:xfrm>
      </p:grpSpPr>
      <p:pic>
        <p:nvPicPr>
          <p:cNvPr id="2" name="Mockup komputera">
            <a:extLst>
              <a:ext uri="{FF2B5EF4-FFF2-40B4-BE49-F238E27FC236}">
                <a16:creationId xmlns:a16="http://schemas.microsoft.com/office/drawing/2014/main" id="{3B190FF8-6AD3-B87D-4AA2-0580DA6FCA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2749" r="29601" b="9803"/>
          <a:stretch/>
        </p:blipFill>
        <p:spPr>
          <a:xfrm>
            <a:off x="7366947" y="914876"/>
            <a:ext cx="4837381" cy="5339575"/>
          </a:xfrm>
          <a:prstGeom prst="rect">
            <a:avLst/>
          </a:prstGeom>
        </p:spPr>
      </p:pic>
      <p:sp>
        <p:nvSpPr>
          <p:cNvPr id="3" name="Miejsce na zdjecie">
            <a:extLst>
              <a:ext uri="{FF2B5EF4-FFF2-40B4-BE49-F238E27FC236}">
                <a16:creationId xmlns:a16="http://schemas.microsoft.com/office/drawing/2014/main" id="{87186532-2538-B80F-01E4-933F0B83E374}"/>
              </a:ext>
            </a:extLst>
          </p:cNvPr>
          <p:cNvSpPr>
            <a:spLocks noGrp="1" noRot="1" noMove="1" noResize="1" noEditPoints="1" noAdjustHandles="1" noChangeArrowheads="1" noChangeShapeType="1"/>
          </p:cNvSpPr>
          <p:nvPr>
            <p:ph type="pic" sz="quarter" idx="11"/>
          </p:nvPr>
        </p:nvSpPr>
        <p:spPr>
          <a:xfrm>
            <a:off x="7753543" y="1291431"/>
            <a:ext cx="4433562" cy="3456684"/>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5" name="Tytuł 4">
            <a:extLst>
              <a:ext uri="{FF2B5EF4-FFF2-40B4-BE49-F238E27FC236}">
                <a16:creationId xmlns:a16="http://schemas.microsoft.com/office/drawing/2014/main" id="{11585AE9-09CA-DFCB-A0B5-C6741CFE6814}"/>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8" name="Symbol zastępczy tekstu 6">
            <a:extLst>
              <a:ext uri="{FF2B5EF4-FFF2-40B4-BE49-F238E27FC236}">
                <a16:creationId xmlns:a16="http://schemas.microsoft.com/office/drawing/2014/main" id="{75D48AD7-D7CB-CCF8-86B9-CB913E07C51E}"/>
              </a:ext>
            </a:extLst>
          </p:cNvPr>
          <p:cNvSpPr>
            <a:spLocks noGrp="1" noRot="1" noMove="1" noResize="1" noEditPoints="1" noAdjustHandles="1" noChangeArrowheads="1" noChangeShapeType="1"/>
          </p:cNvSpPr>
          <p:nvPr>
            <p:ph type="body" sz="quarter" idx="13" hasCustomPrompt="1"/>
          </p:nvPr>
        </p:nvSpPr>
        <p:spPr>
          <a:xfrm>
            <a:off x="3214799" y="4489200"/>
            <a:ext cx="3240000" cy="492443"/>
          </a:xfrm>
          <a:prstGeom prst="rect">
            <a:avLst/>
          </a:prstGeom>
        </p:spPr>
        <p:txBody>
          <a:bodyPr>
            <a:spAutoFit/>
          </a:bodyPr>
          <a:lstStyle>
            <a:lvl1pPr marL="0" indent="0">
              <a:lnSpc>
                <a:spcPct val="100000"/>
              </a:lnSpc>
              <a:buNone/>
              <a:defRPr sz="1300" b="0" i="0">
                <a:solidFill>
                  <a:schemeClr val="tx1"/>
                </a:solidFill>
                <a:latin typeface="Arial" panose="020B0604020202020204" pitchFamily="34" charset="0"/>
              </a:defRPr>
            </a:lvl1pPr>
            <a:lvl2pPr marL="457200" indent="0">
              <a:lnSpc>
                <a:spcPct val="100000"/>
              </a:lnSpc>
              <a:buNone/>
              <a:defRPr sz="1300">
                <a:solidFill>
                  <a:schemeClr val="tx1"/>
                </a:solidFill>
              </a:defRPr>
            </a:lvl2pPr>
            <a:lvl3pPr marL="914400" indent="0">
              <a:lnSpc>
                <a:spcPct val="100000"/>
              </a:lnSpc>
              <a:buNone/>
              <a:defRPr sz="1300">
                <a:solidFill>
                  <a:schemeClr val="tx1"/>
                </a:solidFill>
              </a:defRPr>
            </a:lvl3pPr>
            <a:lvl4pPr marL="1371600" indent="0">
              <a:lnSpc>
                <a:spcPct val="100000"/>
              </a:lnSpc>
              <a:buNone/>
              <a:defRPr sz="1300">
                <a:solidFill>
                  <a:schemeClr val="tx1"/>
                </a:solidFill>
              </a:defRPr>
            </a:lvl4pPr>
            <a:lvl5pPr marL="1828800" indent="0">
              <a:lnSpc>
                <a:spcPct val="100000"/>
              </a:lnSpc>
              <a:buNone/>
              <a:defRPr sz="1300">
                <a:solidFill>
                  <a:schemeClr val="tx1"/>
                </a:solidFill>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eiusmodx</a:t>
            </a:r>
            <a:endParaRPr lang="pl-PL" dirty="0"/>
          </a:p>
        </p:txBody>
      </p:sp>
      <p:sp>
        <p:nvSpPr>
          <p:cNvPr id="6" name="Tekst w stopce">
            <a:extLst>
              <a:ext uri="{FF2B5EF4-FFF2-40B4-BE49-F238E27FC236}">
                <a16:creationId xmlns:a16="http://schemas.microsoft.com/office/drawing/2014/main" id="{6002A877-6FE4-F7EE-730F-BDF242F8EAB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0228603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mockupy telefonów">
    <p:spTree>
      <p:nvGrpSpPr>
        <p:cNvPr id="1" name=""/>
        <p:cNvGrpSpPr/>
        <p:nvPr/>
      </p:nvGrpSpPr>
      <p:grpSpPr>
        <a:xfrm>
          <a:off x="0" y="0"/>
          <a:ext cx="0" cy="0"/>
          <a:chOff x="0" y="0"/>
          <a:chExt cx="0" cy="0"/>
        </a:xfrm>
      </p:grpSpPr>
      <p:pic>
        <p:nvPicPr>
          <p:cNvPr id="5" name="Obraz w tle">
            <a:extLst>
              <a:ext uri="{FF2B5EF4-FFF2-40B4-BE49-F238E27FC236}">
                <a16:creationId xmlns:a16="http://schemas.microsoft.com/office/drawing/2014/main" id="{B3CB4A19-4E99-5E0E-2D82-95168E1C41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6885576" y="1247729"/>
            <a:ext cx="4072679" cy="4072679"/>
          </a:xfrm>
          <a:prstGeom prst="rect">
            <a:avLst/>
          </a:prstGeom>
        </p:spPr>
      </p:pic>
      <p:pic>
        <p:nvPicPr>
          <p:cNvPr id="6" name="Obraz w tle">
            <a:extLst>
              <a:ext uri="{FF2B5EF4-FFF2-40B4-BE49-F238E27FC236}">
                <a16:creationId xmlns:a16="http://schemas.microsoft.com/office/drawing/2014/main" id="{1A86D72A-ED7F-2D30-6E28-C0E28C000B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1386384" y="1247729"/>
            <a:ext cx="4072679" cy="4072679"/>
          </a:xfrm>
          <a:prstGeom prst="rect">
            <a:avLst/>
          </a:prstGeom>
        </p:spPr>
      </p:pic>
      <p:pic>
        <p:nvPicPr>
          <p:cNvPr id="7" name="Mockup telefonu lewy">
            <a:extLst>
              <a:ext uri="{FF2B5EF4-FFF2-40B4-BE49-F238E27FC236}">
                <a16:creationId xmlns:a16="http://schemas.microsoft.com/office/drawing/2014/main" id="{8428395D-A3E8-77BA-4640-6106A0971E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2103401" y="688720"/>
            <a:ext cx="2524560" cy="5102269"/>
          </a:xfrm>
          <a:prstGeom prst="rect">
            <a:avLst/>
          </a:prstGeom>
        </p:spPr>
      </p:pic>
      <p:pic>
        <p:nvPicPr>
          <p:cNvPr id="9" name="Mockup telefonu prawy">
            <a:extLst>
              <a:ext uri="{FF2B5EF4-FFF2-40B4-BE49-F238E27FC236}">
                <a16:creationId xmlns:a16="http://schemas.microsoft.com/office/drawing/2014/main" id="{9E1A8D8E-82EC-2703-1EAE-1806407514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7699906" y="688720"/>
            <a:ext cx="2524560" cy="5102269"/>
          </a:xfrm>
          <a:prstGeom prst="rect">
            <a:avLst/>
          </a:prstGeom>
        </p:spPr>
      </p:pic>
      <p:sp>
        <p:nvSpPr>
          <p:cNvPr id="10" name="Miejsce na zdjecie lewe">
            <a:extLst>
              <a:ext uri="{FF2B5EF4-FFF2-40B4-BE49-F238E27FC236}">
                <a16:creationId xmlns:a16="http://schemas.microsoft.com/office/drawing/2014/main" id="{5292B9DB-5FCE-EB5A-1DAB-02028720975A}"/>
              </a:ext>
            </a:extLst>
          </p:cNvPr>
          <p:cNvSpPr>
            <a:spLocks noGrp="1" noRot="1" noMove="1" noResize="1" noEditPoints="1" noAdjustHandles="1" noChangeArrowheads="1" noChangeShapeType="1"/>
          </p:cNvSpPr>
          <p:nvPr>
            <p:ph type="pic" sz="quarter" idx="11"/>
          </p:nvPr>
        </p:nvSpPr>
        <p:spPr>
          <a:xfrm>
            <a:off x="2262827" y="849082"/>
            <a:ext cx="2229201" cy="4753554"/>
          </a:xfrm>
          <a:prstGeom prst="roundRect">
            <a:avLst>
              <a:gd name="adj" fmla="val 12244"/>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2" name="Miejsce na zdjecie prawe">
            <a:extLst>
              <a:ext uri="{FF2B5EF4-FFF2-40B4-BE49-F238E27FC236}">
                <a16:creationId xmlns:a16="http://schemas.microsoft.com/office/drawing/2014/main" id="{1AA7AA87-930E-DF14-F3BB-92801A28FAD5}"/>
              </a:ext>
            </a:extLst>
          </p:cNvPr>
          <p:cNvSpPr>
            <a:spLocks noGrp="1" noRot="1" noMove="1" noResize="1" noEditPoints="1" noAdjustHandles="1" noChangeArrowheads="1" noChangeShapeType="1"/>
          </p:cNvSpPr>
          <p:nvPr>
            <p:ph type="pic" sz="quarter" idx="12"/>
          </p:nvPr>
        </p:nvSpPr>
        <p:spPr>
          <a:xfrm>
            <a:off x="7865935" y="851124"/>
            <a:ext cx="2185167" cy="4741417"/>
          </a:xfrm>
          <a:prstGeom prst="roundRect">
            <a:avLst>
              <a:gd name="adj" fmla="val 11052"/>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Tekst w stopce">
            <a:extLst>
              <a:ext uri="{FF2B5EF4-FFF2-40B4-BE49-F238E27FC236}">
                <a16:creationId xmlns:a16="http://schemas.microsoft.com/office/drawing/2014/main" id="{1ACCAB28-FD0D-4B7C-052E-7B3E8E318C5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688433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mockupy telefonów_v2">
    <p:spTree>
      <p:nvGrpSpPr>
        <p:cNvPr id="1" name=""/>
        <p:cNvGrpSpPr/>
        <p:nvPr/>
      </p:nvGrpSpPr>
      <p:grpSpPr>
        <a:xfrm>
          <a:off x="0" y="0"/>
          <a:ext cx="0" cy="0"/>
          <a:chOff x="0" y="0"/>
          <a:chExt cx="0" cy="0"/>
        </a:xfrm>
      </p:grpSpPr>
      <p:pic>
        <p:nvPicPr>
          <p:cNvPr id="6" name="Obraz w tle 2">
            <a:extLst>
              <a:ext uri="{FF2B5EF4-FFF2-40B4-BE49-F238E27FC236}">
                <a16:creationId xmlns:a16="http://schemas.microsoft.com/office/drawing/2014/main" id="{F81FBBC2-2357-A082-9577-3B680D8632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882384" y="1271016"/>
            <a:ext cx="4041648" cy="4041648"/>
          </a:xfrm>
          <a:prstGeom prst="rect">
            <a:avLst/>
          </a:prstGeom>
        </p:spPr>
      </p:pic>
      <p:pic>
        <p:nvPicPr>
          <p:cNvPr id="11" name=" Obraz w tle 1">
            <a:extLst>
              <a:ext uri="{FF2B5EF4-FFF2-40B4-BE49-F238E27FC236}">
                <a16:creationId xmlns:a16="http://schemas.microsoft.com/office/drawing/2014/main" id="{B0740572-10EF-23C8-2E2B-C7CFE1DCB9D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1406336" y="1271016"/>
            <a:ext cx="4041648" cy="4041648"/>
          </a:xfrm>
          <a:prstGeom prst="rect">
            <a:avLst/>
          </a:prstGeom>
        </p:spPr>
      </p:pic>
      <p:pic>
        <p:nvPicPr>
          <p:cNvPr id="7" name="Mockup telefonu lewy">
            <a:extLst>
              <a:ext uri="{FF2B5EF4-FFF2-40B4-BE49-F238E27FC236}">
                <a16:creationId xmlns:a16="http://schemas.microsoft.com/office/drawing/2014/main" id="{8428395D-A3E8-77BA-4640-6106A0971E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2103401" y="688720"/>
            <a:ext cx="2524560" cy="5102269"/>
          </a:xfrm>
          <a:prstGeom prst="rect">
            <a:avLst/>
          </a:prstGeom>
        </p:spPr>
      </p:pic>
      <p:pic>
        <p:nvPicPr>
          <p:cNvPr id="9" name="Mockup telefonu prawy">
            <a:extLst>
              <a:ext uri="{FF2B5EF4-FFF2-40B4-BE49-F238E27FC236}">
                <a16:creationId xmlns:a16="http://schemas.microsoft.com/office/drawing/2014/main" id="{9E1A8D8E-82EC-2703-1EAE-1806407514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7699906" y="688720"/>
            <a:ext cx="2524560" cy="5102269"/>
          </a:xfrm>
          <a:prstGeom prst="rect">
            <a:avLst/>
          </a:prstGeom>
        </p:spPr>
      </p:pic>
      <p:sp>
        <p:nvSpPr>
          <p:cNvPr id="10" name="Miejsce na zdjecie lewe">
            <a:extLst>
              <a:ext uri="{FF2B5EF4-FFF2-40B4-BE49-F238E27FC236}">
                <a16:creationId xmlns:a16="http://schemas.microsoft.com/office/drawing/2014/main" id="{5292B9DB-5FCE-EB5A-1DAB-02028720975A}"/>
              </a:ext>
            </a:extLst>
          </p:cNvPr>
          <p:cNvSpPr>
            <a:spLocks noGrp="1" noRot="1" noMove="1" noResize="1" noEditPoints="1" noAdjustHandles="1" noChangeArrowheads="1" noChangeShapeType="1"/>
          </p:cNvSpPr>
          <p:nvPr>
            <p:ph type="pic" sz="quarter" idx="11"/>
          </p:nvPr>
        </p:nvSpPr>
        <p:spPr>
          <a:xfrm>
            <a:off x="2262827" y="849082"/>
            <a:ext cx="2229201" cy="4753554"/>
          </a:xfrm>
          <a:prstGeom prst="roundRect">
            <a:avLst>
              <a:gd name="adj" fmla="val 12244"/>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2" name="Miejsce na zdjecie prawe">
            <a:extLst>
              <a:ext uri="{FF2B5EF4-FFF2-40B4-BE49-F238E27FC236}">
                <a16:creationId xmlns:a16="http://schemas.microsoft.com/office/drawing/2014/main" id="{1AA7AA87-930E-DF14-F3BB-92801A28FAD5}"/>
              </a:ext>
            </a:extLst>
          </p:cNvPr>
          <p:cNvSpPr>
            <a:spLocks noGrp="1" noRot="1" noMove="1" noResize="1" noEditPoints="1" noAdjustHandles="1" noChangeArrowheads="1" noChangeShapeType="1"/>
          </p:cNvSpPr>
          <p:nvPr>
            <p:ph type="pic" sz="quarter" idx="12"/>
          </p:nvPr>
        </p:nvSpPr>
        <p:spPr>
          <a:xfrm>
            <a:off x="7865935" y="851124"/>
            <a:ext cx="2185167" cy="4741417"/>
          </a:xfrm>
          <a:prstGeom prst="roundRect">
            <a:avLst>
              <a:gd name="adj" fmla="val 11052"/>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3" name="Tekst w stopce">
            <a:extLst>
              <a:ext uri="{FF2B5EF4-FFF2-40B4-BE49-F238E27FC236}">
                <a16:creationId xmlns:a16="http://schemas.microsoft.com/office/drawing/2014/main" id="{63EDCE2E-947C-D0F8-C4BF-B42F41E90BB0}"/>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63655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mockupy komputerów">
    <p:spTree>
      <p:nvGrpSpPr>
        <p:cNvPr id="1" name=""/>
        <p:cNvGrpSpPr/>
        <p:nvPr/>
      </p:nvGrpSpPr>
      <p:grpSpPr>
        <a:xfrm>
          <a:off x="0" y="0"/>
          <a:ext cx="0" cy="0"/>
          <a:chOff x="0" y="0"/>
          <a:chExt cx="0" cy="0"/>
        </a:xfrm>
      </p:grpSpPr>
      <p:pic>
        <p:nvPicPr>
          <p:cNvPr id="3" name="Mockup komputera prawy">
            <a:extLst>
              <a:ext uri="{FF2B5EF4-FFF2-40B4-BE49-F238E27FC236}">
                <a16:creationId xmlns:a16="http://schemas.microsoft.com/office/drawing/2014/main" id="{828580C5-3849-9EB0-8D60-99E27D4E8B4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2749" b="2041"/>
          <a:stretch/>
        </p:blipFill>
        <p:spPr>
          <a:xfrm>
            <a:off x="6580664" y="1586997"/>
            <a:ext cx="4255490" cy="3625175"/>
          </a:xfrm>
          <a:prstGeom prst="rect">
            <a:avLst/>
          </a:prstGeom>
        </p:spPr>
      </p:pic>
      <p:pic>
        <p:nvPicPr>
          <p:cNvPr id="4" name="Mockup komputera lewy">
            <a:extLst>
              <a:ext uri="{FF2B5EF4-FFF2-40B4-BE49-F238E27FC236}">
                <a16:creationId xmlns:a16="http://schemas.microsoft.com/office/drawing/2014/main" id="{22B52A6A-71F3-C00B-45BF-4977B75DE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2749" b="2041"/>
          <a:stretch/>
        </p:blipFill>
        <p:spPr>
          <a:xfrm>
            <a:off x="1357807" y="1607826"/>
            <a:ext cx="4255490" cy="3625175"/>
          </a:xfrm>
          <a:prstGeom prst="rect">
            <a:avLst/>
          </a:prstGeom>
        </p:spPr>
      </p:pic>
      <p:sp>
        <p:nvSpPr>
          <p:cNvPr id="8" name="Miejsce na zdjecie lewe">
            <a:extLst>
              <a:ext uri="{FF2B5EF4-FFF2-40B4-BE49-F238E27FC236}">
                <a16:creationId xmlns:a16="http://schemas.microsoft.com/office/drawing/2014/main" id="{4694903C-91DB-3F79-0002-A3B653E07EFA}"/>
              </a:ext>
            </a:extLst>
          </p:cNvPr>
          <p:cNvSpPr>
            <a:spLocks noGrp="1" noRot="1" noMove="1" noResize="1" noEditPoints="1" noAdjustHandles="1" noChangeArrowheads="1" noChangeShapeType="1"/>
          </p:cNvSpPr>
          <p:nvPr>
            <p:ph type="pic" sz="quarter" idx="11"/>
          </p:nvPr>
        </p:nvSpPr>
        <p:spPr>
          <a:xfrm>
            <a:off x="1587750" y="1849743"/>
            <a:ext cx="3794820" cy="2124795"/>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11" name="Miejsce na zdjecie prawe">
            <a:extLst>
              <a:ext uri="{FF2B5EF4-FFF2-40B4-BE49-F238E27FC236}">
                <a16:creationId xmlns:a16="http://schemas.microsoft.com/office/drawing/2014/main" id="{E52A216C-FB8B-CA10-5544-D4C483582178}"/>
              </a:ext>
            </a:extLst>
          </p:cNvPr>
          <p:cNvSpPr>
            <a:spLocks noGrp="1" noRot="1" noMove="1" noResize="1" noEditPoints="1" noAdjustHandles="1" noChangeArrowheads="1" noChangeShapeType="1"/>
          </p:cNvSpPr>
          <p:nvPr>
            <p:ph type="pic" sz="quarter" idx="12"/>
          </p:nvPr>
        </p:nvSpPr>
        <p:spPr>
          <a:xfrm>
            <a:off x="6831124" y="1818692"/>
            <a:ext cx="3770936" cy="2140606"/>
          </a:xfrm>
          <a:prstGeom prst="roundRect">
            <a:avLst>
              <a:gd name="adj" fmla="val 0"/>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5" name="Tekst w stopce">
            <a:extLst>
              <a:ext uri="{FF2B5EF4-FFF2-40B4-BE49-F238E27FC236}">
                <a16:creationId xmlns:a16="http://schemas.microsoft.com/office/drawing/2014/main" id="{38E96D27-C3A0-8555-0573-C7E79F9683C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385356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ajd końcowy jasny">
    <p:spTree>
      <p:nvGrpSpPr>
        <p:cNvPr id="1" name=""/>
        <p:cNvGrpSpPr/>
        <p:nvPr/>
      </p:nvGrpSpPr>
      <p:grpSpPr>
        <a:xfrm>
          <a:off x="0" y="0"/>
          <a:ext cx="0" cy="0"/>
          <a:chOff x="0" y="0"/>
          <a:chExt cx="0" cy="0"/>
        </a:xfrm>
      </p:grpSpPr>
      <p:sp>
        <p:nvSpPr>
          <p:cNvPr id="6" name="Białe tło">
            <a:extLst>
              <a:ext uri="{FF2B5EF4-FFF2-40B4-BE49-F238E27FC236}">
                <a16:creationId xmlns:a16="http://schemas.microsoft.com/office/drawing/2014/main" id="{D2E94EB0-CD96-4F30-5D50-01298A9006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29641"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3" name="Koło-niebieski-ciemny-PG">
            <a:extLst>
              <a:ext uri="{FF2B5EF4-FFF2-40B4-BE49-F238E27FC236}">
                <a16:creationId xmlns:a16="http://schemas.microsoft.com/office/drawing/2014/main" id="{A79BAFB9-48D6-2EDA-7B19-FDF75D3CC7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0800000">
            <a:off x="6455150" y="0"/>
            <a:ext cx="5760000" cy="5760000"/>
          </a:xfrm>
          <a:prstGeom prst="rect">
            <a:avLst/>
          </a:prstGeom>
          <a:scene3d>
            <a:camera prst="orthographicFront">
              <a:rot lat="0" lon="0" rev="0"/>
            </a:camera>
            <a:lightRig rig="threePt" dir="t"/>
          </a:scene3d>
        </p:spPr>
      </p:pic>
      <p:pic>
        <p:nvPicPr>
          <p:cNvPr id="24" name="Kwadrat-czerwony-PG">
            <a:extLst>
              <a:ext uri="{FF2B5EF4-FFF2-40B4-BE49-F238E27FC236}">
                <a16:creationId xmlns:a16="http://schemas.microsoft.com/office/drawing/2014/main" id="{F698AB1D-4ED6-22AC-1A40-77471FE1D6C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7533602" y="5085184"/>
            <a:ext cx="1800000" cy="1800000"/>
          </a:xfrm>
          <a:prstGeom prst="rect">
            <a:avLst/>
          </a:prstGeom>
          <a:scene3d>
            <a:camera prst="orthographicFront">
              <a:rot lat="0" lon="0" rev="0"/>
            </a:camera>
            <a:lightRig rig="threePt" dir="t"/>
          </a:scene3d>
        </p:spPr>
      </p:pic>
      <p:pic>
        <p:nvPicPr>
          <p:cNvPr id="13" name="Kwadrat-niebieski-jasny-LG">
            <a:extLst>
              <a:ext uri="{FF2B5EF4-FFF2-40B4-BE49-F238E27FC236}">
                <a16:creationId xmlns:a16="http://schemas.microsoft.com/office/drawing/2014/main" id="{53D7F59E-8D94-DF82-BBA9-B8CAB9F1C96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5400000">
            <a:off x="9334800" y="4015089"/>
            <a:ext cx="1080000" cy="1080000"/>
          </a:xfrm>
          <a:prstGeom prst="rect">
            <a:avLst/>
          </a:prstGeom>
        </p:spPr>
      </p:pic>
      <p:sp>
        <p:nvSpPr>
          <p:cNvPr id="7" name="Tytuł 6">
            <a:extLst>
              <a:ext uri="{FF2B5EF4-FFF2-40B4-BE49-F238E27FC236}">
                <a16:creationId xmlns:a16="http://schemas.microsoft.com/office/drawing/2014/main" id="{78692E6D-07D4-87F6-D924-EB3758C34607}"/>
              </a:ext>
            </a:extLst>
          </p:cNvPr>
          <p:cNvSpPr>
            <a:spLocks noGrp="1" noRot="1" noMove="1" noResize="1" noEditPoints="1" noAdjustHandles="1" noChangeArrowheads="1" noChangeShapeType="1"/>
          </p:cNvSpPr>
          <p:nvPr>
            <p:ph type="title"/>
          </p:nvPr>
        </p:nvSpPr>
        <p:spPr>
          <a:xfrm>
            <a:off x="576000" y="1987200"/>
            <a:ext cx="5520000" cy="1323439"/>
          </a:xfrm>
          <a:prstGeom prst="rect">
            <a:avLst/>
          </a:prstGeom>
        </p:spPr>
        <p:txBody>
          <a:bodyPr wrap="square">
            <a:spAutoFit/>
          </a:bodyPr>
          <a:lstStyle>
            <a:lvl1pPr>
              <a:lnSpc>
                <a:spcPct val="100000"/>
              </a:lnSpc>
              <a:defRPr sz="40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4" name="Opis">
            <a:extLst>
              <a:ext uri="{FF2B5EF4-FFF2-40B4-BE49-F238E27FC236}">
                <a16:creationId xmlns:a16="http://schemas.microsoft.com/office/drawing/2014/main" id="{33833FA2-5AEB-59CD-90C1-7130A76BA8F6}"/>
              </a:ext>
            </a:extLst>
          </p:cNvPr>
          <p:cNvSpPr>
            <a:spLocks noGrp="1" noRot="1" noMove="1" noResize="1" noEditPoints="1" noAdjustHandles="1" noChangeArrowheads="1" noChangeShapeType="1"/>
          </p:cNvSpPr>
          <p:nvPr>
            <p:ph type="body" idx="10" hasCustomPrompt="1"/>
          </p:nvPr>
        </p:nvSpPr>
        <p:spPr>
          <a:xfrm>
            <a:off x="612000" y="5364575"/>
            <a:ext cx="5484000" cy="584775"/>
          </a:xfrm>
          <a:prstGeom prst="rect">
            <a:avLst/>
          </a:prstGeom>
        </p:spPr>
        <p:txBody>
          <a:bodyPr wrap="square">
            <a:spAutoFit/>
          </a:bodyPr>
          <a:lstStyle>
            <a:lvl1pPr marL="0" indent="0">
              <a:lnSpc>
                <a:spcPct val="100000"/>
              </a:lnSpc>
              <a:spcBef>
                <a:spcPts val="0"/>
              </a:spcBef>
              <a:buNone/>
              <a:defRPr sz="16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Zespół</a:t>
            </a:r>
          </a:p>
          <a:p>
            <a:pPr lvl="0"/>
            <a:r>
              <a:rPr lang="pl-PL" dirty="0"/>
              <a:t>Departament</a:t>
            </a:r>
          </a:p>
        </p:txBody>
      </p:sp>
      <p:pic>
        <p:nvPicPr>
          <p:cNvPr id="3" name="Logo" descr="Logo COI">
            <a:extLst>
              <a:ext uri="{FF2B5EF4-FFF2-40B4-BE49-F238E27FC236}">
                <a16:creationId xmlns:a16="http://schemas.microsoft.com/office/drawing/2014/main" id="{12E64442-CC3C-C198-59FB-E65DDD133E04}"/>
              </a:ext>
            </a:extLst>
          </p:cNvPr>
          <p:cNvPicPr>
            <a:picLocks noGrp="1" noRot="1" noChangeAspec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rcRect/>
          <a:stretch/>
        </p:blipFill>
        <p:spPr>
          <a:xfrm>
            <a:off x="709200" y="561777"/>
            <a:ext cx="902026" cy="309266"/>
          </a:xfrm>
          <a:prstGeom prst="rect">
            <a:avLst/>
          </a:prstGeom>
        </p:spPr>
      </p:pic>
    </p:spTree>
    <p:extLst>
      <p:ext uri="{BB962C8B-B14F-4D97-AF65-F5344CB8AC3E}">
        <p14:creationId xmlns:p14="http://schemas.microsoft.com/office/powerpoint/2010/main" val="1869387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ajd tytułowy podstawowy">
    <p:spTree>
      <p:nvGrpSpPr>
        <p:cNvPr id="1" name=""/>
        <p:cNvGrpSpPr/>
        <p:nvPr/>
      </p:nvGrpSpPr>
      <p:grpSpPr>
        <a:xfrm>
          <a:off x="0" y="0"/>
          <a:ext cx="0" cy="0"/>
          <a:chOff x="0" y="0"/>
          <a:chExt cx="0" cy="0"/>
        </a:xfrm>
      </p:grpSpPr>
      <p:pic>
        <p:nvPicPr>
          <p:cNvPr id="2" name="Obraz w tle">
            <a:extLst>
              <a:ext uri="{FF2B5EF4-FFF2-40B4-BE49-F238E27FC236}">
                <a16:creationId xmlns:a16="http://schemas.microsoft.com/office/drawing/2014/main" id="{010C9068-06F7-0D06-1170-8F8DF50ADE3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Koło-niebieski-ciemny-PG">
            <a:extLst>
              <a:ext uri="{FF2B5EF4-FFF2-40B4-BE49-F238E27FC236}">
                <a16:creationId xmlns:a16="http://schemas.microsoft.com/office/drawing/2014/main" id="{E31DB57C-51FF-AA89-B2BB-F1830C8706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5400000">
            <a:off x="6456675" y="1818000"/>
            <a:ext cx="5040000" cy="5040000"/>
          </a:xfrm>
          <a:prstGeom prst="rect">
            <a:avLst/>
          </a:prstGeom>
          <a:scene3d>
            <a:camera prst="orthographicFront">
              <a:rot lat="0" lon="0" rev="0"/>
            </a:camera>
            <a:lightRig rig="threePt" dir="t"/>
          </a:scene3d>
        </p:spPr>
      </p:pic>
      <p:pic>
        <p:nvPicPr>
          <p:cNvPr id="12" name="Kwadrat-czerwony-PG">
            <a:extLst>
              <a:ext uri="{FF2B5EF4-FFF2-40B4-BE49-F238E27FC236}">
                <a16:creationId xmlns:a16="http://schemas.microsoft.com/office/drawing/2014/main" id="{D7C9F8AD-2E89-4BE3-35ED-1C76950EFF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a:off x="10244137" y="3708000"/>
            <a:ext cx="622800" cy="622800"/>
          </a:xfrm>
          <a:prstGeom prst="rect">
            <a:avLst/>
          </a:prstGeom>
          <a:scene3d>
            <a:camera prst="orthographicFront">
              <a:rot lat="0" lon="0" rev="0"/>
            </a:camera>
            <a:lightRig rig="threePt" dir="t"/>
          </a:scene3d>
        </p:spPr>
      </p:pic>
      <p:pic>
        <p:nvPicPr>
          <p:cNvPr id="10" name="Kwadrat-niebieski-jasny-PG">
            <a:extLst>
              <a:ext uri="{FF2B5EF4-FFF2-40B4-BE49-F238E27FC236}">
                <a16:creationId xmlns:a16="http://schemas.microsoft.com/office/drawing/2014/main" id="{33D515AB-09B6-7B70-B1A1-5FF6E5EB68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8976675" y="4338000"/>
            <a:ext cx="2520000" cy="2520000"/>
          </a:xfrm>
          <a:prstGeom prst="rect">
            <a:avLst/>
          </a:prstGeom>
          <a:scene3d>
            <a:camera prst="orthographicFront">
              <a:rot lat="0" lon="0" rev="0"/>
            </a:camera>
            <a:lightRig rig="threePt" dir="t"/>
          </a:scene3d>
        </p:spPr>
      </p:pic>
      <p:pic>
        <p:nvPicPr>
          <p:cNvPr id="11" name="Obraz w tle 3">
            <a:extLst>
              <a:ext uri="{FF2B5EF4-FFF2-40B4-BE49-F238E27FC236}">
                <a16:creationId xmlns:a16="http://schemas.microsoft.com/office/drawing/2014/main" id="{B9EC876D-24C2-BE4D-C8D0-4ED3530969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6"/>
          <a:srcRect/>
          <a:stretch/>
        </p:blipFill>
        <p:spPr>
          <a:xfrm rot="5400000">
            <a:off x="8976202" y="3078000"/>
            <a:ext cx="1260000" cy="1260000"/>
          </a:xfrm>
          <a:prstGeom prst="rect">
            <a:avLst/>
          </a:prstGeom>
          <a:scene3d>
            <a:camera prst="orthographicFront">
              <a:rot lat="0" lon="0" rev="0"/>
            </a:camera>
            <a:lightRig rig="threePt" dir="t"/>
          </a:scene3d>
        </p:spPr>
      </p:pic>
      <p:sp>
        <p:nvSpPr>
          <p:cNvPr id="4" name="Tytuł 3">
            <a:extLst>
              <a:ext uri="{FF2B5EF4-FFF2-40B4-BE49-F238E27FC236}">
                <a16:creationId xmlns:a16="http://schemas.microsoft.com/office/drawing/2014/main" id="{4DA038EC-B2B7-A3DE-AE89-E19F830EE207}"/>
              </a:ext>
            </a:extLst>
          </p:cNvPr>
          <p:cNvSpPr>
            <a:spLocks noGrp="1" noRot="1" noMove="1" noResize="1" noEditPoints="1" noAdjustHandles="1" noChangeArrowheads="1" noChangeShapeType="1"/>
          </p:cNvSpPr>
          <p:nvPr>
            <p:ph type="title"/>
          </p:nvPr>
        </p:nvSpPr>
        <p:spPr>
          <a:xfrm>
            <a:off x="576000" y="19872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5" name="Opis 1">
            <a:extLst>
              <a:ext uri="{FF2B5EF4-FFF2-40B4-BE49-F238E27FC236}">
                <a16:creationId xmlns:a16="http://schemas.microsoft.com/office/drawing/2014/main" id="{ED053855-342A-EA94-DAEB-6ECC2C43289A}"/>
              </a:ext>
            </a:extLst>
          </p:cNvPr>
          <p:cNvSpPr>
            <a:spLocks noGrp="1" noRot="1" noMove="1" noResize="1" noEditPoints="1" noAdjustHandles="1" noChangeArrowheads="1" noChangeShapeType="1"/>
          </p:cNvSpPr>
          <p:nvPr>
            <p:ph type="body" idx="1" hasCustomPrompt="1"/>
          </p:nvPr>
        </p:nvSpPr>
        <p:spPr>
          <a:xfrm>
            <a:off x="1030575" y="3861060"/>
            <a:ext cx="5065426" cy="338554"/>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Zapraszamy do prezentacji</a:t>
            </a:r>
          </a:p>
        </p:txBody>
      </p:sp>
      <p:sp>
        <p:nvSpPr>
          <p:cNvPr id="6" name="Opis 2">
            <a:extLst>
              <a:ext uri="{FF2B5EF4-FFF2-40B4-BE49-F238E27FC236}">
                <a16:creationId xmlns:a16="http://schemas.microsoft.com/office/drawing/2014/main" id="{42FE5E6E-3C14-0624-4675-5CD26555CA54}"/>
              </a:ext>
            </a:extLst>
          </p:cNvPr>
          <p:cNvSpPr>
            <a:spLocks noGrp="1" noRot="1" noMove="1" noResize="1" noEditPoints="1" noAdjustHandles="1" noChangeArrowheads="1" noChangeShapeType="1"/>
          </p:cNvSpPr>
          <p:nvPr>
            <p:ph type="body" idx="10" hasCustomPrompt="1"/>
          </p:nvPr>
        </p:nvSpPr>
        <p:spPr>
          <a:xfrm>
            <a:off x="612000" y="5364575"/>
            <a:ext cx="5484000" cy="584775"/>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Nazwa Zespołu</a:t>
            </a:r>
          </a:p>
          <a:p>
            <a:pPr lvl="0"/>
            <a:r>
              <a:rPr lang="pl-PL" dirty="0"/>
              <a:t>data</a:t>
            </a:r>
          </a:p>
        </p:txBody>
      </p:sp>
      <p:pic>
        <p:nvPicPr>
          <p:cNvPr id="7" name="Logo" descr="Logo COI&#10;">
            <a:extLst>
              <a:ext uri="{FF2B5EF4-FFF2-40B4-BE49-F238E27FC236}">
                <a16:creationId xmlns:a16="http://schemas.microsoft.com/office/drawing/2014/main" id="{864471F9-5CC7-E991-1F12-A93D145A9FA6}"/>
              </a:ext>
            </a:extLst>
          </p:cNvPr>
          <p:cNvPicPr>
            <a:picLocks noGrp="1" noRot="1" noChangeAspect="1" noMove="1" noResize="1" noEditPoints="1" noAdjustHandles="1" noChangeArrowheads="1" noChangeShapeType="1" noCrop="1"/>
          </p:cNvPicPr>
          <p:nvPr userDrawn="1"/>
        </p:nvPicPr>
        <p:blipFill>
          <a:blip r:embed="rId7">
            <a:extLst>
              <a:ext uri="{96DAC541-7B7A-43D3-8B79-37D633B846F1}">
                <asvg:svgBlip xmlns:asvg="http://schemas.microsoft.com/office/drawing/2016/SVG/main" r:embed="rId8"/>
              </a:ext>
            </a:extLst>
          </a:blip>
          <a:srcRect/>
          <a:stretch/>
        </p:blipFill>
        <p:spPr>
          <a:xfrm>
            <a:off x="707682" y="555798"/>
            <a:ext cx="940907" cy="322596"/>
          </a:xfrm>
          <a:prstGeom prst="rect">
            <a:avLst/>
          </a:prstGeom>
        </p:spPr>
      </p:pic>
    </p:spTree>
    <p:extLst>
      <p:ext uri="{BB962C8B-B14F-4D97-AF65-F5344CB8AC3E}">
        <p14:creationId xmlns:p14="http://schemas.microsoft.com/office/powerpoint/2010/main" val="4132564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ytuł i treść w 3 kolumnach na jasnym tle">
    <p:spTree>
      <p:nvGrpSpPr>
        <p:cNvPr id="1" name=""/>
        <p:cNvGrpSpPr/>
        <p:nvPr/>
      </p:nvGrpSpPr>
      <p:grpSpPr>
        <a:xfrm>
          <a:off x="0" y="0"/>
          <a:ext cx="0" cy="0"/>
          <a:chOff x="0" y="0"/>
          <a:chExt cx="0" cy="0"/>
        </a:xfrm>
      </p:grpSpPr>
      <p:pic>
        <p:nvPicPr>
          <p:cNvPr id="8" name="Koło-niebieski-ciemny-PG">
            <a:extLst>
              <a:ext uri="{FF2B5EF4-FFF2-40B4-BE49-F238E27FC236}">
                <a16:creationId xmlns:a16="http://schemas.microsoft.com/office/drawing/2014/main" id="{78D163D3-1F8A-80D4-4E64-960E839DDC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42554" b="40574"/>
          <a:stretch/>
        </p:blipFill>
        <p:spPr>
          <a:xfrm rot="16200000">
            <a:off x="7881299" y="-73027"/>
            <a:ext cx="4237675" cy="4383727"/>
          </a:xfrm>
          <a:prstGeom prst="rect">
            <a:avLst/>
          </a:prstGeom>
          <a:scene3d>
            <a:camera prst="orthographicFront">
              <a:rot lat="0" lon="0" rev="0"/>
            </a:camera>
            <a:lightRig rig="threePt" dir="t"/>
          </a:scene3d>
        </p:spPr>
      </p:pic>
      <p:pic>
        <p:nvPicPr>
          <p:cNvPr id="9" name="Kwadrat-czerwony-PG">
            <a:extLst>
              <a:ext uri="{FF2B5EF4-FFF2-40B4-BE49-F238E27FC236}">
                <a16:creationId xmlns:a16="http://schemas.microsoft.com/office/drawing/2014/main" id="{B5153959-B232-E209-9839-9B7EA742A42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10416675" y="549275"/>
            <a:ext cx="1080000" cy="1080000"/>
          </a:xfrm>
          <a:prstGeom prst="rect">
            <a:avLst/>
          </a:prstGeom>
          <a:scene3d>
            <a:camera prst="orthographicFront">
              <a:rot lat="0" lon="0" rev="0"/>
            </a:camera>
            <a:lightRig rig="threePt" dir="t"/>
          </a:scene3d>
        </p:spPr>
      </p:pic>
      <p:sp>
        <p:nvSpPr>
          <p:cNvPr id="4" name="Tytuł">
            <a:extLst>
              <a:ext uri="{FF2B5EF4-FFF2-40B4-BE49-F238E27FC236}">
                <a16:creationId xmlns:a16="http://schemas.microsoft.com/office/drawing/2014/main" id="{7DCC6E0F-90D8-E383-B995-09C7C5F72A48}"/>
              </a:ext>
            </a:extLst>
          </p:cNvPr>
          <p:cNvSpPr>
            <a:spLocks noGrp="1" noRot="1" noMove="1" noResize="1" noEditPoints="1" noAdjustHandles="1" noChangeArrowheads="1" noChangeShapeType="1"/>
          </p:cNvSpPr>
          <p:nvPr>
            <p:ph type="title"/>
          </p:nvPr>
        </p:nvSpPr>
        <p:spPr>
          <a:xfrm>
            <a:off x="576000" y="907200"/>
            <a:ext cx="7320200"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5" name="Treść">
            <a:extLst>
              <a:ext uri="{FF2B5EF4-FFF2-40B4-BE49-F238E27FC236}">
                <a16:creationId xmlns:a16="http://schemas.microsoft.com/office/drawing/2014/main" id="{56D913E1-CAC1-F4A1-7D8E-B18DE3A8BCC6}"/>
              </a:ext>
            </a:extLst>
          </p:cNvPr>
          <p:cNvSpPr>
            <a:spLocks noGrp="1" noRot="1" noMove="1" noResize="1" noEditPoints="1" noAdjustHandles="1" noChangeArrowheads="1" noChangeShapeType="1"/>
          </p:cNvSpPr>
          <p:nvPr>
            <p:ph type="body" sz="quarter" idx="13" hasCustomPrompt="1"/>
          </p:nvPr>
        </p:nvSpPr>
        <p:spPr>
          <a:xfrm>
            <a:off x="611999" y="2707200"/>
            <a:ext cx="10884676" cy="2421176"/>
          </a:xfrm>
          <a:prstGeom prst="rect">
            <a:avLst/>
          </a:prstGeom>
        </p:spPr>
        <p:txBody>
          <a:bodyPr wrap="square" numCol="3" spcCol="720000">
            <a:spAutoFit/>
          </a:bodyPr>
          <a:lstStyle>
            <a:lvl1pPr marL="0" indent="0">
              <a:lnSpc>
                <a:spcPct val="100000"/>
              </a:lnSpc>
              <a:buFont typeface="Arial" panose="020B0604020202020204" pitchFamily="34" charset="0"/>
              <a:buNone/>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endParaRPr lang="pl-PL" dirty="0"/>
          </a:p>
        </p:txBody>
      </p:sp>
      <p:sp>
        <p:nvSpPr>
          <p:cNvPr id="3" name="Stopka">
            <a:extLst>
              <a:ext uri="{FF2B5EF4-FFF2-40B4-BE49-F238E27FC236}">
                <a16:creationId xmlns:a16="http://schemas.microsoft.com/office/drawing/2014/main" id="{2911592C-874D-0428-4870-440637002270}"/>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0199096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ajd tytułowy z 2 mockupami telefonów">
    <p:spTree>
      <p:nvGrpSpPr>
        <p:cNvPr id="1" name=""/>
        <p:cNvGrpSpPr/>
        <p:nvPr/>
      </p:nvGrpSpPr>
      <p:grpSpPr>
        <a:xfrm>
          <a:off x="0" y="0"/>
          <a:ext cx="0" cy="0"/>
          <a:chOff x="0" y="0"/>
          <a:chExt cx="0" cy="0"/>
        </a:xfrm>
      </p:grpSpPr>
      <p:pic>
        <p:nvPicPr>
          <p:cNvPr id="14" name="Obraz w tle 2">
            <a:extLst>
              <a:ext uri="{FF2B5EF4-FFF2-40B4-BE49-F238E27FC236}">
                <a16:creationId xmlns:a16="http://schemas.microsoft.com/office/drawing/2014/main" id="{C7CBD527-635B-43CA-2A2B-6236F5150D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16" name="Kwadrat-czerwony-PG">
            <a:extLst>
              <a:ext uri="{FF2B5EF4-FFF2-40B4-BE49-F238E27FC236}">
                <a16:creationId xmlns:a16="http://schemas.microsoft.com/office/drawing/2014/main" id="{CB4CD5D3-FF57-D5FD-1146-8418E1589E07}"/>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a:srcRect/>
          <a:stretch/>
        </p:blipFill>
        <p:spPr>
          <a:xfrm rot="10800000">
            <a:off x="5493116" y="1192437"/>
            <a:ext cx="1800000" cy="1800000"/>
          </a:xfrm>
          <a:prstGeom prst="rect">
            <a:avLst/>
          </a:prstGeom>
          <a:scene3d>
            <a:camera prst="orthographicFront">
              <a:rot lat="0" lon="0" rev="0"/>
            </a:camera>
            <a:lightRig rig="threePt" dir="t"/>
          </a:scene3d>
        </p:spPr>
      </p:pic>
      <p:pic>
        <p:nvPicPr>
          <p:cNvPr id="2" name="Mockup 2">
            <a:extLst>
              <a:ext uri="{FF2B5EF4-FFF2-40B4-BE49-F238E27FC236}">
                <a16:creationId xmlns:a16="http://schemas.microsoft.com/office/drawing/2014/main" id="{232897DB-0695-6E4C-DB00-8833F133FB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4" cstate="print">
            <a:extLst>
              <a:ext uri="{28A0092B-C50C-407E-A947-70E740481C1C}">
                <a14:useLocalDpi xmlns:a14="http://schemas.microsoft.com/office/drawing/2010/main" val="0"/>
              </a:ext>
            </a:extLst>
          </a:blip>
          <a:srcRect b="13063"/>
          <a:stretch/>
        </p:blipFill>
        <p:spPr>
          <a:xfrm>
            <a:off x="7830903" y="430068"/>
            <a:ext cx="3687873" cy="6427932"/>
          </a:xfrm>
          <a:prstGeom prst="rect">
            <a:avLst/>
          </a:prstGeom>
        </p:spPr>
      </p:pic>
      <p:pic>
        <p:nvPicPr>
          <p:cNvPr id="9" name="Mockup 1">
            <a:extLst>
              <a:ext uri="{FF2B5EF4-FFF2-40B4-BE49-F238E27FC236}">
                <a16:creationId xmlns:a16="http://schemas.microsoft.com/office/drawing/2014/main" id="{E6F11061-DC89-B2B8-9BBA-796200BDB8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6349433" y="1169640"/>
            <a:ext cx="2725307" cy="5463991"/>
          </a:xfrm>
          <a:prstGeom prst="rect">
            <a:avLst/>
          </a:prstGeom>
        </p:spPr>
      </p:pic>
      <p:sp>
        <p:nvSpPr>
          <p:cNvPr id="13" name="Miejsce na zdjęcie 2">
            <a:extLst>
              <a:ext uri="{FF2B5EF4-FFF2-40B4-BE49-F238E27FC236}">
                <a16:creationId xmlns:a16="http://schemas.microsoft.com/office/drawing/2014/main" id="{E9CD1BAA-B57F-0742-817E-47BDE478207F}"/>
              </a:ext>
            </a:extLst>
          </p:cNvPr>
          <p:cNvSpPr>
            <a:spLocks noGrp="1" noRot="1" noMove="1" noResize="1" noEditPoints="1" noAdjustHandles="1" noChangeArrowheads="1" noChangeShapeType="1"/>
          </p:cNvSpPr>
          <p:nvPr>
            <p:ph type="pic" sz="quarter" idx="13"/>
          </p:nvPr>
        </p:nvSpPr>
        <p:spPr>
          <a:xfrm>
            <a:off x="8082000" y="649324"/>
            <a:ext cx="3195276" cy="6208675"/>
          </a:xfrm>
          <a:custGeom>
            <a:avLst/>
            <a:gdLst>
              <a:gd name="connsiteX0" fmla="*/ 250255 w 2453960"/>
              <a:gd name="connsiteY0" fmla="*/ 0 h 3446346"/>
              <a:gd name="connsiteX1" fmla="*/ 2203705 w 2453960"/>
              <a:gd name="connsiteY1" fmla="*/ 0 h 3446346"/>
              <a:gd name="connsiteX2" fmla="*/ 2453960 w 2453960"/>
              <a:gd name="connsiteY2" fmla="*/ 250255 h 3446346"/>
              <a:gd name="connsiteX3" fmla="*/ 2453960 w 2453960"/>
              <a:gd name="connsiteY3" fmla="*/ 3446346 h 3446346"/>
              <a:gd name="connsiteX4" fmla="*/ 0 w 2453960"/>
              <a:gd name="connsiteY4" fmla="*/ 3446346 h 3446346"/>
              <a:gd name="connsiteX5" fmla="*/ 0 w 2453960"/>
              <a:gd name="connsiteY5" fmla="*/ 250255 h 3446346"/>
              <a:gd name="connsiteX6" fmla="*/ 250255 w 2453960"/>
              <a:gd name="connsiteY6" fmla="*/ 0 h 344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3960" h="3446346">
                <a:moveTo>
                  <a:pt x="250255" y="0"/>
                </a:moveTo>
                <a:lnTo>
                  <a:pt x="2203705" y="0"/>
                </a:lnTo>
                <a:cubicBezTo>
                  <a:pt x="2341917" y="0"/>
                  <a:pt x="2453960" y="112043"/>
                  <a:pt x="2453960" y="250255"/>
                </a:cubicBezTo>
                <a:lnTo>
                  <a:pt x="2453960" y="3446346"/>
                </a:lnTo>
                <a:lnTo>
                  <a:pt x="0" y="3446346"/>
                </a:lnTo>
                <a:lnTo>
                  <a:pt x="0" y="250255"/>
                </a:lnTo>
                <a:cubicBezTo>
                  <a:pt x="0" y="112043"/>
                  <a:pt x="112043" y="0"/>
                  <a:pt x="250255" y="0"/>
                </a:cubicBezTo>
                <a:close/>
              </a:path>
            </a:pathLst>
          </a:cu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11" name="Miejsce na zdjęcie 1">
            <a:extLst>
              <a:ext uri="{FF2B5EF4-FFF2-40B4-BE49-F238E27FC236}">
                <a16:creationId xmlns:a16="http://schemas.microsoft.com/office/drawing/2014/main" id="{F7EEC856-4275-E598-F532-C749745BB2A7}"/>
              </a:ext>
            </a:extLst>
          </p:cNvPr>
          <p:cNvSpPr>
            <a:spLocks noGrp="1" noRot="1" noMove="1" noResize="1" noEditPoints="1" noAdjustHandles="1" noChangeArrowheads="1" noChangeShapeType="1"/>
          </p:cNvSpPr>
          <p:nvPr>
            <p:ph type="pic" sz="quarter" idx="12"/>
          </p:nvPr>
        </p:nvSpPr>
        <p:spPr>
          <a:xfrm>
            <a:off x="6537258" y="1332491"/>
            <a:ext cx="2352361" cy="5095442"/>
          </a:xfrm>
          <a:prstGeom prst="roundRect">
            <a:avLst>
              <a:gd name="adj" fmla="val 9866"/>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12" name="Tytuł 11">
            <a:extLst>
              <a:ext uri="{FF2B5EF4-FFF2-40B4-BE49-F238E27FC236}">
                <a16:creationId xmlns:a16="http://schemas.microsoft.com/office/drawing/2014/main" id="{FB60A593-ED76-37A2-12F1-5758D9C3E1F8}"/>
              </a:ext>
            </a:extLst>
          </p:cNvPr>
          <p:cNvSpPr>
            <a:spLocks noGrp="1" noRot="1" noMove="1" noResize="1" noEditPoints="1" noAdjustHandles="1" noChangeArrowheads="1" noChangeShapeType="1"/>
          </p:cNvSpPr>
          <p:nvPr>
            <p:ph type="title"/>
          </p:nvPr>
        </p:nvSpPr>
        <p:spPr>
          <a:xfrm>
            <a:off x="576000" y="19872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cxnSp>
        <p:nvCxnSpPr>
          <p:cNvPr id="3" name="Łącznik">
            <a:extLst>
              <a:ext uri="{FF2B5EF4-FFF2-40B4-BE49-F238E27FC236}">
                <a16:creationId xmlns:a16="http://schemas.microsoft.com/office/drawing/2014/main" id="{2C60B16C-860A-2403-6120-3BF596ACBC26}"/>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95325" y="3889014"/>
            <a:ext cx="180290" cy="217192"/>
          </a:xfrm>
          <a:prstGeom prst="line">
            <a:avLst/>
          </a:prstGeom>
          <a:ln w="19050">
            <a:solidFill>
              <a:srgbClr val="E11256"/>
            </a:solidFill>
          </a:ln>
        </p:spPr>
        <p:style>
          <a:lnRef idx="1">
            <a:schemeClr val="accent2"/>
          </a:lnRef>
          <a:fillRef idx="0">
            <a:schemeClr val="accent2"/>
          </a:fillRef>
          <a:effectRef idx="0">
            <a:schemeClr val="accent2"/>
          </a:effectRef>
          <a:fontRef idx="minor">
            <a:schemeClr val="tx1"/>
          </a:fontRef>
        </p:style>
      </p:cxnSp>
      <p:sp>
        <p:nvSpPr>
          <p:cNvPr id="5" name="Opis 1">
            <a:extLst>
              <a:ext uri="{FF2B5EF4-FFF2-40B4-BE49-F238E27FC236}">
                <a16:creationId xmlns:a16="http://schemas.microsoft.com/office/drawing/2014/main" id="{ED053855-342A-EA94-DAEB-6ECC2C43289A}"/>
              </a:ext>
            </a:extLst>
          </p:cNvPr>
          <p:cNvSpPr>
            <a:spLocks noGrp="1" noRot="1" noMove="1" noResize="1" noEditPoints="1" noAdjustHandles="1" noChangeArrowheads="1" noChangeShapeType="1"/>
          </p:cNvSpPr>
          <p:nvPr>
            <p:ph type="body" idx="1" hasCustomPrompt="1"/>
          </p:nvPr>
        </p:nvSpPr>
        <p:spPr>
          <a:xfrm>
            <a:off x="1030575" y="3861060"/>
            <a:ext cx="5065426" cy="338554"/>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Zapraszamy do prezentacji</a:t>
            </a:r>
          </a:p>
        </p:txBody>
      </p:sp>
      <p:sp>
        <p:nvSpPr>
          <p:cNvPr id="6" name="Opis 2">
            <a:extLst>
              <a:ext uri="{FF2B5EF4-FFF2-40B4-BE49-F238E27FC236}">
                <a16:creationId xmlns:a16="http://schemas.microsoft.com/office/drawing/2014/main" id="{42FE5E6E-3C14-0624-4675-5CD26555CA54}"/>
              </a:ext>
            </a:extLst>
          </p:cNvPr>
          <p:cNvSpPr>
            <a:spLocks noGrp="1" noRot="1" noMove="1" noResize="1" noEditPoints="1" noAdjustHandles="1" noChangeArrowheads="1" noChangeShapeType="1"/>
          </p:cNvSpPr>
          <p:nvPr>
            <p:ph type="body" idx="10" hasCustomPrompt="1"/>
          </p:nvPr>
        </p:nvSpPr>
        <p:spPr>
          <a:xfrm>
            <a:off x="612000" y="5364575"/>
            <a:ext cx="5484000" cy="584775"/>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Nazwa Zespołu</a:t>
            </a:r>
          </a:p>
          <a:p>
            <a:pPr lvl="0"/>
            <a:r>
              <a:rPr lang="pl-PL" dirty="0"/>
              <a:t>data</a:t>
            </a:r>
          </a:p>
        </p:txBody>
      </p:sp>
      <p:pic>
        <p:nvPicPr>
          <p:cNvPr id="8" name="Logo">
            <a:extLst>
              <a:ext uri="{FF2B5EF4-FFF2-40B4-BE49-F238E27FC236}">
                <a16:creationId xmlns:a16="http://schemas.microsoft.com/office/drawing/2014/main" id="{D56EA0F7-E125-3945-ACEB-37E37E4E3C5F}"/>
              </a:ext>
            </a:extLst>
          </p:cNvPr>
          <p:cNvPicPr>
            <a:picLocks noGrp="1" noRot="1" noMove="1" noResize="1" noEditPoints="1" noAdjustHandles="1" noChangeArrowheads="1" noChangeShapeType="1" noCrop="1"/>
          </p:cNvPicPr>
          <p:nvPr userDrawn="1"/>
        </p:nvPicPr>
        <p:blipFill>
          <a:blip r:embed="rId5">
            <a:extLst>
              <a:ext uri="{96DAC541-7B7A-43D3-8B79-37D633B846F1}">
                <asvg:svgBlip xmlns:asvg="http://schemas.microsoft.com/office/drawing/2016/SVG/main" r:embed="rId6"/>
              </a:ext>
            </a:extLst>
          </a:blip>
          <a:srcRect/>
          <a:stretch/>
        </p:blipFill>
        <p:spPr>
          <a:xfrm>
            <a:off x="707682" y="555798"/>
            <a:ext cx="940907" cy="322596"/>
          </a:xfrm>
          <a:prstGeom prst="rect">
            <a:avLst/>
          </a:prstGeom>
        </p:spPr>
      </p:pic>
    </p:spTree>
    <p:extLst>
      <p:ext uri="{BB962C8B-B14F-4D97-AF65-F5344CB8AC3E}">
        <p14:creationId xmlns:p14="http://schemas.microsoft.com/office/powerpoint/2010/main" val="39603919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ajd tytułowy z miejscem na zdjęcie">
    <p:spTree>
      <p:nvGrpSpPr>
        <p:cNvPr id="1" name=""/>
        <p:cNvGrpSpPr/>
        <p:nvPr/>
      </p:nvGrpSpPr>
      <p:grpSpPr>
        <a:xfrm>
          <a:off x="0" y="0"/>
          <a:ext cx="0" cy="0"/>
          <a:chOff x="0" y="0"/>
          <a:chExt cx="0" cy="0"/>
        </a:xfrm>
      </p:grpSpPr>
      <p:pic>
        <p:nvPicPr>
          <p:cNvPr id="16" name="Obraz w tle">
            <a:extLst>
              <a:ext uri="{FF2B5EF4-FFF2-40B4-BE49-F238E27FC236}">
                <a16:creationId xmlns:a16="http://schemas.microsoft.com/office/drawing/2014/main" id="{5CFB2659-1DD9-56FC-7C9E-700A9834467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8" name="Kwadrat-czerwony-PG">
            <a:extLst>
              <a:ext uri="{FF2B5EF4-FFF2-40B4-BE49-F238E27FC236}">
                <a16:creationId xmlns:a16="http://schemas.microsoft.com/office/drawing/2014/main" id="{718396B7-2A8E-9DB0-EE46-DA92D14BE072}"/>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a:srcRect/>
          <a:stretch/>
        </p:blipFill>
        <p:spPr>
          <a:xfrm rot="10800000">
            <a:off x="7279050" y="4149950"/>
            <a:ext cx="1800000" cy="1800000"/>
          </a:xfrm>
          <a:prstGeom prst="rect">
            <a:avLst/>
          </a:prstGeom>
          <a:scene3d>
            <a:camera prst="orthographicFront">
              <a:rot lat="0" lon="0" rev="0"/>
            </a:camera>
            <a:lightRig rig="threePt" dir="t"/>
          </a:scene3d>
        </p:spPr>
      </p:pic>
      <p:sp>
        <p:nvSpPr>
          <p:cNvPr id="7" name="Miejsce na zdjecie">
            <a:extLst>
              <a:ext uri="{FF2B5EF4-FFF2-40B4-BE49-F238E27FC236}">
                <a16:creationId xmlns:a16="http://schemas.microsoft.com/office/drawing/2014/main" id="{DEE57570-C8B3-4F20-3D69-261FCD4A1B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ph type="pic" sz="quarter" idx="12"/>
          </p:nvPr>
        </p:nvSpPr>
        <p:spPr>
          <a:xfrm>
            <a:off x="8184232" y="573951"/>
            <a:ext cx="3308399" cy="5708050"/>
          </a:xfrm>
          <a:prstGeom prst="roundRect">
            <a:avLst>
              <a:gd name="adj" fmla="val 4383"/>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2" name="Tytuł 1">
            <a:extLst>
              <a:ext uri="{FF2B5EF4-FFF2-40B4-BE49-F238E27FC236}">
                <a16:creationId xmlns:a16="http://schemas.microsoft.com/office/drawing/2014/main" id="{1E75F164-2882-057B-4398-7BF0DA0625B4}"/>
              </a:ext>
            </a:extLst>
          </p:cNvPr>
          <p:cNvSpPr>
            <a:spLocks noGrp="1" noRot="1" noMove="1" noResize="1" noEditPoints="1" noAdjustHandles="1" noChangeArrowheads="1" noChangeShapeType="1"/>
          </p:cNvSpPr>
          <p:nvPr>
            <p:ph type="title"/>
          </p:nvPr>
        </p:nvSpPr>
        <p:spPr>
          <a:xfrm>
            <a:off x="612000" y="2340000"/>
            <a:ext cx="5484000" cy="461665"/>
          </a:xfrm>
          <a:prstGeom prst="rect">
            <a:avLst/>
          </a:prstGeom>
        </p:spPr>
        <p:txBody>
          <a:bodyPr wrap="square">
            <a:spAutoFit/>
          </a:bodyPr>
          <a:lstStyle>
            <a:lvl1pPr>
              <a:lnSpc>
                <a:spcPct val="100000"/>
              </a:lnSpc>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cxnSp>
        <p:nvCxnSpPr>
          <p:cNvPr id="12" name="Łącznik">
            <a:extLst>
              <a:ext uri="{FF2B5EF4-FFF2-40B4-BE49-F238E27FC236}">
                <a16:creationId xmlns:a16="http://schemas.microsoft.com/office/drawing/2014/main" id="{C64AB14E-E9BF-2387-050C-0DD46F02795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695325" y="3889014"/>
            <a:ext cx="180290" cy="217192"/>
          </a:xfrm>
          <a:prstGeom prst="line">
            <a:avLst/>
          </a:prstGeom>
          <a:ln w="19050">
            <a:solidFill>
              <a:srgbClr val="E11256"/>
            </a:solidFill>
          </a:ln>
        </p:spPr>
        <p:style>
          <a:lnRef idx="1">
            <a:schemeClr val="accent2"/>
          </a:lnRef>
          <a:fillRef idx="0">
            <a:schemeClr val="accent2"/>
          </a:fillRef>
          <a:effectRef idx="0">
            <a:schemeClr val="accent2"/>
          </a:effectRef>
          <a:fontRef idx="minor">
            <a:schemeClr val="tx1"/>
          </a:fontRef>
        </p:style>
      </p:cxnSp>
      <p:sp>
        <p:nvSpPr>
          <p:cNvPr id="14" name="Opis 1">
            <a:extLst>
              <a:ext uri="{FF2B5EF4-FFF2-40B4-BE49-F238E27FC236}">
                <a16:creationId xmlns:a16="http://schemas.microsoft.com/office/drawing/2014/main" id="{F4E855AC-F795-72DF-E563-B17CB2480B4B}"/>
              </a:ext>
            </a:extLst>
          </p:cNvPr>
          <p:cNvSpPr>
            <a:spLocks noGrp="1" noRot="1" noMove="1" noResize="1" noEditPoints="1" noAdjustHandles="1" noChangeArrowheads="1" noChangeShapeType="1"/>
          </p:cNvSpPr>
          <p:nvPr>
            <p:ph type="body" idx="1" hasCustomPrompt="1"/>
          </p:nvPr>
        </p:nvSpPr>
        <p:spPr>
          <a:xfrm>
            <a:off x="1030575" y="3861060"/>
            <a:ext cx="5065426" cy="338554"/>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Zapraszamy do prezentacji</a:t>
            </a:r>
          </a:p>
        </p:txBody>
      </p:sp>
      <p:sp>
        <p:nvSpPr>
          <p:cNvPr id="15" name="Opis 2">
            <a:extLst>
              <a:ext uri="{FF2B5EF4-FFF2-40B4-BE49-F238E27FC236}">
                <a16:creationId xmlns:a16="http://schemas.microsoft.com/office/drawing/2014/main" id="{C4414BC3-3199-7A48-E96E-16757746FE48}"/>
              </a:ext>
            </a:extLst>
          </p:cNvPr>
          <p:cNvSpPr>
            <a:spLocks noGrp="1" noRot="1" noMove="1" noResize="1" noEditPoints="1" noAdjustHandles="1" noChangeArrowheads="1" noChangeShapeType="1"/>
          </p:cNvSpPr>
          <p:nvPr>
            <p:ph type="body" idx="10" hasCustomPrompt="1"/>
          </p:nvPr>
        </p:nvSpPr>
        <p:spPr>
          <a:xfrm>
            <a:off x="612000" y="5364575"/>
            <a:ext cx="5484000" cy="584775"/>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Nazwa Zespołu</a:t>
            </a:r>
          </a:p>
          <a:p>
            <a:pPr lvl="0"/>
            <a:r>
              <a:rPr lang="pl-PL" dirty="0"/>
              <a:t>data</a:t>
            </a:r>
          </a:p>
        </p:txBody>
      </p:sp>
      <p:pic>
        <p:nvPicPr>
          <p:cNvPr id="4" name="Logo" descr="Logo COI&#10;">
            <a:extLst>
              <a:ext uri="{FF2B5EF4-FFF2-40B4-BE49-F238E27FC236}">
                <a16:creationId xmlns:a16="http://schemas.microsoft.com/office/drawing/2014/main" id="{B428068F-A40A-C9AE-B55B-4AE9DF6B312F}"/>
              </a:ext>
            </a:extLst>
          </p:cNvPr>
          <p:cNvPicPr>
            <a:picLocks noGrp="1" noRo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707682" y="555798"/>
            <a:ext cx="940907" cy="322596"/>
          </a:xfrm>
          <a:prstGeom prst="rect">
            <a:avLst/>
          </a:prstGeom>
        </p:spPr>
      </p:pic>
    </p:spTree>
    <p:extLst>
      <p:ext uri="{BB962C8B-B14F-4D97-AF65-F5344CB8AC3E}">
        <p14:creationId xmlns:p14="http://schemas.microsoft.com/office/powerpoint/2010/main" val="2952211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Śródtytuł tło 01">
    <p:spTree>
      <p:nvGrpSpPr>
        <p:cNvPr id="1" name=""/>
        <p:cNvGrpSpPr/>
        <p:nvPr/>
      </p:nvGrpSpPr>
      <p:grpSpPr>
        <a:xfrm>
          <a:off x="0" y="0"/>
          <a:ext cx="0" cy="0"/>
          <a:chOff x="0" y="0"/>
          <a:chExt cx="0" cy="0"/>
        </a:xfrm>
      </p:grpSpPr>
      <p:pic>
        <p:nvPicPr>
          <p:cNvPr id="13" name="Koło-niebieski-ciemny-PG">
            <a:extLst>
              <a:ext uri="{FF2B5EF4-FFF2-40B4-BE49-F238E27FC236}">
                <a16:creationId xmlns:a16="http://schemas.microsoft.com/office/drawing/2014/main" id="{B58C9AD3-3AF4-FC9B-E468-AD9FD7005FD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t="1874" r="42643" b="42655"/>
          <a:stretch/>
        </p:blipFill>
        <p:spPr>
          <a:xfrm>
            <a:off x="5100689" y="0"/>
            <a:ext cx="7091311" cy="6858000"/>
          </a:xfrm>
          <a:prstGeom prst="rect">
            <a:avLst/>
          </a:prstGeom>
          <a:scene3d>
            <a:camera prst="orthographicFront">
              <a:rot lat="0" lon="0" rev="0"/>
            </a:camera>
            <a:lightRig rig="threePt" dir="t"/>
          </a:scene3d>
        </p:spPr>
      </p:pic>
      <p:pic>
        <p:nvPicPr>
          <p:cNvPr id="16" name="Kwadrat-czerwony-LG">
            <a:extLst>
              <a:ext uri="{FF2B5EF4-FFF2-40B4-BE49-F238E27FC236}">
                <a16:creationId xmlns:a16="http://schemas.microsoft.com/office/drawing/2014/main" id="{B29B6603-68DD-88BF-1290-47A239F9BF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10363200" y="5029200"/>
            <a:ext cx="1828800" cy="1828800"/>
          </a:xfrm>
          <a:prstGeom prst="rect">
            <a:avLst/>
          </a:prstGeom>
        </p:spPr>
      </p:pic>
      <p:pic>
        <p:nvPicPr>
          <p:cNvPr id="14" name="Obraz w tle 2">
            <a:extLst>
              <a:ext uri="{FF2B5EF4-FFF2-40B4-BE49-F238E27FC236}">
                <a16:creationId xmlns:a16="http://schemas.microsoft.com/office/drawing/2014/main" id="{FE2D4A70-56E9-8652-9890-027A3C2EECC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4"/>
          <a:srcRect/>
          <a:stretch/>
        </p:blipFill>
        <p:spPr>
          <a:xfrm rot="10800000">
            <a:off x="5587791" y="0"/>
            <a:ext cx="1440000" cy="1440000"/>
          </a:xfrm>
          <a:prstGeom prst="rect">
            <a:avLst/>
          </a:prstGeom>
          <a:scene3d>
            <a:camera prst="orthographicFront">
              <a:rot lat="0" lon="0" rev="0"/>
            </a:camera>
            <a:lightRig rig="threePt" dir="t"/>
          </a:scene3d>
        </p:spPr>
      </p:pic>
      <p:pic>
        <p:nvPicPr>
          <p:cNvPr id="15" name="Obraz w tle 3">
            <a:extLst>
              <a:ext uri="{FF2B5EF4-FFF2-40B4-BE49-F238E27FC236}">
                <a16:creationId xmlns:a16="http://schemas.microsoft.com/office/drawing/2014/main" id="{5CFDDC38-D8C1-1D54-80D6-1D49ABD3FA98}"/>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5"/>
          <a:srcRect/>
          <a:stretch/>
        </p:blipFill>
        <p:spPr>
          <a:xfrm rot="16200000">
            <a:off x="6307456" y="723895"/>
            <a:ext cx="1440000" cy="1440000"/>
          </a:xfrm>
          <a:prstGeom prst="rect">
            <a:avLst/>
          </a:prstGeom>
          <a:scene3d>
            <a:camera prst="orthographicFront">
              <a:rot lat="0" lon="0" rev="0"/>
            </a:camera>
            <a:lightRig rig="threePt" dir="t"/>
          </a:scene3d>
        </p:spPr>
      </p:pic>
      <p:sp>
        <p:nvSpPr>
          <p:cNvPr id="2" name="Tytuł 1">
            <a:extLst>
              <a:ext uri="{FF2B5EF4-FFF2-40B4-BE49-F238E27FC236}">
                <a16:creationId xmlns:a16="http://schemas.microsoft.com/office/drawing/2014/main" id="{94A59A37-7B35-B733-FD88-AC4A9672A0F6}"/>
              </a:ext>
            </a:extLst>
          </p:cNvPr>
          <p:cNvSpPr>
            <a:spLocks noGrp="1" noRot="1" noMove="1" noResize="1" noEditPoints="1" noAdjustHandles="1" noChangeArrowheads="1" noChangeShapeType="1"/>
          </p:cNvSpPr>
          <p:nvPr>
            <p:ph type="title"/>
          </p:nvPr>
        </p:nvSpPr>
        <p:spPr>
          <a:xfrm>
            <a:off x="576000" y="23400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3629128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Śródtytuł tło 02">
    <p:spTree>
      <p:nvGrpSpPr>
        <p:cNvPr id="1" name=""/>
        <p:cNvGrpSpPr/>
        <p:nvPr/>
      </p:nvGrpSpPr>
      <p:grpSpPr>
        <a:xfrm>
          <a:off x="0" y="0"/>
          <a:ext cx="0" cy="0"/>
          <a:chOff x="0" y="0"/>
          <a:chExt cx="0" cy="0"/>
        </a:xfrm>
      </p:grpSpPr>
      <p:pic>
        <p:nvPicPr>
          <p:cNvPr id="4" name="Obraz w tle">
            <a:extLst>
              <a:ext uri="{FF2B5EF4-FFF2-40B4-BE49-F238E27FC236}">
                <a16:creationId xmlns:a16="http://schemas.microsoft.com/office/drawing/2014/main" id="{64276E91-5A15-880A-B8A0-E2D743571EA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l="-2619" t="17378" r="43279" b="5962"/>
          <a:stretch/>
        </p:blipFill>
        <p:spPr>
          <a:xfrm>
            <a:off x="6883401" y="0"/>
            <a:ext cx="5308600" cy="6858000"/>
          </a:xfrm>
          <a:prstGeom prst="rect">
            <a:avLst/>
          </a:prstGeom>
        </p:spPr>
      </p:pic>
      <p:sp>
        <p:nvSpPr>
          <p:cNvPr id="3" name="Tytuł 2">
            <a:extLst>
              <a:ext uri="{FF2B5EF4-FFF2-40B4-BE49-F238E27FC236}">
                <a16:creationId xmlns:a16="http://schemas.microsoft.com/office/drawing/2014/main" id="{CA4EEDFB-ADE9-E3AA-6970-80DF70366ADD}"/>
              </a:ext>
            </a:extLst>
          </p:cNvPr>
          <p:cNvSpPr>
            <a:spLocks noGrp="1" noRot="1" noMove="1" noResize="1" noEditPoints="1" noAdjustHandles="1" noChangeArrowheads="1" noChangeShapeType="1"/>
          </p:cNvSpPr>
          <p:nvPr>
            <p:ph type="title"/>
          </p:nvPr>
        </p:nvSpPr>
        <p:spPr>
          <a:xfrm>
            <a:off x="576000" y="23400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884275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Śródtytuł tło 03">
    <p:spTree>
      <p:nvGrpSpPr>
        <p:cNvPr id="1" name=""/>
        <p:cNvGrpSpPr/>
        <p:nvPr/>
      </p:nvGrpSpPr>
      <p:grpSpPr>
        <a:xfrm>
          <a:off x="0" y="0"/>
          <a:ext cx="0" cy="0"/>
          <a:chOff x="0" y="0"/>
          <a:chExt cx="0" cy="0"/>
        </a:xfrm>
      </p:grpSpPr>
      <p:pic>
        <p:nvPicPr>
          <p:cNvPr id="12" name="Koło-niebieski-ciemny-PG">
            <a:extLst>
              <a:ext uri="{FF2B5EF4-FFF2-40B4-BE49-F238E27FC236}">
                <a16:creationId xmlns:a16="http://schemas.microsoft.com/office/drawing/2014/main" id="{6428C06C-6DC7-0717-C41F-9BEB7DC0B32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t="1874" r="42643" b="42655"/>
          <a:stretch/>
        </p:blipFill>
        <p:spPr>
          <a:xfrm>
            <a:off x="5100689" y="0"/>
            <a:ext cx="7091311" cy="6858000"/>
          </a:xfrm>
          <a:prstGeom prst="rect">
            <a:avLst/>
          </a:prstGeom>
          <a:scene3d>
            <a:camera prst="orthographicFront">
              <a:rot lat="0" lon="0" rev="0"/>
            </a:camera>
            <a:lightRig rig="threePt" dir="t"/>
          </a:scene3d>
        </p:spPr>
      </p:pic>
      <p:pic>
        <p:nvPicPr>
          <p:cNvPr id="15" name="Kwadrat-czerwony-LG">
            <a:extLst>
              <a:ext uri="{FF2B5EF4-FFF2-40B4-BE49-F238E27FC236}">
                <a16:creationId xmlns:a16="http://schemas.microsoft.com/office/drawing/2014/main" id="{2A162EC6-8932-BBAB-417E-C1D7AB8B1B5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10363200" y="5029200"/>
            <a:ext cx="1828800" cy="1828800"/>
          </a:xfrm>
          <a:prstGeom prst="rect">
            <a:avLst/>
          </a:prstGeom>
        </p:spPr>
      </p:pic>
      <p:pic>
        <p:nvPicPr>
          <p:cNvPr id="13" name="Obraz w tle 2">
            <a:extLst>
              <a:ext uri="{FF2B5EF4-FFF2-40B4-BE49-F238E27FC236}">
                <a16:creationId xmlns:a16="http://schemas.microsoft.com/office/drawing/2014/main" id="{9552BDAF-881F-6B3E-C4D0-D9FB646A73C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4"/>
          <a:srcRect/>
          <a:stretch/>
        </p:blipFill>
        <p:spPr>
          <a:xfrm rot="10800000">
            <a:off x="5602230" y="0"/>
            <a:ext cx="1440000" cy="1440000"/>
          </a:xfrm>
          <a:prstGeom prst="rect">
            <a:avLst/>
          </a:prstGeom>
          <a:scene3d>
            <a:camera prst="orthographicFront">
              <a:rot lat="0" lon="0" rev="0"/>
            </a:camera>
            <a:lightRig rig="threePt" dir="t"/>
          </a:scene3d>
        </p:spPr>
      </p:pic>
      <p:sp>
        <p:nvSpPr>
          <p:cNvPr id="2" name="Tytuł 1">
            <a:extLst>
              <a:ext uri="{FF2B5EF4-FFF2-40B4-BE49-F238E27FC236}">
                <a16:creationId xmlns:a16="http://schemas.microsoft.com/office/drawing/2014/main" id="{A6CB9598-89CF-74EB-45DD-5BFE4ECEE0B1}"/>
              </a:ext>
            </a:extLst>
          </p:cNvPr>
          <p:cNvSpPr>
            <a:spLocks noGrp="1" noRot="1" noMove="1" noResize="1" noEditPoints="1" noAdjustHandles="1" noChangeArrowheads="1" noChangeShapeType="1"/>
          </p:cNvSpPr>
          <p:nvPr>
            <p:ph type="title"/>
          </p:nvPr>
        </p:nvSpPr>
        <p:spPr>
          <a:xfrm>
            <a:off x="576000" y="23400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28649076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Śródtytuł z mockupem telefonu">
    <p:spTree>
      <p:nvGrpSpPr>
        <p:cNvPr id="1" name=""/>
        <p:cNvGrpSpPr/>
        <p:nvPr/>
      </p:nvGrpSpPr>
      <p:grpSpPr>
        <a:xfrm>
          <a:off x="0" y="0"/>
          <a:ext cx="0" cy="0"/>
          <a:chOff x="0" y="0"/>
          <a:chExt cx="0" cy="0"/>
        </a:xfrm>
      </p:grpSpPr>
      <p:pic>
        <p:nvPicPr>
          <p:cNvPr id="6" name="Obraz w tle 2">
            <a:extLst>
              <a:ext uri="{FF2B5EF4-FFF2-40B4-BE49-F238E27FC236}">
                <a16:creationId xmlns:a16="http://schemas.microsoft.com/office/drawing/2014/main" id="{656E883E-08B3-C173-92F2-EF1A0F7ED3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9" name="Kwadrat-czerwony-PG">
            <a:extLst>
              <a:ext uri="{FF2B5EF4-FFF2-40B4-BE49-F238E27FC236}">
                <a16:creationId xmlns:a16="http://schemas.microsoft.com/office/drawing/2014/main" id="{EBA61EB4-F478-ADAB-5CDC-0B30A7FB60C5}"/>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a:srcRect/>
          <a:stretch/>
        </p:blipFill>
        <p:spPr>
          <a:xfrm rot="10800000">
            <a:off x="7307626" y="4149950"/>
            <a:ext cx="1800000" cy="1800000"/>
          </a:xfrm>
          <a:prstGeom prst="rect">
            <a:avLst/>
          </a:prstGeom>
          <a:scene3d>
            <a:camera prst="orthographicFront">
              <a:rot lat="0" lon="0" rev="0"/>
            </a:camera>
            <a:lightRig rig="threePt" dir="t"/>
          </a:scene3d>
        </p:spPr>
      </p:pic>
      <p:pic>
        <p:nvPicPr>
          <p:cNvPr id="4" name="Mockup telefonu">
            <a:extLst>
              <a:ext uri="{FF2B5EF4-FFF2-40B4-BE49-F238E27FC236}">
                <a16:creationId xmlns:a16="http://schemas.microsoft.com/office/drawing/2014/main" id="{2805F23E-DC6B-0B84-0D1B-978C30DBD6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cstate="print">
            <a:extLst>
              <a:ext uri="{28A0092B-C50C-407E-A947-70E740481C1C}">
                <a14:useLocalDpi xmlns:a14="http://schemas.microsoft.com/office/drawing/2010/main" val="0"/>
              </a:ext>
            </a:extLst>
          </a:blip>
          <a:stretch>
            <a:fillRect/>
          </a:stretch>
        </p:blipFill>
        <p:spPr>
          <a:xfrm>
            <a:off x="8174541" y="288783"/>
            <a:ext cx="3128341" cy="6272038"/>
          </a:xfrm>
          <a:prstGeom prst="rect">
            <a:avLst/>
          </a:prstGeom>
        </p:spPr>
      </p:pic>
      <p:sp>
        <p:nvSpPr>
          <p:cNvPr id="5" name="Miejsce na zdjęcie">
            <a:extLst>
              <a:ext uri="{FF2B5EF4-FFF2-40B4-BE49-F238E27FC236}">
                <a16:creationId xmlns:a16="http://schemas.microsoft.com/office/drawing/2014/main" id="{6B9B56EC-417A-CF57-76A4-22BD9D76DD43}"/>
              </a:ext>
            </a:extLst>
          </p:cNvPr>
          <p:cNvSpPr>
            <a:spLocks noGrp="1" noRot="1" noMove="1" noResize="1" noEditPoints="1" noAdjustHandles="1" noChangeArrowheads="1" noChangeShapeType="1"/>
          </p:cNvSpPr>
          <p:nvPr>
            <p:ph type="pic" sz="quarter" idx="11"/>
          </p:nvPr>
        </p:nvSpPr>
        <p:spPr>
          <a:xfrm>
            <a:off x="8367914" y="468726"/>
            <a:ext cx="2727832" cy="5862917"/>
          </a:xfrm>
          <a:prstGeom prst="roundRect">
            <a:avLst>
              <a:gd name="adj" fmla="val 12062"/>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2" name="Tytuł 1">
            <a:extLst>
              <a:ext uri="{FF2B5EF4-FFF2-40B4-BE49-F238E27FC236}">
                <a16:creationId xmlns:a16="http://schemas.microsoft.com/office/drawing/2014/main" id="{20F9AF8B-53EB-EDB3-CA48-78EC002D4DD4}"/>
              </a:ext>
            </a:extLst>
          </p:cNvPr>
          <p:cNvSpPr>
            <a:spLocks noGrp="1" noRot="1" noMove="1" noResize="1" noEditPoints="1" noAdjustHandles="1" noChangeArrowheads="1" noChangeShapeType="1"/>
          </p:cNvSpPr>
          <p:nvPr>
            <p:ph type="title"/>
          </p:nvPr>
        </p:nvSpPr>
        <p:spPr>
          <a:xfrm>
            <a:off x="576000" y="23400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Tree>
    <p:extLst>
      <p:ext uri="{BB962C8B-B14F-4D97-AF65-F5344CB8AC3E}">
        <p14:creationId xmlns:p14="http://schemas.microsoft.com/office/powerpoint/2010/main" val="4206601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ały śród tytuł i opis">
    <p:spTree>
      <p:nvGrpSpPr>
        <p:cNvPr id="1" name=""/>
        <p:cNvGrpSpPr/>
        <p:nvPr/>
      </p:nvGrpSpPr>
      <p:grpSpPr>
        <a:xfrm>
          <a:off x="0" y="0"/>
          <a:ext cx="0" cy="0"/>
          <a:chOff x="0" y="0"/>
          <a:chExt cx="0" cy="0"/>
        </a:xfrm>
      </p:grpSpPr>
      <p:pic>
        <p:nvPicPr>
          <p:cNvPr id="10" name="Koło-niebieski-ciemny-PG">
            <a:extLst>
              <a:ext uri="{FF2B5EF4-FFF2-40B4-BE49-F238E27FC236}">
                <a16:creationId xmlns:a16="http://schemas.microsoft.com/office/drawing/2014/main" id="{0C983C75-6B7E-2FAA-5251-5089229B60EC}"/>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rotWithShape="1">
          <a:blip r:embed="rId2"/>
          <a:srcRect t="1874" r="42643" b="42655"/>
          <a:stretch/>
        </p:blipFill>
        <p:spPr>
          <a:xfrm>
            <a:off x="5100689" y="0"/>
            <a:ext cx="7091311" cy="6858000"/>
          </a:xfrm>
          <a:prstGeom prst="rect">
            <a:avLst/>
          </a:prstGeom>
          <a:scene3d>
            <a:camera prst="orthographicFront">
              <a:rot lat="0" lon="0" rev="0"/>
            </a:camera>
            <a:lightRig rig="threePt" dir="t"/>
          </a:scene3d>
        </p:spPr>
      </p:pic>
      <p:pic>
        <p:nvPicPr>
          <p:cNvPr id="9" name="Obraz w tle 2">
            <a:extLst>
              <a:ext uri="{FF2B5EF4-FFF2-40B4-BE49-F238E27FC236}">
                <a16:creationId xmlns:a16="http://schemas.microsoft.com/office/drawing/2014/main" id="{27DBA4E5-51E0-6CF3-AF4D-420CCF8B304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a:srcRect/>
          <a:stretch/>
        </p:blipFill>
        <p:spPr>
          <a:xfrm rot="10800000">
            <a:off x="5590536" y="0"/>
            <a:ext cx="1440000" cy="1440000"/>
          </a:xfrm>
          <a:prstGeom prst="rect">
            <a:avLst/>
          </a:prstGeom>
          <a:scene3d>
            <a:camera prst="orthographicFront">
              <a:rot lat="0" lon="0" rev="0"/>
            </a:camera>
            <a:lightRig rig="threePt" dir="t"/>
          </a:scene3d>
        </p:spPr>
      </p:pic>
      <p:pic>
        <p:nvPicPr>
          <p:cNvPr id="7" name="Kwadrat-czerwony-LG">
            <a:extLst>
              <a:ext uri="{FF2B5EF4-FFF2-40B4-BE49-F238E27FC236}">
                <a16:creationId xmlns:a16="http://schemas.microsoft.com/office/drawing/2014/main" id="{AC868A46-9368-B355-21BC-376793A58154}"/>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4"/>
          <a:srcRect/>
          <a:stretch/>
        </p:blipFill>
        <p:spPr>
          <a:xfrm rot="5400000">
            <a:off x="6310201" y="723895"/>
            <a:ext cx="1440000" cy="1440000"/>
          </a:xfrm>
          <a:prstGeom prst="rect">
            <a:avLst/>
          </a:prstGeom>
        </p:spPr>
      </p:pic>
      <p:pic>
        <p:nvPicPr>
          <p:cNvPr id="14" name="Kwadrat-niebieski-jasny-LG">
            <a:extLst>
              <a:ext uri="{FF2B5EF4-FFF2-40B4-BE49-F238E27FC236}">
                <a16:creationId xmlns:a16="http://schemas.microsoft.com/office/drawing/2014/main" id="{321B8A86-5C46-8873-58C2-8EAEA331F9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rot="16200000">
            <a:off x="10363200" y="5029200"/>
            <a:ext cx="1828800" cy="1828800"/>
          </a:xfrm>
          <a:prstGeom prst="rect">
            <a:avLst/>
          </a:prstGeom>
        </p:spPr>
      </p:pic>
      <p:sp>
        <p:nvSpPr>
          <p:cNvPr id="2" name="Tytuł 1">
            <a:extLst>
              <a:ext uri="{FF2B5EF4-FFF2-40B4-BE49-F238E27FC236}">
                <a16:creationId xmlns:a16="http://schemas.microsoft.com/office/drawing/2014/main" id="{AB445770-D48B-4366-36B7-1302AFDC1493}"/>
              </a:ext>
            </a:extLst>
          </p:cNvPr>
          <p:cNvSpPr>
            <a:spLocks noGrp="1" noRot="1" noMove="1" noResize="1" noEditPoints="1" noAdjustHandles="1" noChangeArrowheads="1" noChangeShapeType="1"/>
          </p:cNvSpPr>
          <p:nvPr>
            <p:ph type="title"/>
          </p:nvPr>
        </p:nvSpPr>
        <p:spPr>
          <a:xfrm>
            <a:off x="612000" y="2340000"/>
            <a:ext cx="5520000" cy="461665"/>
          </a:xfrm>
          <a:prstGeom prst="rect">
            <a:avLst/>
          </a:prstGeom>
        </p:spPr>
        <p:txBody>
          <a:bodyPr wrap="square">
            <a:spAutoFit/>
          </a:bodyPr>
          <a:lstStyle>
            <a:lvl1pPr>
              <a:lnSpc>
                <a:spcPct val="100000"/>
              </a:lnSpc>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1" name="Opis">
            <a:extLst>
              <a:ext uri="{FF2B5EF4-FFF2-40B4-BE49-F238E27FC236}">
                <a16:creationId xmlns:a16="http://schemas.microsoft.com/office/drawing/2014/main" id="{73EB45CD-A1B9-B030-1766-7D080ED35A0A}"/>
              </a:ext>
            </a:extLst>
          </p:cNvPr>
          <p:cNvSpPr>
            <a:spLocks noGrp="1" noRot="1" noMove="1" noResize="1" noEditPoints="1" noAdjustHandles="1" noChangeArrowheads="1" noChangeShapeType="1"/>
          </p:cNvSpPr>
          <p:nvPr>
            <p:ph type="body" idx="10" hasCustomPrompt="1"/>
          </p:nvPr>
        </p:nvSpPr>
        <p:spPr>
          <a:xfrm>
            <a:off x="612000" y="3522494"/>
            <a:ext cx="5484000" cy="338554"/>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Opis</a:t>
            </a:r>
          </a:p>
        </p:txBody>
      </p:sp>
    </p:spTree>
    <p:extLst>
      <p:ext uri="{BB962C8B-B14F-4D97-AF65-F5344CB8AC3E}">
        <p14:creationId xmlns:p14="http://schemas.microsoft.com/office/powerpoint/2010/main" val="2182122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Śródtytuł, opis i zdjęcia">
    <p:spTree>
      <p:nvGrpSpPr>
        <p:cNvPr id="1" name=""/>
        <p:cNvGrpSpPr/>
        <p:nvPr/>
      </p:nvGrpSpPr>
      <p:grpSpPr>
        <a:xfrm>
          <a:off x="0" y="0"/>
          <a:ext cx="0" cy="0"/>
          <a:chOff x="0" y="0"/>
          <a:chExt cx="0" cy="0"/>
        </a:xfrm>
      </p:grpSpPr>
      <p:pic>
        <p:nvPicPr>
          <p:cNvPr id="19" name="Koło-niebieski-ciemny-PG">
            <a:extLst>
              <a:ext uri="{FF2B5EF4-FFF2-40B4-BE49-F238E27FC236}">
                <a16:creationId xmlns:a16="http://schemas.microsoft.com/office/drawing/2014/main" id="{FD5EEFF7-D212-AF89-6E7F-A47A9C8841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a:off x="6072000" y="738000"/>
            <a:ext cx="6120000" cy="6120000"/>
          </a:xfrm>
          <a:prstGeom prst="rect">
            <a:avLst/>
          </a:prstGeom>
          <a:scene3d>
            <a:camera prst="orthographicFront">
              <a:rot lat="0" lon="0" rev="0"/>
            </a:camera>
            <a:lightRig rig="threePt" dir="t"/>
          </a:scene3d>
        </p:spPr>
      </p:pic>
      <p:pic>
        <p:nvPicPr>
          <p:cNvPr id="18" name="Kwadrat-czerwony-LG">
            <a:extLst>
              <a:ext uri="{FF2B5EF4-FFF2-40B4-BE49-F238E27FC236}">
                <a16:creationId xmlns:a16="http://schemas.microsoft.com/office/drawing/2014/main" id="{8F1D7092-0BB7-3ACE-E586-7642189BAC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9130948" y="2280355"/>
            <a:ext cx="300916" cy="300916"/>
          </a:xfrm>
          <a:prstGeom prst="rect">
            <a:avLst/>
          </a:prstGeom>
        </p:spPr>
      </p:pic>
      <p:pic>
        <p:nvPicPr>
          <p:cNvPr id="13" name="Obraz w tle 3">
            <a:extLst>
              <a:ext uri="{FF2B5EF4-FFF2-40B4-BE49-F238E27FC236}">
                <a16:creationId xmlns:a16="http://schemas.microsoft.com/office/drawing/2014/main" id="{60426A05-EBAE-AD21-C760-32FC6212C9E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10800000">
            <a:off x="5033961" y="-1"/>
            <a:ext cx="748771" cy="748771"/>
          </a:xfrm>
          <a:prstGeom prst="rect">
            <a:avLst/>
          </a:prstGeom>
          <a:scene3d>
            <a:camera prst="orthographicFront">
              <a:rot lat="0" lon="0" rev="0"/>
            </a:camera>
            <a:lightRig rig="threePt" dir="t"/>
          </a:scene3d>
        </p:spPr>
      </p:pic>
      <p:sp>
        <p:nvSpPr>
          <p:cNvPr id="4" name="Miejsce na zdjecie 1">
            <a:extLst>
              <a:ext uri="{FF2B5EF4-FFF2-40B4-BE49-F238E27FC236}">
                <a16:creationId xmlns:a16="http://schemas.microsoft.com/office/drawing/2014/main" id="{284C8D6B-319B-44D2-6725-820053F83AAF}"/>
              </a:ext>
            </a:extLst>
          </p:cNvPr>
          <p:cNvSpPr>
            <a:spLocks noGrp="1" noRot="1" noMove="1" noResize="1" noEditPoints="1" noAdjustHandles="1" noChangeArrowheads="1" noChangeShapeType="1"/>
          </p:cNvSpPr>
          <p:nvPr>
            <p:ph type="pic" sz="quarter" idx="13"/>
          </p:nvPr>
        </p:nvSpPr>
        <p:spPr>
          <a:xfrm>
            <a:off x="5788171" y="746771"/>
            <a:ext cx="3342577" cy="3347483"/>
          </a:xfrm>
          <a:prstGeom prst="roundRect">
            <a:avLst>
              <a:gd name="adj" fmla="val 0"/>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a:p>
        </p:txBody>
      </p:sp>
      <p:sp>
        <p:nvSpPr>
          <p:cNvPr id="3" name="Miejsce na zdjecie 2">
            <a:extLst>
              <a:ext uri="{FF2B5EF4-FFF2-40B4-BE49-F238E27FC236}">
                <a16:creationId xmlns:a16="http://schemas.microsoft.com/office/drawing/2014/main" id="{215A1D5C-2C83-D0C2-13C1-EB5E44BABFD5}"/>
              </a:ext>
            </a:extLst>
          </p:cNvPr>
          <p:cNvSpPr>
            <a:spLocks noGrp="1" noRot="1" noMove="1" noResize="1" noEditPoints="1" noAdjustHandles="1" noChangeArrowheads="1" noChangeShapeType="1"/>
          </p:cNvSpPr>
          <p:nvPr>
            <p:ph type="pic" sz="quarter" idx="12"/>
          </p:nvPr>
        </p:nvSpPr>
        <p:spPr>
          <a:xfrm>
            <a:off x="9304005" y="2592948"/>
            <a:ext cx="1509769" cy="1501307"/>
          </a:xfrm>
          <a:prstGeom prst="roundRect">
            <a:avLst>
              <a:gd name="adj" fmla="val 0"/>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5" name="Miejsce na zdjecie 3">
            <a:extLst>
              <a:ext uri="{FF2B5EF4-FFF2-40B4-BE49-F238E27FC236}">
                <a16:creationId xmlns:a16="http://schemas.microsoft.com/office/drawing/2014/main" id="{894EB5D1-82DB-89E2-D27A-67700BC29DF7}"/>
              </a:ext>
            </a:extLst>
          </p:cNvPr>
          <p:cNvSpPr>
            <a:spLocks noGrp="1" noRot="1" noMove="1" noResize="1" noEditPoints="1" noAdjustHandles="1" noChangeArrowheads="1" noChangeShapeType="1"/>
          </p:cNvSpPr>
          <p:nvPr>
            <p:ph type="pic" sz="quarter" idx="14"/>
          </p:nvPr>
        </p:nvSpPr>
        <p:spPr>
          <a:xfrm>
            <a:off x="8171022" y="4319243"/>
            <a:ext cx="1509769" cy="1501307"/>
          </a:xfrm>
          <a:prstGeom prst="roundRect">
            <a:avLst>
              <a:gd name="adj" fmla="val 0"/>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7" name="Tytuł 6">
            <a:extLst>
              <a:ext uri="{FF2B5EF4-FFF2-40B4-BE49-F238E27FC236}">
                <a16:creationId xmlns:a16="http://schemas.microsoft.com/office/drawing/2014/main" id="{136FA541-C650-53C4-65D4-035812A32286}"/>
              </a:ext>
            </a:extLst>
          </p:cNvPr>
          <p:cNvSpPr>
            <a:spLocks noGrp="1" noRot="1" noMove="1" noResize="1" noEditPoints="1" noAdjustHandles="1" noChangeArrowheads="1" noChangeShapeType="1"/>
          </p:cNvSpPr>
          <p:nvPr>
            <p:ph type="title"/>
          </p:nvPr>
        </p:nvSpPr>
        <p:spPr>
          <a:xfrm>
            <a:off x="576000" y="2340000"/>
            <a:ext cx="479992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1" name="Opis">
            <a:extLst>
              <a:ext uri="{FF2B5EF4-FFF2-40B4-BE49-F238E27FC236}">
                <a16:creationId xmlns:a16="http://schemas.microsoft.com/office/drawing/2014/main" id="{73EB45CD-A1B9-B030-1766-7D080ED35A0A}"/>
              </a:ext>
            </a:extLst>
          </p:cNvPr>
          <p:cNvSpPr>
            <a:spLocks noGrp="1" noRot="1" noMove="1" noResize="1" noEditPoints="1" noAdjustHandles="1" noChangeArrowheads="1" noChangeShapeType="1"/>
          </p:cNvSpPr>
          <p:nvPr>
            <p:ph type="body" idx="10" hasCustomPrompt="1"/>
          </p:nvPr>
        </p:nvSpPr>
        <p:spPr>
          <a:xfrm>
            <a:off x="612000" y="4026550"/>
            <a:ext cx="4763920" cy="338554"/>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Opis</a:t>
            </a:r>
          </a:p>
        </p:txBody>
      </p:sp>
    </p:spTree>
    <p:extLst>
      <p:ext uri="{BB962C8B-B14F-4D97-AF65-F5344CB8AC3E}">
        <p14:creationId xmlns:p14="http://schemas.microsoft.com/office/powerpoint/2010/main" val="2410183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ajd końcowy ciemny">
    <p:spTree>
      <p:nvGrpSpPr>
        <p:cNvPr id="1" name=""/>
        <p:cNvGrpSpPr/>
        <p:nvPr/>
      </p:nvGrpSpPr>
      <p:grpSpPr>
        <a:xfrm>
          <a:off x="0" y="0"/>
          <a:ext cx="0" cy="0"/>
          <a:chOff x="0" y="0"/>
          <a:chExt cx="0" cy="0"/>
        </a:xfrm>
      </p:grpSpPr>
      <p:pic>
        <p:nvPicPr>
          <p:cNvPr id="2" name="Obraz w tle">
            <a:extLst>
              <a:ext uri="{FF2B5EF4-FFF2-40B4-BE49-F238E27FC236}">
                <a16:creationId xmlns:a16="http://schemas.microsoft.com/office/drawing/2014/main" id="{78EF674B-3A02-FF4D-F5AC-435F6774356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pic>
        <p:nvPicPr>
          <p:cNvPr id="14" name="Koło-niebieski-ciemny-PG">
            <a:extLst>
              <a:ext uri="{FF2B5EF4-FFF2-40B4-BE49-F238E27FC236}">
                <a16:creationId xmlns:a16="http://schemas.microsoft.com/office/drawing/2014/main" id="{3C4B9C37-CCB5-6187-3A0E-573088239E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5400000">
            <a:off x="6456675" y="1818000"/>
            <a:ext cx="5040000" cy="5040000"/>
          </a:xfrm>
          <a:prstGeom prst="rect">
            <a:avLst/>
          </a:prstGeom>
          <a:scene3d>
            <a:camera prst="orthographicFront">
              <a:rot lat="0" lon="0" rev="0"/>
            </a:camera>
            <a:lightRig rig="threePt" dir="t"/>
          </a:scene3d>
        </p:spPr>
      </p:pic>
      <p:pic>
        <p:nvPicPr>
          <p:cNvPr id="12" name="Kwadrat-czerwony-PG">
            <a:extLst>
              <a:ext uri="{FF2B5EF4-FFF2-40B4-BE49-F238E27FC236}">
                <a16:creationId xmlns:a16="http://schemas.microsoft.com/office/drawing/2014/main" id="{AE94AD12-DF17-E3E2-34FB-B2C77A886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a:off x="10244137" y="3712676"/>
            <a:ext cx="622800" cy="622800"/>
          </a:xfrm>
          <a:prstGeom prst="rect">
            <a:avLst/>
          </a:prstGeom>
          <a:scene3d>
            <a:camera prst="orthographicFront">
              <a:rot lat="0" lon="0" rev="0"/>
            </a:camera>
            <a:lightRig rig="threePt" dir="t"/>
          </a:scene3d>
        </p:spPr>
      </p:pic>
      <p:pic>
        <p:nvPicPr>
          <p:cNvPr id="10" name="Kwadrat-niebieski-jasny-PG">
            <a:extLst>
              <a:ext uri="{FF2B5EF4-FFF2-40B4-BE49-F238E27FC236}">
                <a16:creationId xmlns:a16="http://schemas.microsoft.com/office/drawing/2014/main" id="{0DDA84B6-AB36-F406-495C-17662B9B1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8976675" y="4338000"/>
            <a:ext cx="2520000" cy="2520000"/>
          </a:xfrm>
          <a:prstGeom prst="rect">
            <a:avLst/>
          </a:prstGeom>
          <a:scene3d>
            <a:camera prst="orthographicFront">
              <a:rot lat="0" lon="0" rev="0"/>
            </a:camera>
            <a:lightRig rig="threePt" dir="t"/>
          </a:scene3d>
        </p:spPr>
      </p:pic>
      <p:pic>
        <p:nvPicPr>
          <p:cNvPr id="7" name="Obraz w tle 3">
            <a:extLst>
              <a:ext uri="{FF2B5EF4-FFF2-40B4-BE49-F238E27FC236}">
                <a16:creationId xmlns:a16="http://schemas.microsoft.com/office/drawing/2014/main" id="{60159C6E-7DC3-D5F9-540B-A08C90E240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6"/>
          <a:srcRect/>
          <a:stretch/>
        </p:blipFill>
        <p:spPr>
          <a:xfrm rot="5400000">
            <a:off x="8974800" y="3078000"/>
            <a:ext cx="1260000" cy="1260000"/>
          </a:xfrm>
          <a:prstGeom prst="rect">
            <a:avLst/>
          </a:prstGeom>
          <a:scene3d>
            <a:camera prst="orthographicFront">
              <a:rot lat="0" lon="0" rev="0"/>
            </a:camera>
            <a:lightRig rig="threePt" dir="t"/>
          </a:scene3d>
        </p:spPr>
      </p:pic>
      <p:sp>
        <p:nvSpPr>
          <p:cNvPr id="3" name="Tytuł 2">
            <a:extLst>
              <a:ext uri="{FF2B5EF4-FFF2-40B4-BE49-F238E27FC236}">
                <a16:creationId xmlns:a16="http://schemas.microsoft.com/office/drawing/2014/main" id="{E71069CC-666F-C5D7-581B-5370C8738661}"/>
              </a:ext>
            </a:extLst>
          </p:cNvPr>
          <p:cNvSpPr>
            <a:spLocks noGrp="1" noRot="1" noMove="1" noResize="1" noEditPoints="1" noAdjustHandles="1" noChangeArrowheads="1" noChangeShapeType="1"/>
          </p:cNvSpPr>
          <p:nvPr>
            <p:ph type="title"/>
          </p:nvPr>
        </p:nvSpPr>
        <p:spPr>
          <a:xfrm>
            <a:off x="576000" y="19800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6" name="Opis">
            <a:extLst>
              <a:ext uri="{FF2B5EF4-FFF2-40B4-BE49-F238E27FC236}">
                <a16:creationId xmlns:a16="http://schemas.microsoft.com/office/drawing/2014/main" id="{42FE5E6E-3C14-0624-4675-5CD26555CA54}"/>
              </a:ext>
            </a:extLst>
          </p:cNvPr>
          <p:cNvSpPr>
            <a:spLocks noGrp="1" noRot="1" noMove="1" noResize="1" noEditPoints="1" noAdjustHandles="1" noChangeArrowheads="1" noChangeShapeType="1"/>
          </p:cNvSpPr>
          <p:nvPr>
            <p:ph type="body" idx="10" hasCustomPrompt="1"/>
          </p:nvPr>
        </p:nvSpPr>
        <p:spPr>
          <a:xfrm>
            <a:off x="612000" y="5364575"/>
            <a:ext cx="5484000" cy="584775"/>
          </a:xfrm>
          <a:prstGeom prst="rect">
            <a:avLst/>
          </a:prstGeom>
        </p:spPr>
        <p:txBody>
          <a:bodyPr wrap="square">
            <a:spAutoFit/>
          </a:bodyPr>
          <a:lstStyle>
            <a:lvl1pPr marL="0" indent="0">
              <a:lnSpc>
                <a:spcPct val="100000"/>
              </a:lnSpc>
              <a:spcBef>
                <a:spcPts val="0"/>
              </a:spcBef>
              <a:buNone/>
              <a:defRPr sz="16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a:t>Kontakt</a:t>
            </a:r>
          </a:p>
          <a:p>
            <a:pPr lvl="0"/>
            <a:r>
              <a:rPr lang="pl-PL" dirty="0"/>
              <a:t>Departament</a:t>
            </a:r>
          </a:p>
        </p:txBody>
      </p:sp>
      <p:pic>
        <p:nvPicPr>
          <p:cNvPr id="4" name="Logo" descr="Logo COI">
            <a:extLst>
              <a:ext uri="{FF2B5EF4-FFF2-40B4-BE49-F238E27FC236}">
                <a16:creationId xmlns:a16="http://schemas.microsoft.com/office/drawing/2014/main" id="{89ED82A3-52B3-B3D3-411B-664ACBD34385}"/>
              </a:ext>
            </a:extLst>
          </p:cNvPr>
          <p:cNvPicPr>
            <a:picLocks noGrp="1" noRot="1" noMove="1" noResize="1" noEditPoints="1" noAdjustHandles="1" noChangeArrowheads="1" noChangeShapeType="1" noCrop="1"/>
          </p:cNvPicPr>
          <p:nvPr userDrawn="1"/>
        </p:nvPicPr>
        <p:blipFill>
          <a:blip r:embed="rId7">
            <a:extLst>
              <a:ext uri="{96DAC541-7B7A-43D3-8B79-37D633B846F1}">
                <asvg:svgBlip xmlns:asvg="http://schemas.microsoft.com/office/drawing/2016/SVG/main" r:embed="rId8"/>
              </a:ext>
            </a:extLst>
          </a:blip>
          <a:srcRect/>
          <a:stretch/>
        </p:blipFill>
        <p:spPr>
          <a:xfrm>
            <a:off x="707682" y="555798"/>
            <a:ext cx="940907" cy="322596"/>
          </a:xfrm>
          <a:prstGeom prst="rect">
            <a:avLst/>
          </a:prstGeom>
        </p:spPr>
      </p:pic>
    </p:spTree>
    <p:extLst>
      <p:ext uri="{BB962C8B-B14F-4D97-AF65-F5344CB8AC3E}">
        <p14:creationId xmlns:p14="http://schemas.microsoft.com/office/powerpoint/2010/main" val="33674144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usty">
    <p:spTree>
      <p:nvGrpSpPr>
        <p:cNvPr id="1" name=""/>
        <p:cNvGrpSpPr/>
        <p:nvPr/>
      </p:nvGrpSpPr>
      <p:grpSpPr>
        <a:xfrm>
          <a:off x="0" y="0"/>
          <a:ext cx="0" cy="0"/>
          <a:chOff x="0" y="0"/>
          <a:chExt cx="0" cy="0"/>
        </a:xfrm>
      </p:grpSpPr>
      <p:sp>
        <p:nvSpPr>
          <p:cNvPr id="3" name="Tekst w stopce">
            <a:extLst>
              <a:ext uri="{FF2B5EF4-FFF2-40B4-BE49-F238E27FC236}">
                <a16:creationId xmlns:a16="http://schemas.microsoft.com/office/drawing/2014/main" id="{3E95CAA7-61EC-B5FB-5FDC-D028E5F3D151}"/>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640198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ytuł i treść z buletami w 3 kolumnach na jasnym tle">
    <p:spTree>
      <p:nvGrpSpPr>
        <p:cNvPr id="1" name=""/>
        <p:cNvGrpSpPr/>
        <p:nvPr/>
      </p:nvGrpSpPr>
      <p:grpSpPr>
        <a:xfrm>
          <a:off x="0" y="0"/>
          <a:ext cx="0" cy="0"/>
          <a:chOff x="0" y="0"/>
          <a:chExt cx="0" cy="0"/>
        </a:xfrm>
      </p:grpSpPr>
      <p:pic>
        <p:nvPicPr>
          <p:cNvPr id="7" name="Koło-niebieski-ciemny-PG">
            <a:extLst>
              <a:ext uri="{FF2B5EF4-FFF2-40B4-BE49-F238E27FC236}">
                <a16:creationId xmlns:a16="http://schemas.microsoft.com/office/drawing/2014/main" id="{59C5FCD1-7EA0-75D8-36C8-806B8B38F4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42554" b="40574"/>
          <a:stretch/>
        </p:blipFill>
        <p:spPr>
          <a:xfrm rot="16200000">
            <a:off x="7881299" y="-73027"/>
            <a:ext cx="4237675" cy="4383727"/>
          </a:xfrm>
          <a:prstGeom prst="rect">
            <a:avLst/>
          </a:prstGeom>
          <a:scene3d>
            <a:camera prst="orthographicFront">
              <a:rot lat="0" lon="0" rev="0"/>
            </a:camera>
            <a:lightRig rig="threePt" dir="t"/>
          </a:scene3d>
        </p:spPr>
      </p:pic>
      <p:pic>
        <p:nvPicPr>
          <p:cNvPr id="8" name="Kwadrat-czerwony-PG">
            <a:extLst>
              <a:ext uri="{FF2B5EF4-FFF2-40B4-BE49-F238E27FC236}">
                <a16:creationId xmlns:a16="http://schemas.microsoft.com/office/drawing/2014/main" id="{96037D21-ED92-579B-ABE2-3281B7F42B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10416675" y="549275"/>
            <a:ext cx="1080000" cy="1080000"/>
          </a:xfrm>
          <a:prstGeom prst="rect">
            <a:avLst/>
          </a:prstGeom>
          <a:scene3d>
            <a:camera prst="orthographicFront">
              <a:rot lat="0" lon="0" rev="0"/>
            </a:camera>
            <a:lightRig rig="threePt" dir="t"/>
          </a:scene3d>
        </p:spPr>
      </p:pic>
      <p:sp>
        <p:nvSpPr>
          <p:cNvPr id="5" name="Tytuł">
            <a:extLst>
              <a:ext uri="{FF2B5EF4-FFF2-40B4-BE49-F238E27FC236}">
                <a16:creationId xmlns:a16="http://schemas.microsoft.com/office/drawing/2014/main" id="{0C3ECE45-20D8-4B42-96AD-0B751E7AAA05}"/>
              </a:ext>
            </a:extLst>
          </p:cNvPr>
          <p:cNvSpPr>
            <a:spLocks noGrp="1" noRot="1" noMove="1" noResize="1" noEditPoints="1" noAdjustHandles="1" noChangeArrowheads="1" noChangeShapeType="1"/>
          </p:cNvSpPr>
          <p:nvPr>
            <p:ph type="title"/>
          </p:nvPr>
        </p:nvSpPr>
        <p:spPr>
          <a:xfrm>
            <a:off x="576000" y="907200"/>
            <a:ext cx="7320200"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2" name="Treść">
            <a:extLst>
              <a:ext uri="{FF2B5EF4-FFF2-40B4-BE49-F238E27FC236}">
                <a16:creationId xmlns:a16="http://schemas.microsoft.com/office/drawing/2014/main" id="{A4CEDE71-65E9-013B-A42D-E68EC0B8389F}"/>
              </a:ext>
            </a:extLst>
          </p:cNvPr>
          <p:cNvSpPr>
            <a:spLocks noGrp="1" noRot="1" noMove="1" noResize="1" noEditPoints="1" noAdjustHandles="1" noChangeArrowheads="1" noChangeShapeType="1"/>
          </p:cNvSpPr>
          <p:nvPr>
            <p:ph type="body" sz="quarter" idx="13" hasCustomPrompt="1"/>
          </p:nvPr>
        </p:nvSpPr>
        <p:spPr>
          <a:xfrm>
            <a:off x="611999" y="2707200"/>
            <a:ext cx="10884676" cy="1821011"/>
          </a:xfrm>
          <a:prstGeom prst="rect">
            <a:avLst/>
          </a:prstGeom>
        </p:spPr>
        <p:txBody>
          <a:bodyPr wrap="square" numCol="3" spcCol="720000">
            <a:spAutoFit/>
          </a:bodyPr>
          <a:lstStyle>
            <a:lvl1pPr marL="0" indent="0">
              <a:lnSpc>
                <a:spcPct val="100000"/>
              </a:lnSpc>
              <a:buFont typeface="Arial" panose="020B0604020202020204" pitchFamily="34" charset="0"/>
              <a:buChar char="•"/>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marL="342900" marR="0" lvl="0" indent="-342900" algn="l" defTabSz="914400" rtl="0" eaLnBrk="1" fontAlgn="auto" latinLnBrk="0" hangingPunct="1">
              <a:lnSpc>
                <a:spcPct val="100000"/>
              </a:lnSpc>
              <a:spcBef>
                <a:spcPts val="1000"/>
              </a:spcBef>
              <a:spcAft>
                <a:spcPts val="0"/>
              </a:spcAft>
              <a:buClrTx/>
              <a:buSzTx/>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342900" marR="0" lvl="0" indent="-342900" algn="l" defTabSz="914400" rtl="0" eaLnBrk="1" fontAlgn="auto" latinLnBrk="0" hangingPunct="1">
              <a:lnSpc>
                <a:spcPct val="100000"/>
              </a:lnSpc>
              <a:spcBef>
                <a:spcPts val="1000"/>
              </a:spcBef>
              <a:spcAft>
                <a:spcPts val="0"/>
              </a:spcAft>
              <a:buClrTx/>
              <a:buSzTx/>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342900" marR="0" lvl="0" indent="-342900" algn="l" defTabSz="914400" rtl="0" eaLnBrk="1" fontAlgn="auto" latinLnBrk="0" hangingPunct="1">
              <a:lnSpc>
                <a:spcPct val="100000"/>
              </a:lnSpc>
              <a:spcBef>
                <a:spcPts val="1000"/>
              </a:spcBef>
              <a:spcAft>
                <a:spcPts val="0"/>
              </a:spcAft>
              <a:buClrTx/>
              <a:buSzTx/>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342900" marR="0" lvl="0" indent="-342900" algn="l" defTabSz="914400" rtl="0" eaLnBrk="1" fontAlgn="auto" latinLnBrk="0" hangingPunct="1">
              <a:lnSpc>
                <a:spcPct val="100000"/>
              </a:lnSpc>
              <a:spcBef>
                <a:spcPts val="1000"/>
              </a:spcBef>
              <a:spcAft>
                <a:spcPts val="0"/>
              </a:spcAft>
              <a:buClrTx/>
              <a:buSzTx/>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marL="342900" marR="0" lvl="0" indent="-342900" algn="l" defTabSz="914400" rtl="0" eaLnBrk="1" fontAlgn="auto" latinLnBrk="0" hangingPunct="1">
              <a:lnSpc>
                <a:spcPct val="100000"/>
              </a:lnSpc>
              <a:spcBef>
                <a:spcPts val="1000"/>
              </a:spcBef>
              <a:spcAft>
                <a:spcPts val="0"/>
              </a:spcAft>
              <a:buClrTx/>
              <a:buSzTx/>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endParaRPr lang="pl-PL" dirty="0"/>
          </a:p>
        </p:txBody>
      </p:sp>
      <p:sp>
        <p:nvSpPr>
          <p:cNvPr id="3" name="Stopka">
            <a:extLst>
              <a:ext uri="{FF2B5EF4-FFF2-40B4-BE49-F238E27FC236}">
                <a16:creationId xmlns:a16="http://schemas.microsoft.com/office/drawing/2014/main" id="{6DAA6ED3-3AAB-7678-CAFC-0E4EB9597B78}"/>
              </a:ext>
            </a:extLst>
          </p:cNvPr>
          <p:cNvSpPr>
            <a:spLocks noGrp="1" noRot="1" noMove="1" noResize="1" noEditPoints="1" noAdjustHandles="1" noChangeArrowheads="1" noChangeShapeType="1"/>
          </p:cNvSpPr>
          <p:nvPr>
            <p:ph type="body" sz="quarter" idx="11"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851231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ytuł i treść na ciemnym tle">
    <p:spTree>
      <p:nvGrpSpPr>
        <p:cNvPr id="1" name=""/>
        <p:cNvGrpSpPr/>
        <p:nvPr/>
      </p:nvGrpSpPr>
      <p:grpSpPr>
        <a:xfrm>
          <a:off x="0" y="0"/>
          <a:ext cx="0" cy="0"/>
          <a:chOff x="0" y="0"/>
          <a:chExt cx="0" cy="0"/>
        </a:xfrm>
      </p:grpSpPr>
      <p:pic>
        <p:nvPicPr>
          <p:cNvPr id="12" name="Koło-niebieski-ciemny-PG">
            <a:extLst>
              <a:ext uri="{FF2B5EF4-FFF2-40B4-BE49-F238E27FC236}">
                <a16:creationId xmlns:a16="http://schemas.microsoft.com/office/drawing/2014/main" id="{630F7997-8F96-2757-00BF-77AC00B637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35748" b="42735"/>
          <a:stretch/>
        </p:blipFill>
        <p:spPr>
          <a:xfrm rot="10800000">
            <a:off x="7334502" y="-1"/>
            <a:ext cx="4857498" cy="4329275"/>
          </a:xfrm>
          <a:prstGeom prst="rect">
            <a:avLst/>
          </a:prstGeom>
          <a:scene3d>
            <a:camera prst="orthographicFront">
              <a:rot lat="0" lon="0" rev="0"/>
            </a:camera>
            <a:lightRig rig="threePt" dir="t"/>
          </a:scene3d>
        </p:spPr>
      </p:pic>
      <p:pic>
        <p:nvPicPr>
          <p:cNvPr id="14" name="Kwadrat-czerwony-PG">
            <a:extLst>
              <a:ext uri="{FF2B5EF4-FFF2-40B4-BE49-F238E27FC236}">
                <a16:creationId xmlns:a16="http://schemas.microsoft.com/office/drawing/2014/main" id="{6CBC20E7-6397-486A-DD11-DA74CF36E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8952026" y="3095737"/>
            <a:ext cx="2160000" cy="2160000"/>
          </a:xfrm>
          <a:prstGeom prst="rect">
            <a:avLst/>
          </a:prstGeom>
          <a:scene3d>
            <a:camera prst="orthographicFront">
              <a:rot lat="0" lon="0" rev="0"/>
            </a:camera>
            <a:lightRig rig="threePt" dir="t"/>
          </a:scene3d>
        </p:spPr>
      </p:pic>
      <p:pic>
        <p:nvPicPr>
          <p:cNvPr id="15" name="Kwadrat-niebieski-jasny-LG">
            <a:extLst>
              <a:ext uri="{FF2B5EF4-FFF2-40B4-BE49-F238E27FC236}">
                <a16:creationId xmlns:a16="http://schemas.microsoft.com/office/drawing/2014/main" id="{00E67401-1934-D39B-23F5-4B50E4ADE2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5400000">
            <a:off x="11117363" y="2008637"/>
            <a:ext cx="1080000" cy="1080000"/>
          </a:xfrm>
          <a:prstGeom prst="rect">
            <a:avLst/>
          </a:prstGeom>
          <a:scene3d>
            <a:camera prst="orthographicFront">
              <a:rot lat="0" lon="0" rev="0"/>
            </a:camera>
            <a:lightRig rig="threePt" dir="t"/>
          </a:scene3d>
        </p:spPr>
      </p:pic>
      <p:sp>
        <p:nvSpPr>
          <p:cNvPr id="3" name="Tytuł">
            <a:extLst>
              <a:ext uri="{FF2B5EF4-FFF2-40B4-BE49-F238E27FC236}">
                <a16:creationId xmlns:a16="http://schemas.microsoft.com/office/drawing/2014/main" id="{726D1BC4-9DA6-CDEE-B606-9E45147DBD13}"/>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3" name="Opis">
            <a:extLst>
              <a:ext uri="{FF2B5EF4-FFF2-40B4-BE49-F238E27FC236}">
                <a16:creationId xmlns:a16="http://schemas.microsoft.com/office/drawing/2014/main" id="{C6B8200B-EE09-28CC-0AD5-5B502A5A8A85}"/>
              </a:ext>
            </a:extLst>
          </p:cNvPr>
          <p:cNvSpPr>
            <a:spLocks noGrp="1" noRot="1" noMove="1" noResize="1" noEditPoints="1" noAdjustHandles="1" noChangeArrowheads="1" noChangeShapeType="1"/>
          </p:cNvSpPr>
          <p:nvPr>
            <p:ph type="body" idx="15" hasCustomPrompt="1"/>
          </p:nvPr>
        </p:nvSpPr>
        <p:spPr>
          <a:xfrm>
            <a:off x="612000" y="2707200"/>
            <a:ext cx="5484000" cy="1292662"/>
          </a:xfrm>
          <a:prstGeom prst="rect">
            <a:avLst/>
          </a:prstGeom>
        </p:spPr>
        <p:txBody>
          <a:bodyPr wrap="square">
            <a:spAutoFit/>
          </a:bodyPr>
          <a:lstStyle>
            <a:lvl1pPr marL="0" indent="0">
              <a:lnSpc>
                <a:spcPct val="100000"/>
              </a:lnSpc>
              <a:spcBef>
                <a:spcPts val="0"/>
              </a:spcBef>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4" name="Stopka">
            <a:extLst>
              <a:ext uri="{FF2B5EF4-FFF2-40B4-BE49-F238E27FC236}">
                <a16:creationId xmlns:a16="http://schemas.microsoft.com/office/drawing/2014/main" id="{83E70AC9-F157-CDEB-18CD-A753E5EC11D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752469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ytuł i treść na ciemnym tle">
    <p:spTree>
      <p:nvGrpSpPr>
        <p:cNvPr id="1" name=""/>
        <p:cNvGrpSpPr/>
        <p:nvPr/>
      </p:nvGrpSpPr>
      <p:grpSpPr>
        <a:xfrm>
          <a:off x="0" y="0"/>
          <a:ext cx="0" cy="0"/>
          <a:chOff x="0" y="0"/>
          <a:chExt cx="0" cy="0"/>
        </a:xfrm>
      </p:grpSpPr>
      <p:pic>
        <p:nvPicPr>
          <p:cNvPr id="12" name="Koło-niebieski-ciemny-PG">
            <a:extLst>
              <a:ext uri="{FF2B5EF4-FFF2-40B4-BE49-F238E27FC236}">
                <a16:creationId xmlns:a16="http://schemas.microsoft.com/office/drawing/2014/main" id="{630F7997-8F96-2757-00BF-77AC00B637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35748" b="42735"/>
          <a:stretch/>
        </p:blipFill>
        <p:spPr>
          <a:xfrm rot="10800000">
            <a:off x="7334502" y="-1"/>
            <a:ext cx="4857498" cy="4329275"/>
          </a:xfrm>
          <a:prstGeom prst="rect">
            <a:avLst/>
          </a:prstGeom>
          <a:scene3d>
            <a:camera prst="orthographicFront">
              <a:rot lat="0" lon="0" rev="0"/>
            </a:camera>
            <a:lightRig rig="threePt" dir="t"/>
          </a:scene3d>
        </p:spPr>
      </p:pic>
      <p:pic>
        <p:nvPicPr>
          <p:cNvPr id="14" name="Kwadrat-czerwony-PG">
            <a:extLst>
              <a:ext uri="{FF2B5EF4-FFF2-40B4-BE49-F238E27FC236}">
                <a16:creationId xmlns:a16="http://schemas.microsoft.com/office/drawing/2014/main" id="{6CBC20E7-6397-486A-DD11-DA74CF36E4A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rot="10800000">
            <a:off x="8952026" y="3095737"/>
            <a:ext cx="2160000" cy="2160000"/>
          </a:xfrm>
          <a:prstGeom prst="rect">
            <a:avLst/>
          </a:prstGeom>
          <a:scene3d>
            <a:camera prst="orthographicFront">
              <a:rot lat="0" lon="0" rev="0"/>
            </a:camera>
            <a:lightRig rig="threePt" dir="t"/>
          </a:scene3d>
        </p:spPr>
      </p:pic>
      <p:pic>
        <p:nvPicPr>
          <p:cNvPr id="15" name="Kwadrat-niebieski-jasny-LG">
            <a:extLst>
              <a:ext uri="{FF2B5EF4-FFF2-40B4-BE49-F238E27FC236}">
                <a16:creationId xmlns:a16="http://schemas.microsoft.com/office/drawing/2014/main" id="{00E67401-1934-D39B-23F5-4B50E4ADE2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5400000">
            <a:off x="11117363" y="2008637"/>
            <a:ext cx="1080000" cy="1080000"/>
          </a:xfrm>
          <a:prstGeom prst="rect">
            <a:avLst/>
          </a:prstGeom>
          <a:scene3d>
            <a:camera prst="orthographicFront">
              <a:rot lat="0" lon="0" rev="0"/>
            </a:camera>
            <a:lightRig rig="threePt" dir="t"/>
          </a:scene3d>
        </p:spPr>
      </p:pic>
      <p:sp>
        <p:nvSpPr>
          <p:cNvPr id="3" name="Tytuł">
            <a:extLst>
              <a:ext uri="{FF2B5EF4-FFF2-40B4-BE49-F238E27FC236}">
                <a16:creationId xmlns:a16="http://schemas.microsoft.com/office/drawing/2014/main" id="{726D1BC4-9DA6-CDEE-B606-9E45147DBD13}"/>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3" name="Opis">
            <a:extLst>
              <a:ext uri="{FF2B5EF4-FFF2-40B4-BE49-F238E27FC236}">
                <a16:creationId xmlns:a16="http://schemas.microsoft.com/office/drawing/2014/main" id="{C6B8200B-EE09-28CC-0AD5-5B502A5A8A85}"/>
              </a:ext>
            </a:extLst>
          </p:cNvPr>
          <p:cNvSpPr>
            <a:spLocks noGrp="1" noRot="1" noMove="1" noResize="1" noEditPoints="1" noAdjustHandles="1" noChangeArrowheads="1" noChangeShapeType="1"/>
          </p:cNvSpPr>
          <p:nvPr>
            <p:ph type="body" idx="15" hasCustomPrompt="1"/>
          </p:nvPr>
        </p:nvSpPr>
        <p:spPr>
          <a:xfrm>
            <a:off x="612000" y="2707200"/>
            <a:ext cx="5484000" cy="1292662"/>
          </a:xfrm>
          <a:prstGeom prst="rect">
            <a:avLst/>
          </a:prstGeom>
        </p:spPr>
        <p:txBody>
          <a:bodyPr wrap="square">
            <a:spAutoFit/>
          </a:bodyPr>
          <a:lstStyle>
            <a:lvl1pPr marL="0" indent="0">
              <a:lnSpc>
                <a:spcPct val="100000"/>
              </a:lnSpc>
              <a:spcBef>
                <a:spcPts val="0"/>
              </a:spcBef>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4" name="Stopka">
            <a:extLst>
              <a:ext uri="{FF2B5EF4-FFF2-40B4-BE49-F238E27FC236}">
                <a16:creationId xmlns:a16="http://schemas.microsoft.com/office/drawing/2014/main" id="{83E70AC9-F157-CDEB-18CD-A753E5EC11D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42881893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ytuł i treść w 3 kolumnach na ciemnym tle">
    <p:spTree>
      <p:nvGrpSpPr>
        <p:cNvPr id="1" name=""/>
        <p:cNvGrpSpPr/>
        <p:nvPr/>
      </p:nvGrpSpPr>
      <p:grpSpPr>
        <a:xfrm>
          <a:off x="0" y="0"/>
          <a:ext cx="0" cy="0"/>
          <a:chOff x="0" y="0"/>
          <a:chExt cx="0" cy="0"/>
        </a:xfrm>
      </p:grpSpPr>
      <p:pic>
        <p:nvPicPr>
          <p:cNvPr id="4" name="Koło-niebieski-ciemny-PG">
            <a:extLst>
              <a:ext uri="{FF2B5EF4-FFF2-40B4-BE49-F238E27FC236}">
                <a16:creationId xmlns:a16="http://schemas.microsoft.com/office/drawing/2014/main" id="{0C0EAA1F-8F32-4EA6-7AF2-CE3880D45C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42554" b="40574"/>
          <a:stretch/>
        </p:blipFill>
        <p:spPr>
          <a:xfrm rot="16200000">
            <a:off x="7881301" y="-73028"/>
            <a:ext cx="4237676" cy="4383728"/>
          </a:xfrm>
          <a:prstGeom prst="rect">
            <a:avLst/>
          </a:prstGeom>
          <a:scene3d>
            <a:camera prst="orthographicFront">
              <a:rot lat="0" lon="0" rev="0"/>
            </a:camera>
            <a:lightRig rig="threePt" dir="t"/>
          </a:scene3d>
        </p:spPr>
      </p:pic>
      <p:pic>
        <p:nvPicPr>
          <p:cNvPr id="6" name="Kwadrat-czerwony-PG">
            <a:extLst>
              <a:ext uri="{FF2B5EF4-FFF2-40B4-BE49-F238E27FC236}">
                <a16:creationId xmlns:a16="http://schemas.microsoft.com/office/drawing/2014/main" id="{524F945C-FA75-1C22-3A23-E59D877201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10416675" y="549275"/>
            <a:ext cx="1080000" cy="1080000"/>
          </a:xfrm>
          <a:prstGeom prst="rect">
            <a:avLst/>
          </a:prstGeom>
          <a:scene3d>
            <a:camera prst="orthographicFront">
              <a:rot lat="0" lon="0" rev="0"/>
            </a:camera>
            <a:lightRig rig="threePt" dir="t"/>
          </a:scene3d>
        </p:spPr>
      </p:pic>
      <p:sp>
        <p:nvSpPr>
          <p:cNvPr id="2" name="Tytuł 1">
            <a:extLst>
              <a:ext uri="{FF2B5EF4-FFF2-40B4-BE49-F238E27FC236}">
                <a16:creationId xmlns:a16="http://schemas.microsoft.com/office/drawing/2014/main" id="{BFEDCDFB-8766-BC28-8456-FBBD31C4D6DA}"/>
              </a:ext>
            </a:extLst>
          </p:cNvPr>
          <p:cNvSpPr>
            <a:spLocks noGrp="1" noRot="1" noMove="1" noResize="1" noEditPoints="1" noAdjustHandles="1" noChangeArrowheads="1" noChangeShapeType="1"/>
          </p:cNvSpPr>
          <p:nvPr>
            <p:ph type="title"/>
          </p:nvPr>
        </p:nvSpPr>
        <p:spPr>
          <a:xfrm>
            <a:off x="576000" y="907200"/>
            <a:ext cx="7320200" cy="707886"/>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3" name="Opis">
            <a:extLst>
              <a:ext uri="{FF2B5EF4-FFF2-40B4-BE49-F238E27FC236}">
                <a16:creationId xmlns:a16="http://schemas.microsoft.com/office/drawing/2014/main" id="{C6B8200B-EE09-28CC-0AD5-5B502A5A8A85}"/>
              </a:ext>
            </a:extLst>
          </p:cNvPr>
          <p:cNvSpPr>
            <a:spLocks noGrp="1" noRot="1" noMove="1" noResize="1" noEditPoints="1" noAdjustHandles="1" noChangeArrowheads="1" noChangeShapeType="1"/>
          </p:cNvSpPr>
          <p:nvPr>
            <p:ph type="body" idx="15" hasCustomPrompt="1"/>
          </p:nvPr>
        </p:nvSpPr>
        <p:spPr>
          <a:xfrm>
            <a:off x="611999" y="2707200"/>
            <a:ext cx="10884675" cy="1892826"/>
          </a:xfrm>
          <a:prstGeom prst="rect">
            <a:avLst/>
          </a:prstGeom>
        </p:spPr>
        <p:txBody>
          <a:bodyPr wrap="square" numCol="3" spcCol="720000">
            <a:spAutoFit/>
          </a:bodyPr>
          <a:lstStyle>
            <a:lvl1pPr marL="0" indent="0">
              <a:lnSpc>
                <a:spcPct val="100000"/>
              </a:lnSpc>
              <a:spcBef>
                <a:spcPts val="0"/>
              </a:spcBef>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5" name="Tekst w stopce">
            <a:extLst>
              <a:ext uri="{FF2B5EF4-FFF2-40B4-BE49-F238E27FC236}">
                <a16:creationId xmlns:a16="http://schemas.microsoft.com/office/drawing/2014/main" id="{CFCB7B05-4FF7-C7C1-F10A-0BF2682AEF2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052408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ytuł i treść w 3 kolumnach z buletami na ciemnym tle">
    <p:spTree>
      <p:nvGrpSpPr>
        <p:cNvPr id="1" name=""/>
        <p:cNvGrpSpPr/>
        <p:nvPr/>
      </p:nvGrpSpPr>
      <p:grpSpPr>
        <a:xfrm>
          <a:off x="0" y="0"/>
          <a:ext cx="0" cy="0"/>
          <a:chOff x="0" y="0"/>
          <a:chExt cx="0" cy="0"/>
        </a:xfrm>
      </p:grpSpPr>
      <p:pic>
        <p:nvPicPr>
          <p:cNvPr id="10" name="Koło-niebieski-ciemny-PG">
            <a:extLst>
              <a:ext uri="{FF2B5EF4-FFF2-40B4-BE49-F238E27FC236}">
                <a16:creationId xmlns:a16="http://schemas.microsoft.com/office/drawing/2014/main" id="{5471451F-F7F5-B478-28BB-E95F631CE0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r="42554" b="40574"/>
          <a:stretch/>
        </p:blipFill>
        <p:spPr>
          <a:xfrm rot="16200000">
            <a:off x="7881299" y="-73027"/>
            <a:ext cx="4237675" cy="4383727"/>
          </a:xfrm>
          <a:prstGeom prst="rect">
            <a:avLst/>
          </a:prstGeom>
          <a:scene3d>
            <a:camera prst="orthographicFront">
              <a:rot lat="0" lon="0" rev="0"/>
            </a:camera>
            <a:lightRig rig="threePt" dir="t"/>
          </a:scene3d>
        </p:spPr>
      </p:pic>
      <p:pic>
        <p:nvPicPr>
          <p:cNvPr id="11" name="Kwadrat-czerwony-PG">
            <a:extLst>
              <a:ext uri="{FF2B5EF4-FFF2-40B4-BE49-F238E27FC236}">
                <a16:creationId xmlns:a16="http://schemas.microsoft.com/office/drawing/2014/main" id="{26D29C1C-2265-447A-15BC-B1343FB9D7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10416675" y="549275"/>
            <a:ext cx="1080000" cy="1080000"/>
          </a:xfrm>
          <a:prstGeom prst="rect">
            <a:avLst/>
          </a:prstGeom>
          <a:scene3d>
            <a:camera prst="orthographicFront">
              <a:rot lat="0" lon="0" rev="0"/>
            </a:camera>
            <a:lightRig rig="threePt" dir="t"/>
          </a:scene3d>
        </p:spPr>
      </p:pic>
      <p:sp>
        <p:nvSpPr>
          <p:cNvPr id="2" name="Tytuł 1">
            <a:extLst>
              <a:ext uri="{FF2B5EF4-FFF2-40B4-BE49-F238E27FC236}">
                <a16:creationId xmlns:a16="http://schemas.microsoft.com/office/drawing/2014/main" id="{DF2C9403-9908-B21F-DBFC-21BC3E91651A}"/>
              </a:ext>
            </a:extLst>
          </p:cNvPr>
          <p:cNvSpPr>
            <a:spLocks noGrp="1" noRot="1" noMove="1" noResize="1" noEditPoints="1" noAdjustHandles="1" noChangeArrowheads="1" noChangeShapeType="1"/>
          </p:cNvSpPr>
          <p:nvPr>
            <p:ph type="title"/>
          </p:nvPr>
        </p:nvSpPr>
        <p:spPr>
          <a:xfrm>
            <a:off x="576000" y="907200"/>
            <a:ext cx="7320200" cy="707886"/>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4" name="Opis">
            <a:extLst>
              <a:ext uri="{FF2B5EF4-FFF2-40B4-BE49-F238E27FC236}">
                <a16:creationId xmlns:a16="http://schemas.microsoft.com/office/drawing/2014/main" id="{9310CF33-66F2-3BE2-242A-6094A8895E47}"/>
              </a:ext>
            </a:extLst>
          </p:cNvPr>
          <p:cNvSpPr>
            <a:spLocks noGrp="1" noRot="1" noMove="1" noResize="1" noEditPoints="1" noAdjustHandles="1" noChangeArrowheads="1" noChangeShapeType="1"/>
          </p:cNvSpPr>
          <p:nvPr>
            <p:ph type="body" idx="15" hasCustomPrompt="1"/>
          </p:nvPr>
        </p:nvSpPr>
        <p:spPr>
          <a:xfrm>
            <a:off x="611999" y="2707200"/>
            <a:ext cx="10884675" cy="2877711"/>
          </a:xfrm>
          <a:prstGeom prst="rect">
            <a:avLst/>
          </a:prstGeom>
        </p:spPr>
        <p:txBody>
          <a:bodyPr wrap="square" numCol="3" spcCol="720000">
            <a:spAutoFit/>
          </a:bodyPr>
          <a:lstStyle>
            <a:lvl1pPr marL="285750" indent="-285750">
              <a:lnSpc>
                <a:spcPct val="100000"/>
              </a:lnSpc>
              <a:spcBef>
                <a:spcPts val="1000"/>
              </a:spcBef>
              <a:buFont typeface="Arial" panose="020B0604020202020204" pitchFamily="34" charset="0"/>
              <a:buChar char="•"/>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6" name="Tekst w stopce">
            <a:extLst>
              <a:ext uri="{FF2B5EF4-FFF2-40B4-BE49-F238E27FC236}">
                <a16:creationId xmlns:a16="http://schemas.microsoft.com/office/drawing/2014/main" id="{716AA656-91F1-4283-F635-9A78E078E002}"/>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1364635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ytuł i treść z buletami na ciemnym tle">
    <p:spTree>
      <p:nvGrpSpPr>
        <p:cNvPr id="1" name=""/>
        <p:cNvGrpSpPr/>
        <p:nvPr/>
      </p:nvGrpSpPr>
      <p:grpSpPr>
        <a:xfrm>
          <a:off x="0" y="0"/>
          <a:ext cx="0" cy="0"/>
          <a:chOff x="0" y="0"/>
          <a:chExt cx="0" cy="0"/>
        </a:xfrm>
      </p:grpSpPr>
      <p:pic>
        <p:nvPicPr>
          <p:cNvPr id="4" name="Koło-niebieski-ciemny-PG">
            <a:extLst>
              <a:ext uri="{FF2B5EF4-FFF2-40B4-BE49-F238E27FC236}">
                <a16:creationId xmlns:a16="http://schemas.microsoft.com/office/drawing/2014/main" id="{08FF5E64-2652-02C1-3987-AC57754BFB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5400000">
            <a:off x="6523987" y="752785"/>
            <a:ext cx="5040000" cy="5040000"/>
          </a:xfrm>
          <a:prstGeom prst="rect">
            <a:avLst/>
          </a:prstGeom>
          <a:scene3d>
            <a:camera prst="orthographicFront">
              <a:rot lat="0" lon="0" rev="0"/>
            </a:camera>
            <a:lightRig rig="threePt" dir="t"/>
          </a:scene3d>
        </p:spPr>
      </p:pic>
      <p:pic>
        <p:nvPicPr>
          <p:cNvPr id="8" name="Kwadrat-czerwony-LG">
            <a:extLst>
              <a:ext uri="{FF2B5EF4-FFF2-40B4-BE49-F238E27FC236}">
                <a16:creationId xmlns:a16="http://schemas.microsoft.com/office/drawing/2014/main" id="{F92FA38E-B037-FB7D-DE87-13704F8868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11569200" y="3279776"/>
            <a:ext cx="622800" cy="622800"/>
          </a:xfrm>
          <a:prstGeom prst="rect">
            <a:avLst/>
          </a:prstGeom>
          <a:scene3d>
            <a:camera prst="orthographicFront">
              <a:rot lat="0" lon="0" rev="0"/>
            </a:camera>
            <a:lightRig rig="threePt" dir="t"/>
          </a:scene3d>
        </p:spPr>
      </p:pic>
      <p:pic>
        <p:nvPicPr>
          <p:cNvPr id="5" name="Kwadrat-niebieski-jasny-LG">
            <a:extLst>
              <a:ext uri="{FF2B5EF4-FFF2-40B4-BE49-F238E27FC236}">
                <a16:creationId xmlns:a16="http://schemas.microsoft.com/office/drawing/2014/main" id="{5F05F4A2-9E2C-2910-EC88-4AB2D88AE9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5400000">
            <a:off x="9043987" y="3279772"/>
            <a:ext cx="2520000" cy="2520000"/>
          </a:xfrm>
          <a:prstGeom prst="rect">
            <a:avLst/>
          </a:prstGeom>
          <a:scene3d>
            <a:camera prst="orthographicFront">
              <a:rot lat="0" lon="0" rev="0"/>
            </a:camera>
            <a:lightRig rig="threePt" dir="t"/>
          </a:scene3d>
        </p:spPr>
      </p:pic>
      <p:pic>
        <p:nvPicPr>
          <p:cNvPr id="7" name="Obraz w tle 3">
            <a:extLst>
              <a:ext uri="{FF2B5EF4-FFF2-40B4-BE49-F238E27FC236}">
                <a16:creationId xmlns:a16="http://schemas.microsoft.com/office/drawing/2014/main" id="{CD8D1B8E-D8F2-0E21-C7D8-1514EB5DF66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rot="10800000">
            <a:off x="7782085" y="2015648"/>
            <a:ext cx="1260000" cy="1260000"/>
          </a:xfrm>
          <a:prstGeom prst="rect">
            <a:avLst/>
          </a:prstGeom>
          <a:scene3d>
            <a:camera prst="orthographicFront">
              <a:rot lat="0" lon="0" rev="0"/>
            </a:camera>
            <a:lightRig rig="threePt" dir="t"/>
          </a:scene3d>
        </p:spPr>
      </p:pic>
      <p:sp>
        <p:nvSpPr>
          <p:cNvPr id="3" name="Tytuł 2">
            <a:extLst>
              <a:ext uri="{FF2B5EF4-FFF2-40B4-BE49-F238E27FC236}">
                <a16:creationId xmlns:a16="http://schemas.microsoft.com/office/drawing/2014/main" id="{FE41B509-8F35-2D2E-619F-FE5C46D9CCDE}"/>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3" name="Opis">
            <a:extLst>
              <a:ext uri="{FF2B5EF4-FFF2-40B4-BE49-F238E27FC236}">
                <a16:creationId xmlns:a16="http://schemas.microsoft.com/office/drawing/2014/main" id="{C6B8200B-EE09-28CC-0AD5-5B502A5A8A85}"/>
              </a:ext>
            </a:extLst>
          </p:cNvPr>
          <p:cNvSpPr>
            <a:spLocks noGrp="1" noRot="1" noMove="1" noResize="1" noEditPoints="1" noAdjustHandles="1" noChangeArrowheads="1" noChangeShapeType="1"/>
          </p:cNvSpPr>
          <p:nvPr>
            <p:ph type="body" idx="15" hasCustomPrompt="1"/>
          </p:nvPr>
        </p:nvSpPr>
        <p:spPr>
          <a:xfrm>
            <a:off x="611999" y="2707200"/>
            <a:ext cx="5484001" cy="2077492"/>
          </a:xfrm>
          <a:prstGeom prst="rect">
            <a:avLst/>
          </a:prstGeom>
        </p:spPr>
        <p:txBody>
          <a:bodyPr wrap="square" numCol="1" spcCol="0">
            <a:spAutoFit/>
          </a:bodyPr>
          <a:lstStyle>
            <a:lvl1pPr marL="285750" indent="-285750">
              <a:lnSpc>
                <a:spcPct val="100000"/>
              </a:lnSpc>
              <a:spcBef>
                <a:spcPts val="1000"/>
              </a:spcBef>
              <a:buFont typeface="Arial" panose="020B0604020202020204" pitchFamily="34" charset="0"/>
              <a:buChar char="•"/>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endParaRPr lang="pl-PL" dirty="0"/>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6" name="Tekst w stopce">
            <a:extLst>
              <a:ext uri="{FF2B5EF4-FFF2-40B4-BE49-F238E27FC236}">
                <a16:creationId xmlns:a16="http://schemas.microsoft.com/office/drawing/2014/main" id="{1F66E7BC-65D3-3000-9D2F-30420A8D6B8C}"/>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5889942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ytuł i treść z ikonami na ciemnym tle">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F08CCA9D-60AE-D467-D6CF-78E8F4F2FAF4}"/>
              </a:ext>
            </a:extLst>
          </p:cNvPr>
          <p:cNvSpPr>
            <a:spLocks noGrp="1" noRot="1" noMove="1" noResize="1" noEditPoints="1" noAdjustHandles="1" noChangeArrowheads="1" noChangeShapeType="1"/>
          </p:cNvSpPr>
          <p:nvPr>
            <p:ph type="title"/>
          </p:nvPr>
        </p:nvSpPr>
        <p:spPr>
          <a:xfrm>
            <a:off x="575999" y="907200"/>
            <a:ext cx="10920675" cy="707886"/>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8" name="Opis 1">
            <a:extLst>
              <a:ext uri="{FF2B5EF4-FFF2-40B4-BE49-F238E27FC236}">
                <a16:creationId xmlns:a16="http://schemas.microsoft.com/office/drawing/2014/main" id="{5041EECD-C152-AF47-A63F-2CD9FD71AEE8}"/>
              </a:ext>
            </a:extLst>
          </p:cNvPr>
          <p:cNvSpPr>
            <a:spLocks noGrp="1" noRot="1" noMove="1" noResize="1" noEditPoints="1" noAdjustHandles="1" noChangeArrowheads="1" noChangeShapeType="1"/>
          </p:cNvSpPr>
          <p:nvPr>
            <p:ph type="body" sz="quarter" idx="18" hasCustomPrompt="1"/>
          </p:nvPr>
        </p:nvSpPr>
        <p:spPr>
          <a:xfrm>
            <a:off x="1774825" y="2349500"/>
            <a:ext cx="3600450" cy="1092607"/>
          </a:xfrm>
          <a:prstGeom prst="rect">
            <a:avLst/>
          </a:prstGeom>
        </p:spPr>
        <p:txBody>
          <a:bodyPr>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9" name="Opis 2">
            <a:extLst>
              <a:ext uri="{FF2B5EF4-FFF2-40B4-BE49-F238E27FC236}">
                <a16:creationId xmlns:a16="http://schemas.microsoft.com/office/drawing/2014/main" id="{D93ED214-CFD8-2237-C689-016F9AF72B26}"/>
              </a:ext>
            </a:extLst>
          </p:cNvPr>
          <p:cNvSpPr>
            <a:spLocks noGrp="1" noRot="1" noMove="1" noResize="1" noEditPoints="1" noAdjustHandles="1" noChangeArrowheads="1" noChangeShapeType="1"/>
          </p:cNvSpPr>
          <p:nvPr>
            <p:ph type="body" sz="quarter" idx="19" hasCustomPrompt="1"/>
          </p:nvPr>
        </p:nvSpPr>
        <p:spPr>
          <a:xfrm>
            <a:off x="1774825" y="4150800"/>
            <a:ext cx="3600450" cy="1092607"/>
          </a:xfrm>
          <a:prstGeom prst="rect">
            <a:avLst/>
          </a:prstGeom>
        </p:spPr>
        <p:txBody>
          <a:bodyPr>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11" name="Opis 3">
            <a:extLst>
              <a:ext uri="{FF2B5EF4-FFF2-40B4-BE49-F238E27FC236}">
                <a16:creationId xmlns:a16="http://schemas.microsoft.com/office/drawing/2014/main" id="{52CDD220-3B7C-36E0-C1CB-1864D8DE9EF4}"/>
              </a:ext>
            </a:extLst>
          </p:cNvPr>
          <p:cNvSpPr>
            <a:spLocks noGrp="1" noRot="1" noMove="1" noResize="1" noEditPoints="1" noAdjustHandles="1" noChangeArrowheads="1" noChangeShapeType="1"/>
          </p:cNvSpPr>
          <p:nvPr>
            <p:ph type="body" sz="quarter" idx="20" hasCustomPrompt="1"/>
          </p:nvPr>
        </p:nvSpPr>
        <p:spPr>
          <a:xfrm>
            <a:off x="7174800" y="2347200"/>
            <a:ext cx="3600450" cy="1092607"/>
          </a:xfrm>
          <a:prstGeom prst="rect">
            <a:avLst/>
          </a:prstGeom>
        </p:spPr>
        <p:txBody>
          <a:bodyPr>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12" name="Opis 4">
            <a:extLst>
              <a:ext uri="{FF2B5EF4-FFF2-40B4-BE49-F238E27FC236}">
                <a16:creationId xmlns:a16="http://schemas.microsoft.com/office/drawing/2014/main" id="{95E9DFD4-62FA-6C67-A511-36264E62563B}"/>
              </a:ext>
            </a:extLst>
          </p:cNvPr>
          <p:cNvSpPr>
            <a:spLocks noGrp="1" noRot="1" noMove="1" noResize="1" noEditPoints="1" noAdjustHandles="1" noChangeArrowheads="1" noChangeShapeType="1"/>
          </p:cNvSpPr>
          <p:nvPr>
            <p:ph type="body" sz="quarter" idx="21" hasCustomPrompt="1"/>
          </p:nvPr>
        </p:nvSpPr>
        <p:spPr>
          <a:xfrm>
            <a:off x="7174800" y="4154400"/>
            <a:ext cx="3600450" cy="1092607"/>
          </a:xfrm>
          <a:prstGeom prst="rect">
            <a:avLst/>
          </a:prstGeom>
        </p:spPr>
        <p:txBody>
          <a:bodyPr>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7" name="Miejsce na zdjecie 1">
            <a:extLst>
              <a:ext uri="{FF2B5EF4-FFF2-40B4-BE49-F238E27FC236}">
                <a16:creationId xmlns:a16="http://schemas.microsoft.com/office/drawing/2014/main" id="{4BF1797C-31F8-855D-4562-78778B5DA188}"/>
              </a:ext>
            </a:extLst>
          </p:cNvPr>
          <p:cNvSpPr>
            <a:spLocks noGrp="1" noRot="1" noMove="1" noResize="1" noEditPoints="1" noAdjustHandles="1" noChangeArrowheads="1" noChangeShapeType="1"/>
          </p:cNvSpPr>
          <p:nvPr>
            <p:ph type="pic" sz="quarter" idx="14"/>
          </p:nvPr>
        </p:nvSpPr>
        <p:spPr>
          <a:xfrm>
            <a:off x="695325" y="2348850"/>
            <a:ext cx="720725" cy="707887"/>
          </a:xfrm>
          <a:prstGeom prst="rect">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r>
              <a:rPr lang="pl-PL" dirty="0"/>
              <a:t>Kliknij ikonę, aby dodać obraz</a:t>
            </a:r>
          </a:p>
        </p:txBody>
      </p:sp>
      <p:sp>
        <p:nvSpPr>
          <p:cNvPr id="6" name="Miejsce na zdjecie 2">
            <a:extLst>
              <a:ext uri="{FF2B5EF4-FFF2-40B4-BE49-F238E27FC236}">
                <a16:creationId xmlns:a16="http://schemas.microsoft.com/office/drawing/2014/main" id="{F3BDFF4E-5498-8008-6146-778CBBA5A51D}"/>
              </a:ext>
            </a:extLst>
          </p:cNvPr>
          <p:cNvSpPr>
            <a:spLocks noGrp="1" noRot="1" noMove="1" noResize="1" noEditPoints="1" noAdjustHandles="1" noChangeArrowheads="1" noChangeShapeType="1"/>
          </p:cNvSpPr>
          <p:nvPr>
            <p:ph type="pic" sz="quarter" idx="15"/>
          </p:nvPr>
        </p:nvSpPr>
        <p:spPr>
          <a:xfrm>
            <a:off x="695325" y="4149075"/>
            <a:ext cx="720725" cy="707887"/>
          </a:xfrm>
          <a:prstGeom prst="rect">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r>
              <a:rPr lang="pl-PL" dirty="0"/>
              <a:t>Kliknij ikonę, aby dodać obraz</a:t>
            </a:r>
          </a:p>
        </p:txBody>
      </p:sp>
      <p:sp>
        <p:nvSpPr>
          <p:cNvPr id="5" name="Miejsce na zdjecie 3">
            <a:extLst>
              <a:ext uri="{FF2B5EF4-FFF2-40B4-BE49-F238E27FC236}">
                <a16:creationId xmlns:a16="http://schemas.microsoft.com/office/drawing/2014/main" id="{661A992A-E8A2-59C7-F6E8-9BF1A60781C6}"/>
              </a:ext>
            </a:extLst>
          </p:cNvPr>
          <p:cNvSpPr>
            <a:spLocks noGrp="1" noRot="1" noMove="1" noResize="1" noEditPoints="1" noAdjustHandles="1" noChangeArrowheads="1" noChangeShapeType="1"/>
          </p:cNvSpPr>
          <p:nvPr>
            <p:ph type="pic" sz="quarter" idx="16"/>
          </p:nvPr>
        </p:nvSpPr>
        <p:spPr>
          <a:xfrm>
            <a:off x="6096000" y="2348850"/>
            <a:ext cx="720725" cy="707887"/>
          </a:xfrm>
          <a:prstGeom prst="rect">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r>
              <a:rPr lang="pl-PL" dirty="0"/>
              <a:t>Kliknij ikonę, aby dodać obraz</a:t>
            </a:r>
          </a:p>
        </p:txBody>
      </p:sp>
      <p:sp>
        <p:nvSpPr>
          <p:cNvPr id="2" name="Miejsce na zdjecie 4">
            <a:extLst>
              <a:ext uri="{FF2B5EF4-FFF2-40B4-BE49-F238E27FC236}">
                <a16:creationId xmlns:a16="http://schemas.microsoft.com/office/drawing/2014/main" id="{13600D90-EB4E-326E-28A0-08B0F3DDEC4A}"/>
              </a:ext>
            </a:extLst>
          </p:cNvPr>
          <p:cNvSpPr>
            <a:spLocks noGrp="1" noRot="1" noMove="1" noResize="1" noEditPoints="1" noAdjustHandles="1" noChangeArrowheads="1" noChangeShapeType="1"/>
          </p:cNvSpPr>
          <p:nvPr>
            <p:ph type="pic" sz="quarter" idx="17"/>
          </p:nvPr>
        </p:nvSpPr>
        <p:spPr>
          <a:xfrm>
            <a:off x="6096000" y="4152937"/>
            <a:ext cx="720725" cy="707887"/>
          </a:xfrm>
          <a:prstGeom prst="rect">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r>
              <a:rPr lang="pl-PL" dirty="0"/>
              <a:t>Kliknij ikonę, aby dodać obraz</a:t>
            </a:r>
          </a:p>
        </p:txBody>
      </p:sp>
      <p:sp>
        <p:nvSpPr>
          <p:cNvPr id="4" name="Tekst w stopce">
            <a:extLst>
              <a:ext uri="{FF2B5EF4-FFF2-40B4-BE49-F238E27FC236}">
                <a16:creationId xmlns:a16="http://schemas.microsoft.com/office/drawing/2014/main" id="{6C5355DF-AB15-C189-C666-6CEB66CBA863}"/>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613193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ytuł i treść w 3 kolumnach z numeracją na ciemnym tle ">
    <p:spTree>
      <p:nvGrpSpPr>
        <p:cNvPr id="1" name=""/>
        <p:cNvGrpSpPr/>
        <p:nvPr/>
      </p:nvGrpSpPr>
      <p:grpSpPr>
        <a:xfrm>
          <a:off x="0" y="0"/>
          <a:ext cx="0" cy="0"/>
          <a:chOff x="0" y="0"/>
          <a:chExt cx="0" cy="0"/>
        </a:xfrm>
      </p:grpSpPr>
      <p:pic>
        <p:nvPicPr>
          <p:cNvPr id="12" name="Koło-niebieski-ciemny-PG">
            <a:extLst>
              <a:ext uri="{FF2B5EF4-FFF2-40B4-BE49-F238E27FC236}">
                <a16:creationId xmlns:a16="http://schemas.microsoft.com/office/drawing/2014/main" id="{FBF13E16-5851-EAB6-8AEA-27C6D7255D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0800000">
            <a:off x="710173" y="2022617"/>
            <a:ext cx="1080000" cy="1080000"/>
          </a:xfrm>
          <a:prstGeom prst="rect">
            <a:avLst/>
          </a:prstGeom>
          <a:scene3d>
            <a:camera prst="orthographicFront">
              <a:rot lat="0" lon="0" rev="0"/>
            </a:camera>
            <a:lightRig rig="threePt" dir="t"/>
          </a:scene3d>
        </p:spPr>
      </p:pic>
      <p:pic>
        <p:nvPicPr>
          <p:cNvPr id="13" name="Koło-niebieski-ciemny-PG">
            <a:extLst>
              <a:ext uri="{FF2B5EF4-FFF2-40B4-BE49-F238E27FC236}">
                <a16:creationId xmlns:a16="http://schemas.microsoft.com/office/drawing/2014/main" id="{D671D0F4-A866-AAF9-F098-2FB170F7D8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0800000">
            <a:off x="4295800" y="2022617"/>
            <a:ext cx="1080000" cy="1080000"/>
          </a:xfrm>
          <a:prstGeom prst="rect">
            <a:avLst/>
          </a:prstGeom>
          <a:scene3d>
            <a:camera prst="orthographicFront">
              <a:rot lat="0" lon="0" rev="0"/>
            </a:camera>
            <a:lightRig rig="threePt" dir="t"/>
          </a:scene3d>
        </p:spPr>
      </p:pic>
      <p:pic>
        <p:nvPicPr>
          <p:cNvPr id="14" name="Koło-niebieski-ciemny-PG">
            <a:extLst>
              <a:ext uri="{FF2B5EF4-FFF2-40B4-BE49-F238E27FC236}">
                <a16:creationId xmlns:a16="http://schemas.microsoft.com/office/drawing/2014/main" id="{9C7A5BE0-50B9-5065-5973-4D2DADD5B1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0800000">
            <a:off x="7896200" y="2022617"/>
            <a:ext cx="1080000" cy="1080000"/>
          </a:xfrm>
          <a:prstGeom prst="rect">
            <a:avLst/>
          </a:prstGeom>
          <a:scene3d>
            <a:camera prst="orthographicFront">
              <a:rot lat="0" lon="0" rev="0"/>
            </a:camera>
            <a:lightRig rig="threePt" dir="t"/>
          </a:scene3d>
        </p:spPr>
      </p:pic>
      <p:sp>
        <p:nvSpPr>
          <p:cNvPr id="2" name="Tytuł 1">
            <a:extLst>
              <a:ext uri="{FF2B5EF4-FFF2-40B4-BE49-F238E27FC236}">
                <a16:creationId xmlns:a16="http://schemas.microsoft.com/office/drawing/2014/main" id="{4F7246F8-B99F-0AD1-5205-16D96FC50580}"/>
              </a:ext>
            </a:extLst>
          </p:cNvPr>
          <p:cNvSpPr>
            <a:spLocks noGrp="1" noRot="1" noMove="1" noResize="1" noEditPoints="1" noAdjustHandles="1" noChangeArrowheads="1" noChangeShapeType="1"/>
          </p:cNvSpPr>
          <p:nvPr>
            <p:ph type="title"/>
          </p:nvPr>
        </p:nvSpPr>
        <p:spPr>
          <a:xfrm>
            <a:off x="575999" y="907200"/>
            <a:ext cx="10920675" cy="707886"/>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18" name="Numer 1">
            <a:extLst>
              <a:ext uri="{FF2B5EF4-FFF2-40B4-BE49-F238E27FC236}">
                <a16:creationId xmlns:a16="http://schemas.microsoft.com/office/drawing/2014/main" id="{96133C73-43BE-45E1-53DC-95CF50782B2B}"/>
              </a:ext>
            </a:extLst>
          </p:cNvPr>
          <p:cNvSpPr>
            <a:spLocks noGrp="1" noRot="1" noMove="1" noResize="1" noEditPoints="1" noAdjustHandles="1" noChangeArrowheads="1" noChangeShapeType="1"/>
          </p:cNvSpPr>
          <p:nvPr>
            <p:ph type="body" sz="quarter" idx="15" hasCustomPrompt="1"/>
          </p:nvPr>
        </p:nvSpPr>
        <p:spPr>
          <a:xfrm>
            <a:off x="1271464" y="2564412"/>
            <a:ext cx="587456" cy="461665"/>
          </a:xfrm>
          <a:prstGeom prst="rect">
            <a:avLst/>
          </a:prstGeom>
        </p:spPr>
        <p:txBody>
          <a:bodyPr wrap="square">
            <a:spAutoFit/>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01</a:t>
            </a:r>
          </a:p>
        </p:txBody>
      </p:sp>
      <p:cxnSp>
        <p:nvCxnSpPr>
          <p:cNvPr id="17" name="Łącznik 1">
            <a:extLst>
              <a:ext uri="{FF2B5EF4-FFF2-40B4-BE49-F238E27FC236}">
                <a16:creationId xmlns:a16="http://schemas.microsoft.com/office/drawing/2014/main" id="{FB643167-BB24-9E64-452B-7A99141281B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1973464" y="2644104"/>
            <a:ext cx="0" cy="3216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ytuł 1">
            <a:extLst>
              <a:ext uri="{FF2B5EF4-FFF2-40B4-BE49-F238E27FC236}">
                <a16:creationId xmlns:a16="http://schemas.microsoft.com/office/drawing/2014/main" id="{B2096416-83B5-2C47-3AF8-4923CAD78210}"/>
              </a:ext>
            </a:extLst>
          </p:cNvPr>
          <p:cNvSpPr>
            <a:spLocks noGrp="1" noRot="1" noMove="1" noResize="1" noEditPoints="1" noAdjustHandles="1" noChangeArrowheads="1" noChangeShapeType="1"/>
          </p:cNvSpPr>
          <p:nvPr>
            <p:ph type="body" sz="quarter" idx="27" hasCustomPrompt="1"/>
          </p:nvPr>
        </p:nvSpPr>
        <p:spPr>
          <a:xfrm>
            <a:off x="2073600" y="2563200"/>
            <a:ext cx="2048400" cy="422275"/>
          </a:xfrm>
          <a:prstGeom prst="rect">
            <a:avLst/>
          </a:prstGeom>
        </p:spPr>
        <p:txBody>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defRPr>
            </a:lvl1pPr>
            <a:lvl2pPr marL="457200" indent="0">
              <a:lnSpc>
                <a:spcPct val="100000"/>
              </a:lnSpc>
              <a:buNone/>
              <a:defRPr sz="2400">
                <a:solidFill>
                  <a:schemeClr val="bg1"/>
                </a:solidFill>
                <a:latin typeface="Inter" panose="02000503000000020004" pitchFamily="2" charset="0"/>
                <a:ea typeface="Inter" panose="02000503000000020004" pitchFamily="2" charset="0"/>
              </a:defRPr>
            </a:lvl2pPr>
            <a:lvl3pPr marL="914400" indent="0">
              <a:lnSpc>
                <a:spcPct val="100000"/>
              </a:lnSpc>
              <a:buNone/>
              <a:defRPr sz="2400">
                <a:solidFill>
                  <a:schemeClr val="bg1"/>
                </a:solidFill>
                <a:latin typeface="Inter" panose="02000503000000020004" pitchFamily="2" charset="0"/>
                <a:ea typeface="Inter" panose="02000503000000020004" pitchFamily="2" charset="0"/>
              </a:defRPr>
            </a:lvl3pPr>
            <a:lvl4pPr marL="1371600" indent="0">
              <a:lnSpc>
                <a:spcPct val="100000"/>
              </a:lnSpc>
              <a:buNone/>
              <a:defRPr sz="2400">
                <a:solidFill>
                  <a:schemeClr val="bg1"/>
                </a:solidFill>
                <a:latin typeface="Inter" panose="02000503000000020004" pitchFamily="2" charset="0"/>
                <a:ea typeface="Inter" panose="02000503000000020004" pitchFamily="2" charset="0"/>
              </a:defRPr>
            </a:lvl4pPr>
            <a:lvl5pPr marL="1828800" indent="0">
              <a:lnSpc>
                <a:spcPct val="100000"/>
              </a:lnSpc>
              <a:buNone/>
              <a:defRPr sz="2400">
                <a:solidFill>
                  <a:schemeClr val="bg1"/>
                </a:solidFill>
                <a:latin typeface="Inter" panose="02000503000000020004" pitchFamily="2" charset="0"/>
                <a:ea typeface="Inter" panose="02000503000000020004" pitchFamily="2" charset="0"/>
              </a:defRPr>
            </a:lvl5pPr>
          </a:lstStyle>
          <a:p>
            <a:pPr lvl="0"/>
            <a:r>
              <a:rPr lang="pl-PL" dirty="0" err="1"/>
              <a:t>Insight</a:t>
            </a:r>
            <a:endParaRPr lang="pl-PL" dirty="0"/>
          </a:p>
        </p:txBody>
      </p:sp>
      <p:sp>
        <p:nvSpPr>
          <p:cNvPr id="8" name="Opis 1">
            <a:extLst>
              <a:ext uri="{FF2B5EF4-FFF2-40B4-BE49-F238E27FC236}">
                <a16:creationId xmlns:a16="http://schemas.microsoft.com/office/drawing/2014/main" id="{5041EECD-C152-AF47-A63F-2CD9FD71AEE8}"/>
              </a:ext>
            </a:extLst>
          </p:cNvPr>
          <p:cNvSpPr>
            <a:spLocks noGrp="1" noRot="1" noMove="1" noResize="1" noEditPoints="1" noAdjustHandles="1" noChangeArrowheads="1" noChangeShapeType="1"/>
          </p:cNvSpPr>
          <p:nvPr>
            <p:ph type="body" sz="quarter" idx="18" hasCustomPrompt="1"/>
          </p:nvPr>
        </p:nvSpPr>
        <p:spPr>
          <a:xfrm>
            <a:off x="1274408" y="3556173"/>
            <a:ext cx="2805368" cy="1292662"/>
          </a:xfrm>
          <a:prstGeom prst="rect">
            <a:avLst/>
          </a:prstGeom>
        </p:spPr>
        <p:txBody>
          <a:bodyPr wrap="square">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33" name="Numer 2">
            <a:extLst>
              <a:ext uri="{FF2B5EF4-FFF2-40B4-BE49-F238E27FC236}">
                <a16:creationId xmlns:a16="http://schemas.microsoft.com/office/drawing/2014/main" id="{980BC133-D3AB-27A2-9DB3-02C625C09F46}"/>
              </a:ext>
            </a:extLst>
          </p:cNvPr>
          <p:cNvSpPr>
            <a:spLocks noGrp="1" noRot="1" noMove="1" noResize="1" noEditPoints="1" noAdjustHandles="1" noChangeArrowheads="1" noChangeShapeType="1"/>
          </p:cNvSpPr>
          <p:nvPr>
            <p:ph type="body" sz="quarter" idx="23" hasCustomPrompt="1"/>
          </p:nvPr>
        </p:nvSpPr>
        <p:spPr>
          <a:xfrm>
            <a:off x="4863480" y="2564412"/>
            <a:ext cx="587456" cy="461665"/>
          </a:xfrm>
          <a:prstGeom prst="rect">
            <a:avLst/>
          </a:prstGeom>
        </p:spPr>
        <p:txBody>
          <a:bodyPr wrap="square">
            <a:spAutoFit/>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02</a:t>
            </a:r>
          </a:p>
        </p:txBody>
      </p:sp>
      <p:cxnSp>
        <p:nvCxnSpPr>
          <p:cNvPr id="32" name="Łącznik 2">
            <a:extLst>
              <a:ext uri="{FF2B5EF4-FFF2-40B4-BE49-F238E27FC236}">
                <a16:creationId xmlns:a16="http://schemas.microsoft.com/office/drawing/2014/main" id="{026E5453-BB02-8C0D-7DA7-482FA743623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5565480" y="2644104"/>
            <a:ext cx="0" cy="3216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ytuł 2">
            <a:extLst>
              <a:ext uri="{FF2B5EF4-FFF2-40B4-BE49-F238E27FC236}">
                <a16:creationId xmlns:a16="http://schemas.microsoft.com/office/drawing/2014/main" id="{D7F92A87-1F84-6109-3F3B-298341E1EBFF}"/>
              </a:ext>
            </a:extLst>
          </p:cNvPr>
          <p:cNvSpPr>
            <a:spLocks noGrp="1" noRot="1" noMove="1" noResize="1" noEditPoints="1" noAdjustHandles="1" noChangeArrowheads="1" noChangeShapeType="1"/>
          </p:cNvSpPr>
          <p:nvPr>
            <p:ph type="body" sz="quarter" idx="28" hasCustomPrompt="1"/>
          </p:nvPr>
        </p:nvSpPr>
        <p:spPr>
          <a:xfrm>
            <a:off x="5663952" y="2563200"/>
            <a:ext cx="2048400" cy="422275"/>
          </a:xfrm>
          <a:prstGeom prst="rect">
            <a:avLst/>
          </a:prstGeom>
        </p:spPr>
        <p:txBody>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defRPr>
            </a:lvl1pPr>
            <a:lvl2pPr marL="457200" indent="0">
              <a:lnSpc>
                <a:spcPct val="100000"/>
              </a:lnSpc>
              <a:buNone/>
              <a:defRPr sz="2400">
                <a:solidFill>
                  <a:schemeClr val="bg1"/>
                </a:solidFill>
                <a:latin typeface="Inter" panose="02000503000000020004" pitchFamily="2" charset="0"/>
                <a:ea typeface="Inter" panose="02000503000000020004" pitchFamily="2" charset="0"/>
              </a:defRPr>
            </a:lvl2pPr>
            <a:lvl3pPr marL="914400" indent="0">
              <a:lnSpc>
                <a:spcPct val="100000"/>
              </a:lnSpc>
              <a:buNone/>
              <a:defRPr sz="2400">
                <a:solidFill>
                  <a:schemeClr val="bg1"/>
                </a:solidFill>
                <a:latin typeface="Inter" panose="02000503000000020004" pitchFamily="2" charset="0"/>
                <a:ea typeface="Inter" panose="02000503000000020004" pitchFamily="2" charset="0"/>
              </a:defRPr>
            </a:lvl3pPr>
            <a:lvl4pPr marL="1371600" indent="0">
              <a:lnSpc>
                <a:spcPct val="100000"/>
              </a:lnSpc>
              <a:buNone/>
              <a:defRPr sz="2400">
                <a:solidFill>
                  <a:schemeClr val="bg1"/>
                </a:solidFill>
                <a:latin typeface="Inter" panose="02000503000000020004" pitchFamily="2" charset="0"/>
                <a:ea typeface="Inter" panose="02000503000000020004" pitchFamily="2" charset="0"/>
              </a:defRPr>
            </a:lvl4pPr>
            <a:lvl5pPr marL="1828800" indent="0">
              <a:lnSpc>
                <a:spcPct val="100000"/>
              </a:lnSpc>
              <a:buNone/>
              <a:defRPr sz="2400">
                <a:solidFill>
                  <a:schemeClr val="bg1"/>
                </a:solidFill>
                <a:latin typeface="Inter" panose="02000503000000020004" pitchFamily="2" charset="0"/>
                <a:ea typeface="Inter" panose="02000503000000020004" pitchFamily="2" charset="0"/>
              </a:defRPr>
            </a:lvl5pPr>
          </a:lstStyle>
          <a:p>
            <a:pPr lvl="0"/>
            <a:r>
              <a:rPr lang="pl-PL" dirty="0" err="1"/>
              <a:t>Insight</a:t>
            </a:r>
            <a:endParaRPr lang="pl-PL" dirty="0"/>
          </a:p>
        </p:txBody>
      </p:sp>
      <p:sp>
        <p:nvSpPr>
          <p:cNvPr id="29" name="Opis 2">
            <a:extLst>
              <a:ext uri="{FF2B5EF4-FFF2-40B4-BE49-F238E27FC236}">
                <a16:creationId xmlns:a16="http://schemas.microsoft.com/office/drawing/2014/main" id="{659C5462-2E9C-3866-847B-4C46C70D0D8B}"/>
              </a:ext>
            </a:extLst>
          </p:cNvPr>
          <p:cNvSpPr>
            <a:spLocks noGrp="1" noRot="1" noMove="1" noResize="1" noEditPoints="1" noAdjustHandles="1" noChangeArrowheads="1" noChangeShapeType="1"/>
          </p:cNvSpPr>
          <p:nvPr>
            <p:ph type="body" sz="quarter" idx="21" hasCustomPrompt="1"/>
          </p:nvPr>
        </p:nvSpPr>
        <p:spPr>
          <a:xfrm>
            <a:off x="4866424" y="3556173"/>
            <a:ext cx="2804400" cy="1292662"/>
          </a:xfrm>
          <a:prstGeom prst="rect">
            <a:avLst/>
          </a:prstGeom>
        </p:spPr>
        <p:txBody>
          <a:bodyPr wrap="square">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43" name="Numer 3">
            <a:extLst>
              <a:ext uri="{FF2B5EF4-FFF2-40B4-BE49-F238E27FC236}">
                <a16:creationId xmlns:a16="http://schemas.microsoft.com/office/drawing/2014/main" id="{DFB0F7CF-0AAB-4888-872E-41F910B33C58}"/>
              </a:ext>
            </a:extLst>
          </p:cNvPr>
          <p:cNvSpPr>
            <a:spLocks noGrp="1" noRot="1" noMove="1" noResize="1" noEditPoints="1" noAdjustHandles="1" noChangeArrowheads="1" noChangeShapeType="1"/>
          </p:cNvSpPr>
          <p:nvPr>
            <p:ph type="body" sz="quarter" idx="26" hasCustomPrompt="1"/>
          </p:nvPr>
        </p:nvSpPr>
        <p:spPr>
          <a:xfrm>
            <a:off x="8461425" y="2564412"/>
            <a:ext cx="587456" cy="461665"/>
          </a:xfrm>
          <a:prstGeom prst="rect">
            <a:avLst/>
          </a:prstGeom>
        </p:spPr>
        <p:txBody>
          <a:bodyPr wrap="square">
            <a:spAutoFit/>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03</a:t>
            </a:r>
          </a:p>
        </p:txBody>
      </p:sp>
      <p:cxnSp>
        <p:nvCxnSpPr>
          <p:cNvPr id="42" name="Łącznik 3">
            <a:extLst>
              <a:ext uri="{FF2B5EF4-FFF2-40B4-BE49-F238E27FC236}">
                <a16:creationId xmlns:a16="http://schemas.microsoft.com/office/drawing/2014/main" id="{6158EB0F-7FF6-C281-F8EE-09B93D6DB2F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9163425" y="2644104"/>
            <a:ext cx="0" cy="32160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ytuł 3">
            <a:extLst>
              <a:ext uri="{FF2B5EF4-FFF2-40B4-BE49-F238E27FC236}">
                <a16:creationId xmlns:a16="http://schemas.microsoft.com/office/drawing/2014/main" id="{05D53CE6-FD56-A2FA-C30A-CDD8CDB394CC}"/>
              </a:ext>
            </a:extLst>
          </p:cNvPr>
          <p:cNvSpPr>
            <a:spLocks noGrp="1" noRot="1" noMove="1" noResize="1" noEditPoints="1" noAdjustHandles="1" noChangeArrowheads="1" noChangeShapeType="1"/>
          </p:cNvSpPr>
          <p:nvPr>
            <p:ph type="body" sz="quarter" idx="29" hasCustomPrompt="1"/>
          </p:nvPr>
        </p:nvSpPr>
        <p:spPr>
          <a:xfrm>
            <a:off x="9264352" y="2563200"/>
            <a:ext cx="2048400" cy="422275"/>
          </a:xfrm>
          <a:prstGeom prst="rect">
            <a:avLst/>
          </a:prstGeom>
        </p:spPr>
        <p:txBody>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defRPr>
            </a:lvl1pPr>
            <a:lvl2pPr marL="457200" indent="0">
              <a:lnSpc>
                <a:spcPct val="100000"/>
              </a:lnSpc>
              <a:buNone/>
              <a:defRPr sz="2400">
                <a:solidFill>
                  <a:schemeClr val="bg1"/>
                </a:solidFill>
                <a:latin typeface="Inter" panose="02000503000000020004" pitchFamily="2" charset="0"/>
                <a:ea typeface="Inter" panose="02000503000000020004" pitchFamily="2" charset="0"/>
              </a:defRPr>
            </a:lvl2pPr>
            <a:lvl3pPr marL="914400" indent="0">
              <a:lnSpc>
                <a:spcPct val="100000"/>
              </a:lnSpc>
              <a:buNone/>
              <a:defRPr sz="2400">
                <a:solidFill>
                  <a:schemeClr val="bg1"/>
                </a:solidFill>
                <a:latin typeface="Inter" panose="02000503000000020004" pitchFamily="2" charset="0"/>
                <a:ea typeface="Inter" panose="02000503000000020004" pitchFamily="2" charset="0"/>
              </a:defRPr>
            </a:lvl3pPr>
            <a:lvl4pPr marL="1371600" indent="0">
              <a:lnSpc>
                <a:spcPct val="100000"/>
              </a:lnSpc>
              <a:buNone/>
              <a:defRPr sz="2400">
                <a:solidFill>
                  <a:schemeClr val="bg1"/>
                </a:solidFill>
                <a:latin typeface="Inter" panose="02000503000000020004" pitchFamily="2" charset="0"/>
                <a:ea typeface="Inter" panose="02000503000000020004" pitchFamily="2" charset="0"/>
              </a:defRPr>
            </a:lvl4pPr>
            <a:lvl5pPr marL="1828800" indent="0">
              <a:lnSpc>
                <a:spcPct val="100000"/>
              </a:lnSpc>
              <a:buNone/>
              <a:defRPr sz="2400">
                <a:solidFill>
                  <a:schemeClr val="bg1"/>
                </a:solidFill>
                <a:latin typeface="Inter" panose="02000503000000020004" pitchFamily="2" charset="0"/>
                <a:ea typeface="Inter" panose="02000503000000020004" pitchFamily="2" charset="0"/>
              </a:defRPr>
            </a:lvl5pPr>
          </a:lstStyle>
          <a:p>
            <a:pPr lvl="0"/>
            <a:r>
              <a:rPr lang="pl-PL" dirty="0" err="1"/>
              <a:t>Insight</a:t>
            </a:r>
            <a:endParaRPr lang="pl-PL" dirty="0"/>
          </a:p>
        </p:txBody>
      </p:sp>
      <p:sp>
        <p:nvSpPr>
          <p:cNvPr id="39" name="Opis 3">
            <a:extLst>
              <a:ext uri="{FF2B5EF4-FFF2-40B4-BE49-F238E27FC236}">
                <a16:creationId xmlns:a16="http://schemas.microsoft.com/office/drawing/2014/main" id="{93823CF6-5D37-8A3C-124E-91925698E69B}"/>
              </a:ext>
            </a:extLst>
          </p:cNvPr>
          <p:cNvSpPr>
            <a:spLocks noGrp="1" noRot="1" noMove="1" noResize="1" noEditPoints="1" noAdjustHandles="1" noChangeArrowheads="1" noChangeShapeType="1"/>
          </p:cNvSpPr>
          <p:nvPr>
            <p:ph type="body" sz="quarter" idx="24" hasCustomPrompt="1"/>
          </p:nvPr>
        </p:nvSpPr>
        <p:spPr>
          <a:xfrm>
            <a:off x="8464369" y="3556173"/>
            <a:ext cx="2804400" cy="1292662"/>
          </a:xfrm>
          <a:prstGeom prst="rect">
            <a:avLst/>
          </a:prstGeom>
        </p:spPr>
        <p:txBody>
          <a:bodyPr wrap="square">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3" name="Tekst w stopce">
            <a:extLst>
              <a:ext uri="{FF2B5EF4-FFF2-40B4-BE49-F238E27FC236}">
                <a16:creationId xmlns:a16="http://schemas.microsoft.com/office/drawing/2014/main" id="{F51E6197-0860-A12E-6F46-84CEB890DC66}"/>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8820364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ły tytuł, opis i mockup komputera">
    <p:spTree>
      <p:nvGrpSpPr>
        <p:cNvPr id="1" name=""/>
        <p:cNvGrpSpPr/>
        <p:nvPr/>
      </p:nvGrpSpPr>
      <p:grpSpPr>
        <a:xfrm>
          <a:off x="0" y="0"/>
          <a:ext cx="0" cy="0"/>
          <a:chOff x="0" y="0"/>
          <a:chExt cx="0" cy="0"/>
        </a:xfrm>
      </p:grpSpPr>
      <p:pic>
        <p:nvPicPr>
          <p:cNvPr id="8" name="Koło-niebieski-ciemny-LG">
            <a:extLst>
              <a:ext uri="{FF2B5EF4-FFF2-40B4-BE49-F238E27FC236}">
                <a16:creationId xmlns:a16="http://schemas.microsoft.com/office/drawing/2014/main" id="{5CED4872-DD8D-63F4-577B-6D63F9D130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5400000">
            <a:off x="3169125" y="549275"/>
            <a:ext cx="5853750" cy="5853750"/>
          </a:xfrm>
          <a:prstGeom prst="rect">
            <a:avLst/>
          </a:prstGeom>
          <a:scene3d>
            <a:camera prst="orthographicFront">
              <a:rot lat="0" lon="0" rev="0"/>
            </a:camera>
            <a:lightRig rig="threePt" dir="t"/>
          </a:scene3d>
        </p:spPr>
      </p:pic>
      <p:pic>
        <p:nvPicPr>
          <p:cNvPr id="4" name="Mockup komputera">
            <a:extLst>
              <a:ext uri="{FF2B5EF4-FFF2-40B4-BE49-F238E27FC236}">
                <a16:creationId xmlns:a16="http://schemas.microsoft.com/office/drawing/2014/main" id="{567D47AB-C89C-E3E1-EAEE-8E56256F026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3" cstate="print">
            <a:extLst>
              <a:ext uri="{28A0092B-C50C-407E-A947-70E740481C1C}">
                <a14:useLocalDpi xmlns:a14="http://schemas.microsoft.com/office/drawing/2010/main" val="0"/>
              </a:ext>
            </a:extLst>
          </a:blip>
          <a:srcRect t="12749" b="2041"/>
          <a:stretch/>
        </p:blipFill>
        <p:spPr>
          <a:xfrm>
            <a:off x="5982393" y="1482532"/>
            <a:ext cx="5377478" cy="4582149"/>
          </a:xfrm>
          <a:prstGeom prst="rect">
            <a:avLst/>
          </a:prstGeom>
        </p:spPr>
      </p:pic>
      <p:sp>
        <p:nvSpPr>
          <p:cNvPr id="16" name="Miejsce na zdjęcie">
            <a:extLst>
              <a:ext uri="{FF2B5EF4-FFF2-40B4-BE49-F238E27FC236}">
                <a16:creationId xmlns:a16="http://schemas.microsoft.com/office/drawing/2014/main" id="{B0762FFC-F643-3BAE-F05E-74887BB90F55}"/>
              </a:ext>
            </a:extLst>
          </p:cNvPr>
          <p:cNvSpPr>
            <a:spLocks noGrp="1" noRot="1" noMove="1" noResize="1" noEditPoints="1" noAdjustHandles="1" noChangeArrowheads="1" noChangeShapeType="1"/>
          </p:cNvSpPr>
          <p:nvPr>
            <p:ph type="pic" sz="quarter" idx="10"/>
          </p:nvPr>
        </p:nvSpPr>
        <p:spPr>
          <a:xfrm>
            <a:off x="6272290" y="1785546"/>
            <a:ext cx="4791950" cy="2678878"/>
          </a:xfrm>
          <a:custGeom>
            <a:avLst/>
            <a:gdLst>
              <a:gd name="connsiteX0" fmla="*/ 0 w 4559969"/>
              <a:gd name="connsiteY0" fmla="*/ 0 h 2490536"/>
              <a:gd name="connsiteX1" fmla="*/ 4559969 w 4559969"/>
              <a:gd name="connsiteY1" fmla="*/ 0 h 2490536"/>
              <a:gd name="connsiteX2" fmla="*/ 4559969 w 4559969"/>
              <a:gd name="connsiteY2" fmla="*/ 2490536 h 2490536"/>
              <a:gd name="connsiteX3" fmla="*/ 0 w 4559969"/>
              <a:gd name="connsiteY3" fmla="*/ 2490536 h 2490536"/>
            </a:gdLst>
            <a:ahLst/>
            <a:cxnLst>
              <a:cxn ang="0">
                <a:pos x="connsiteX0" y="connsiteY0"/>
              </a:cxn>
              <a:cxn ang="0">
                <a:pos x="connsiteX1" y="connsiteY1"/>
              </a:cxn>
              <a:cxn ang="0">
                <a:pos x="connsiteX2" y="connsiteY2"/>
              </a:cxn>
              <a:cxn ang="0">
                <a:pos x="connsiteX3" y="connsiteY3"/>
              </a:cxn>
            </a:cxnLst>
            <a:rect l="l" t="t" r="r" b="b"/>
            <a:pathLst>
              <a:path w="4559969" h="2490536">
                <a:moveTo>
                  <a:pt x="0" y="0"/>
                </a:moveTo>
                <a:lnTo>
                  <a:pt x="4559969" y="0"/>
                </a:lnTo>
                <a:lnTo>
                  <a:pt x="4559969" y="2490536"/>
                </a:lnTo>
                <a:lnTo>
                  <a:pt x="0" y="2490536"/>
                </a:lnTo>
                <a:close/>
              </a:path>
            </a:pathLst>
          </a:custGeom>
        </p:spPr>
        <p:txBody>
          <a:bodyPr/>
          <a:lstStyle>
            <a:lvl1pPr marL="0" indent="0">
              <a:lnSpc>
                <a:spcPct val="100000"/>
              </a:lnSpc>
              <a:buNone/>
              <a:defRPr sz="1200">
                <a:solidFill>
                  <a:schemeClr val="bg1"/>
                </a:solidFill>
                <a:latin typeface="Arial" panose="020B0604020202020204" pitchFamily="34" charset="0"/>
                <a:cs typeface="Arial" panose="020B0604020202020204" pitchFamily="34" charset="0"/>
              </a:defRPr>
            </a:lvl1pPr>
          </a:lstStyle>
          <a:p>
            <a:endParaRPr lang="pl-PL" dirty="0"/>
          </a:p>
        </p:txBody>
      </p:sp>
      <p:sp>
        <p:nvSpPr>
          <p:cNvPr id="3" name="Tytuł 2">
            <a:extLst>
              <a:ext uri="{FF2B5EF4-FFF2-40B4-BE49-F238E27FC236}">
                <a16:creationId xmlns:a16="http://schemas.microsoft.com/office/drawing/2014/main" id="{A9797BCC-7625-6E68-9067-C74970F3ECC0}"/>
              </a:ext>
            </a:extLst>
          </p:cNvPr>
          <p:cNvSpPr>
            <a:spLocks noGrp="1" noRot="1" noMove="1" noResize="1" noEditPoints="1" noAdjustHandles="1" noChangeArrowheads="1" noChangeShapeType="1"/>
          </p:cNvSpPr>
          <p:nvPr>
            <p:ph type="title"/>
          </p:nvPr>
        </p:nvSpPr>
        <p:spPr>
          <a:xfrm>
            <a:off x="612000" y="3492000"/>
            <a:ext cx="4187856" cy="461665"/>
          </a:xfrm>
          <a:prstGeom prst="rect">
            <a:avLst/>
          </a:prstGeom>
        </p:spPr>
        <p:txBody>
          <a:bodyPr wrap="square">
            <a:spAutoFit/>
          </a:bodyPr>
          <a:lstStyle>
            <a:lvl1pPr>
              <a:lnSpc>
                <a:spcPct val="100000"/>
              </a:lnSpc>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7" name="Symbol zastępczy tekstu 5">
            <a:extLst>
              <a:ext uri="{FF2B5EF4-FFF2-40B4-BE49-F238E27FC236}">
                <a16:creationId xmlns:a16="http://schemas.microsoft.com/office/drawing/2014/main" id="{54562F5C-1F55-C042-521F-F1061C0F2E95}"/>
              </a:ext>
            </a:extLst>
          </p:cNvPr>
          <p:cNvSpPr>
            <a:spLocks noGrp="1" noRot="1" noMove="1" noResize="1" noEditPoints="1" noAdjustHandles="1" noChangeArrowheads="1" noChangeShapeType="1"/>
          </p:cNvSpPr>
          <p:nvPr>
            <p:ph type="body" sz="quarter" idx="15" hasCustomPrompt="1"/>
          </p:nvPr>
        </p:nvSpPr>
        <p:spPr>
          <a:xfrm>
            <a:off x="612001" y="4676400"/>
            <a:ext cx="4131450" cy="892552"/>
          </a:xfrm>
          <a:prstGeom prst="rect">
            <a:avLst/>
          </a:prstGeom>
        </p:spPr>
        <p:txBody>
          <a:bodyPr wrap="square">
            <a:spAutoFit/>
          </a:bodyPr>
          <a:lstStyle>
            <a:lvl1pPr marL="0" indent="0">
              <a:lnSpc>
                <a:spcPct val="100000"/>
              </a:lnSpc>
              <a:buNone/>
              <a:defRPr sz="1300" b="0" i="0">
                <a:solidFill>
                  <a:schemeClr val="bg1"/>
                </a:solidFill>
                <a:latin typeface="Arial" panose="020B0604020202020204" pitchFamily="34" charset="0"/>
                <a:ea typeface="Inter" panose="02000503000000020004" pitchFamily="2" charset="0"/>
              </a:defRPr>
            </a:lvl1pPr>
            <a:lvl2pPr marL="457200" indent="0">
              <a:lnSpc>
                <a:spcPct val="100000"/>
              </a:lnSpc>
              <a:buNone/>
              <a:defRPr sz="1300">
                <a:solidFill>
                  <a:schemeClr val="bg1"/>
                </a:solidFill>
                <a:latin typeface="Inter" panose="02000503000000020004" pitchFamily="2" charset="0"/>
                <a:ea typeface="Inter" panose="02000503000000020004" pitchFamily="2" charset="0"/>
              </a:defRPr>
            </a:lvl2pPr>
            <a:lvl3pPr marL="914400" indent="0">
              <a:lnSpc>
                <a:spcPct val="100000"/>
              </a:lnSpc>
              <a:buNone/>
              <a:defRPr sz="1300">
                <a:solidFill>
                  <a:schemeClr val="bg1"/>
                </a:solidFill>
                <a:latin typeface="Inter" panose="02000503000000020004" pitchFamily="2" charset="0"/>
                <a:ea typeface="Inter" panose="02000503000000020004" pitchFamily="2" charset="0"/>
              </a:defRPr>
            </a:lvl3pPr>
            <a:lvl4pPr marL="1371600" indent="0">
              <a:lnSpc>
                <a:spcPct val="100000"/>
              </a:lnSpc>
              <a:buNone/>
              <a:defRPr sz="1300">
                <a:solidFill>
                  <a:schemeClr val="bg1"/>
                </a:solidFill>
                <a:latin typeface="Inter" panose="02000503000000020004" pitchFamily="2" charset="0"/>
                <a:ea typeface="Inter" panose="02000503000000020004" pitchFamily="2" charset="0"/>
              </a:defRPr>
            </a:lvl4pPr>
            <a:lvl5pPr marL="1828800" indent="0">
              <a:lnSpc>
                <a:spcPct val="100000"/>
              </a:lnSpc>
              <a:buNone/>
              <a:defRPr sz="1300">
                <a:solidFill>
                  <a:schemeClr val="bg1"/>
                </a:solidFill>
                <a:latin typeface="Inter" panose="02000503000000020004" pitchFamily="2" charset="0"/>
                <a:ea typeface="Inter" panose="02000503000000020004" pitchFamily="2" charset="0"/>
              </a:defRPr>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a:t>
            </a:r>
          </a:p>
        </p:txBody>
      </p:sp>
      <p:sp>
        <p:nvSpPr>
          <p:cNvPr id="5" name="Tekst w stopce">
            <a:extLst>
              <a:ext uri="{FF2B5EF4-FFF2-40B4-BE49-F238E27FC236}">
                <a16:creationId xmlns:a16="http://schemas.microsoft.com/office/drawing/2014/main" id="{05FE823B-CE88-D7A5-3F63-4547B2F5CA16}"/>
              </a:ext>
            </a:extLst>
          </p:cNvPr>
          <p:cNvSpPr>
            <a:spLocks noGrp="1" noRot="1" noMove="1" noResize="1" noEditPoints="1" noAdjustHandles="1" noChangeArrowheads="1" noChangeShapeType="1"/>
          </p:cNvSpPr>
          <p:nvPr>
            <p:ph type="body" sz="quarter" idx="14"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1062266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ytuł z 2 opisami i mockup telefonu na ciemnym tle">
    <p:spTree>
      <p:nvGrpSpPr>
        <p:cNvPr id="1" name=""/>
        <p:cNvGrpSpPr/>
        <p:nvPr/>
      </p:nvGrpSpPr>
      <p:grpSpPr>
        <a:xfrm>
          <a:off x="0" y="0"/>
          <a:ext cx="0" cy="0"/>
          <a:chOff x="0" y="0"/>
          <a:chExt cx="0" cy="0"/>
        </a:xfrm>
      </p:grpSpPr>
      <p:pic>
        <p:nvPicPr>
          <p:cNvPr id="2" name="Mockup telefonu">
            <a:extLst>
              <a:ext uri="{FF2B5EF4-FFF2-40B4-BE49-F238E27FC236}">
                <a16:creationId xmlns:a16="http://schemas.microsoft.com/office/drawing/2014/main" id="{E463499C-31A2-0151-AC02-31946392D7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8089976" y="961600"/>
            <a:ext cx="2461359" cy="4934799"/>
          </a:xfrm>
          <a:prstGeom prst="rect">
            <a:avLst/>
          </a:prstGeom>
        </p:spPr>
      </p:pic>
      <p:sp>
        <p:nvSpPr>
          <p:cNvPr id="3" name="Miejsce na zdjecie">
            <a:extLst>
              <a:ext uri="{FF2B5EF4-FFF2-40B4-BE49-F238E27FC236}">
                <a16:creationId xmlns:a16="http://schemas.microsoft.com/office/drawing/2014/main" id="{CA1F40CA-A3F8-66A7-0993-7F16ED7DACAD}"/>
              </a:ext>
            </a:extLst>
          </p:cNvPr>
          <p:cNvSpPr>
            <a:spLocks noGrp="1" noRot="1" noMove="1" noResize="1" noEditPoints="1" noAdjustHandles="1" noChangeArrowheads="1" noChangeShapeType="1"/>
          </p:cNvSpPr>
          <p:nvPr>
            <p:ph type="pic" sz="quarter" idx="11"/>
          </p:nvPr>
        </p:nvSpPr>
        <p:spPr>
          <a:xfrm>
            <a:off x="8254333" y="1114425"/>
            <a:ext cx="2137442" cy="4591050"/>
          </a:xfrm>
          <a:prstGeom prst="roundRect">
            <a:avLst>
              <a:gd name="adj" fmla="val 10522"/>
            </a:avLst>
          </a:prstGeom>
        </p:spPr>
        <p:txBody>
          <a:bodyPr/>
          <a:lstStyle>
            <a:lvl1pPr marL="0" indent="0">
              <a:buNone/>
              <a:defRPr sz="1200">
                <a:solidFill>
                  <a:schemeClr val="bg2"/>
                </a:solidFill>
                <a:latin typeface="Arial" panose="020B0604020202020204" pitchFamily="34" charset="0"/>
                <a:cs typeface="Arial" panose="020B0604020202020204" pitchFamily="34" charset="0"/>
              </a:defRPr>
            </a:lvl1pPr>
          </a:lstStyle>
          <a:p>
            <a:endParaRPr lang="pl-PL" dirty="0"/>
          </a:p>
        </p:txBody>
      </p:sp>
      <p:sp>
        <p:nvSpPr>
          <p:cNvPr id="4" name="Tytuł 3">
            <a:extLst>
              <a:ext uri="{FF2B5EF4-FFF2-40B4-BE49-F238E27FC236}">
                <a16:creationId xmlns:a16="http://schemas.microsoft.com/office/drawing/2014/main" id="{8652B761-B808-4F53-A9C7-CEF461EA275B}"/>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r>
              <a:rPr lang="pl-PL" dirty="0"/>
              <a:t>Kliknij, aby edytować styl</a:t>
            </a:r>
          </a:p>
        </p:txBody>
      </p:sp>
      <p:sp>
        <p:nvSpPr>
          <p:cNvPr id="6" name="Tytuł kolumny 1">
            <a:extLst>
              <a:ext uri="{FF2B5EF4-FFF2-40B4-BE49-F238E27FC236}">
                <a16:creationId xmlns:a16="http://schemas.microsoft.com/office/drawing/2014/main" id="{81A63922-A2B9-47BA-B79A-D4E31877A582}"/>
              </a:ext>
            </a:extLst>
          </p:cNvPr>
          <p:cNvSpPr>
            <a:spLocks noGrp="1" noRot="1" noMove="1" noResize="1" noEditPoints="1" noAdjustHandles="1" noChangeArrowheads="1" noChangeShapeType="1"/>
          </p:cNvSpPr>
          <p:nvPr>
            <p:ph type="body" sz="quarter" idx="21" hasCustomPrompt="1"/>
          </p:nvPr>
        </p:nvSpPr>
        <p:spPr>
          <a:xfrm>
            <a:off x="612000" y="2708920"/>
            <a:ext cx="2160315" cy="461665"/>
          </a:xfrm>
          <a:prstGeom prst="rect">
            <a:avLst/>
          </a:prstGeom>
        </p:spPr>
        <p:txBody>
          <a:bodyPr>
            <a:spAutoFit/>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0" name="Symbol zastępczy tekstu 8">
            <a:extLst>
              <a:ext uri="{FF2B5EF4-FFF2-40B4-BE49-F238E27FC236}">
                <a16:creationId xmlns:a16="http://schemas.microsoft.com/office/drawing/2014/main" id="{D5D39438-9644-2AF4-8036-41B1F54B114D}"/>
              </a:ext>
            </a:extLst>
          </p:cNvPr>
          <p:cNvSpPr>
            <a:spLocks noGrp="1" noRot="1" noMove="1" noResize="1" noEditPoints="1" noAdjustHandles="1" noChangeArrowheads="1" noChangeShapeType="1"/>
          </p:cNvSpPr>
          <p:nvPr>
            <p:ph type="body" sz="quarter" idx="13" hasCustomPrompt="1"/>
          </p:nvPr>
        </p:nvSpPr>
        <p:spPr>
          <a:xfrm>
            <a:off x="612000" y="3355200"/>
            <a:ext cx="5484000" cy="492443"/>
          </a:xfrm>
          <a:prstGeom prst="rect">
            <a:avLst/>
          </a:prstGeom>
        </p:spPr>
        <p:txBody>
          <a:bodyPr wrap="square">
            <a:spAutoFit/>
          </a:bodyPr>
          <a:lstStyle>
            <a:lvl1pPr marL="0" indent="0">
              <a:lnSpc>
                <a:spcPct val="100000"/>
              </a:lnSpc>
              <a:buNone/>
              <a:defRPr sz="1300">
                <a:solidFill>
                  <a:schemeClr val="bg1"/>
                </a:solidFill>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9" name="Tytuł kolumny 2">
            <a:extLst>
              <a:ext uri="{FF2B5EF4-FFF2-40B4-BE49-F238E27FC236}">
                <a16:creationId xmlns:a16="http://schemas.microsoft.com/office/drawing/2014/main" id="{C4E5BB03-E7F1-1FEC-7ADE-4E4FE92E28A5}"/>
              </a:ext>
            </a:extLst>
          </p:cNvPr>
          <p:cNvSpPr>
            <a:spLocks noGrp="1" noRot="1" noMove="1" noResize="1" noEditPoints="1" noAdjustHandles="1" noChangeArrowheads="1" noChangeShapeType="1"/>
          </p:cNvSpPr>
          <p:nvPr>
            <p:ph type="body" sz="quarter" idx="22" hasCustomPrompt="1"/>
          </p:nvPr>
        </p:nvSpPr>
        <p:spPr>
          <a:xfrm>
            <a:off x="612000" y="4509120"/>
            <a:ext cx="2160315" cy="461665"/>
          </a:xfrm>
          <a:prstGeom prst="rect">
            <a:avLst/>
          </a:prstGeom>
        </p:spPr>
        <p:txBody>
          <a:bodyPr>
            <a:spAutoFit/>
          </a:bodyPr>
          <a:lstStyle>
            <a:lvl1pPr marL="0" indent="0">
              <a:lnSpc>
                <a:spcPct val="100000"/>
              </a:lnSpc>
              <a:buNone/>
              <a:defRPr sz="2400" b="0" i="0">
                <a:solidFill>
                  <a:schemeClr val="bg1"/>
                </a:solidFill>
                <a:latin typeface="Arial" panose="020B0604020202020204" pitchFamily="34" charset="0"/>
                <a:ea typeface="Inter" panose="02000503000000020004" pitchFamily="2" charset="0"/>
                <a:cs typeface="Arial" panose="020B0604020202020204" pitchFamily="34" charset="0"/>
              </a:defRPr>
            </a:lvl1pPr>
            <a:lvl2pPr marL="457200" indent="0">
              <a:buNone/>
              <a:defRPr sz="2400">
                <a:solidFill>
                  <a:schemeClr val="tx1"/>
                </a:solidFill>
                <a:latin typeface="Arial" panose="020B0604020202020204" pitchFamily="34" charset="0"/>
                <a:cs typeface="Arial" panose="020B0604020202020204" pitchFamily="34" charset="0"/>
              </a:defRPr>
            </a:lvl2pPr>
            <a:lvl3pPr marL="914400" indent="0">
              <a:buNone/>
              <a:defRPr sz="2400">
                <a:solidFill>
                  <a:schemeClr val="tx1"/>
                </a:solidFill>
                <a:latin typeface="Arial" panose="020B0604020202020204" pitchFamily="34" charset="0"/>
                <a:cs typeface="Arial" panose="020B0604020202020204" pitchFamily="34" charset="0"/>
              </a:defRPr>
            </a:lvl3pPr>
            <a:lvl4pPr marL="1371600" indent="0">
              <a:buNone/>
              <a:defRPr sz="2400">
                <a:solidFill>
                  <a:schemeClr val="tx1"/>
                </a:solidFill>
                <a:latin typeface="Arial" panose="020B0604020202020204" pitchFamily="34" charset="0"/>
                <a:cs typeface="Arial" panose="020B0604020202020204" pitchFamily="34" charset="0"/>
              </a:defRPr>
            </a:lvl4pPr>
            <a:lvl5pPr marL="1828800" indent="0">
              <a:buNone/>
              <a:defRPr sz="2400">
                <a:solidFill>
                  <a:schemeClr val="tx1"/>
                </a:solidFill>
                <a:latin typeface="Arial" panose="020B0604020202020204" pitchFamily="34" charset="0"/>
                <a:cs typeface="Arial" panose="020B0604020202020204" pitchFamily="34" charset="0"/>
              </a:defRPr>
            </a:lvl5pPr>
          </a:lstStyle>
          <a:p>
            <a:pPr lvl="0"/>
            <a:r>
              <a:rPr lang="pl-PL" dirty="0" err="1"/>
              <a:t>Lorem</a:t>
            </a:r>
            <a:r>
              <a:rPr lang="pl-PL" dirty="0"/>
              <a:t> </a:t>
            </a:r>
            <a:r>
              <a:rPr lang="pl-PL" dirty="0" err="1"/>
              <a:t>ipsum</a:t>
            </a:r>
            <a:endParaRPr lang="pl-PL" dirty="0"/>
          </a:p>
        </p:txBody>
      </p:sp>
      <p:sp>
        <p:nvSpPr>
          <p:cNvPr id="11" name="Symbol zastępczy tekstu 8">
            <a:extLst>
              <a:ext uri="{FF2B5EF4-FFF2-40B4-BE49-F238E27FC236}">
                <a16:creationId xmlns:a16="http://schemas.microsoft.com/office/drawing/2014/main" id="{601E781F-5FAB-1922-FE8F-8E16CBB8C6A6}"/>
              </a:ext>
            </a:extLst>
          </p:cNvPr>
          <p:cNvSpPr>
            <a:spLocks noGrp="1" noRot="1" noMove="1" noResize="1" noEditPoints="1" noAdjustHandles="1" noChangeArrowheads="1" noChangeShapeType="1"/>
          </p:cNvSpPr>
          <p:nvPr>
            <p:ph type="body" sz="quarter" idx="24" hasCustomPrompt="1"/>
          </p:nvPr>
        </p:nvSpPr>
        <p:spPr>
          <a:xfrm>
            <a:off x="612000" y="5158800"/>
            <a:ext cx="5484000" cy="492443"/>
          </a:xfrm>
          <a:prstGeom prst="rect">
            <a:avLst/>
          </a:prstGeom>
        </p:spPr>
        <p:txBody>
          <a:bodyPr wrap="square">
            <a:spAutoFit/>
          </a:bodyPr>
          <a:lstStyle>
            <a:lvl1pPr marL="0" indent="0">
              <a:lnSpc>
                <a:spcPct val="100000"/>
              </a:lnSpc>
              <a:buNone/>
              <a:defRPr sz="1300">
                <a:solidFill>
                  <a:schemeClr val="bg1"/>
                </a:solidFill>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endParaRPr lang="pl-PL" dirty="0"/>
          </a:p>
        </p:txBody>
      </p:sp>
      <p:sp>
        <p:nvSpPr>
          <p:cNvPr id="5" name="Tekst w stopce">
            <a:extLst>
              <a:ext uri="{FF2B5EF4-FFF2-40B4-BE49-F238E27FC236}">
                <a16:creationId xmlns:a16="http://schemas.microsoft.com/office/drawing/2014/main" id="{2AB304BF-36EF-1AF2-F6C2-2291F40B426C}"/>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bg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9627863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Tytuł i treść w 3 kolumnach z numeracją na ciemnym tle ">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7246F8-B99F-0AD1-5205-16D96FC50580}"/>
              </a:ext>
            </a:extLst>
          </p:cNvPr>
          <p:cNvSpPr>
            <a:spLocks noGrp="1" noRot="1" noMove="1" noResize="1" noEditPoints="1" noAdjustHandles="1" noChangeArrowheads="1" noChangeShapeType="1"/>
          </p:cNvSpPr>
          <p:nvPr>
            <p:ph type="title"/>
          </p:nvPr>
        </p:nvSpPr>
        <p:spPr>
          <a:xfrm>
            <a:off x="575999" y="907200"/>
            <a:ext cx="10920675" cy="707886"/>
          </a:xfrm>
          <a:prstGeom prst="rect">
            <a:avLst/>
          </a:prstGeom>
        </p:spPr>
        <p:txBody>
          <a:bodyPr wrap="square">
            <a:spAutoFit/>
          </a:bodyPr>
          <a:lstStyle>
            <a:lvl1pPr>
              <a:lnSpc>
                <a:spcPct val="100000"/>
              </a:lnSpc>
              <a:defRPr sz="4000">
                <a:solidFill>
                  <a:schemeClr val="bg1"/>
                </a:solidFill>
                <a:latin typeface="Inter" panose="02000503000000020004" pitchFamily="2" charset="0"/>
                <a:ea typeface="Inter" panose="02000503000000020004" pitchFamily="2" charset="0"/>
                <a:cs typeface="Arial" panose="020B0604020202020204" pitchFamily="34" charset="0"/>
              </a:defRPr>
            </a:lvl1pPr>
          </a:lstStyle>
          <a:p>
            <a:r>
              <a:rPr lang="pl-PL" dirty="0"/>
              <a:t>Kliknij, aby edytować styl</a:t>
            </a:r>
          </a:p>
        </p:txBody>
      </p:sp>
      <p:sp>
        <p:nvSpPr>
          <p:cNvPr id="3" name="Tekst w stopce">
            <a:extLst>
              <a:ext uri="{FF2B5EF4-FFF2-40B4-BE49-F238E27FC236}">
                <a16:creationId xmlns:a16="http://schemas.microsoft.com/office/drawing/2014/main" id="{F51E6197-0860-A12E-6F46-84CEB890DC66}"/>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a:solidFill>
                  <a:schemeClr val="bg1"/>
                </a:solidFill>
                <a:latin typeface="Inter" panose="02000503000000020004" pitchFamily="2"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284399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uży tytuł i 3 kolumny 02">
    <p:spTree>
      <p:nvGrpSpPr>
        <p:cNvPr id="1" name=""/>
        <p:cNvGrpSpPr/>
        <p:nvPr/>
      </p:nvGrpSpPr>
      <p:grpSpPr>
        <a:xfrm>
          <a:off x="0" y="0"/>
          <a:ext cx="0" cy="0"/>
          <a:chOff x="0" y="0"/>
          <a:chExt cx="0" cy="0"/>
        </a:xfrm>
      </p:grpSpPr>
      <p:pic>
        <p:nvPicPr>
          <p:cNvPr id="18" name="Kwadrat-czerwony-LG">
            <a:extLst>
              <a:ext uri="{FF2B5EF4-FFF2-40B4-BE49-F238E27FC236}">
                <a16:creationId xmlns:a16="http://schemas.microsoft.com/office/drawing/2014/main" id="{27C792B8-2EBB-A228-3125-B9EF4C343F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5400000">
            <a:off x="10416675" y="549275"/>
            <a:ext cx="1080000" cy="1080000"/>
          </a:xfrm>
          <a:prstGeom prst="rect">
            <a:avLst/>
          </a:prstGeom>
          <a:scene3d>
            <a:camera prst="orthographicFront">
              <a:rot lat="0" lon="0" rev="0"/>
            </a:camera>
            <a:lightRig rig="threePt" dir="t"/>
          </a:scene3d>
        </p:spPr>
      </p:pic>
      <p:sp>
        <p:nvSpPr>
          <p:cNvPr id="5" name="Tytuł">
            <a:extLst>
              <a:ext uri="{FF2B5EF4-FFF2-40B4-BE49-F238E27FC236}">
                <a16:creationId xmlns:a16="http://schemas.microsoft.com/office/drawing/2014/main" id="{8DD237F0-9CB0-E9D0-B230-2A8E7DB24632}"/>
              </a:ext>
            </a:extLst>
          </p:cNvPr>
          <p:cNvSpPr>
            <a:spLocks noGrp="1" noRot="1" noMove="1" noResize="1" noEditPoints="1" noAdjustHandles="1" noChangeArrowheads="1" noChangeShapeType="1"/>
          </p:cNvSpPr>
          <p:nvPr>
            <p:ph type="title"/>
          </p:nvPr>
        </p:nvSpPr>
        <p:spPr>
          <a:xfrm>
            <a:off x="576000" y="907200"/>
            <a:ext cx="10884675"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6" name="Tytuł kolumny 1">
            <a:extLst>
              <a:ext uri="{FF2B5EF4-FFF2-40B4-BE49-F238E27FC236}">
                <a16:creationId xmlns:a16="http://schemas.microsoft.com/office/drawing/2014/main" id="{FD10DA30-98E5-3112-D0FA-2895F4B6C139}"/>
              </a:ext>
            </a:extLst>
          </p:cNvPr>
          <p:cNvSpPr>
            <a:spLocks noGrp="1" noRot="1" noMove="1" noResize="1" noEditPoints="1" noAdjustHandles="1" noChangeArrowheads="1" noChangeShapeType="1"/>
          </p:cNvSpPr>
          <p:nvPr>
            <p:ph type="body" sz="quarter" idx="15" hasCustomPrompt="1"/>
          </p:nvPr>
        </p:nvSpPr>
        <p:spPr>
          <a:xfrm>
            <a:off x="612000" y="2348880"/>
            <a:ext cx="2808312" cy="830997"/>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Bardzo długi tekst w tytule kolumny</a:t>
            </a:r>
          </a:p>
        </p:txBody>
      </p:sp>
      <p:sp>
        <p:nvSpPr>
          <p:cNvPr id="7" name="Tytuł kolumny 2">
            <a:extLst>
              <a:ext uri="{FF2B5EF4-FFF2-40B4-BE49-F238E27FC236}">
                <a16:creationId xmlns:a16="http://schemas.microsoft.com/office/drawing/2014/main" id="{AC5C115A-245D-F69B-C439-000D57DA2FF1}"/>
              </a:ext>
            </a:extLst>
          </p:cNvPr>
          <p:cNvSpPr>
            <a:spLocks noGrp="1" noRot="1" noMove="1" noResize="1" noEditPoints="1" noAdjustHandles="1" noChangeArrowheads="1" noChangeShapeType="1"/>
          </p:cNvSpPr>
          <p:nvPr>
            <p:ph type="body" sz="quarter" idx="23" hasCustomPrompt="1"/>
          </p:nvPr>
        </p:nvSpPr>
        <p:spPr>
          <a:xfrm>
            <a:off x="4719464" y="2348880"/>
            <a:ext cx="2816696" cy="830997"/>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Bardzo długi tekst w tytule kolumny</a:t>
            </a:r>
          </a:p>
        </p:txBody>
      </p:sp>
      <p:sp>
        <p:nvSpPr>
          <p:cNvPr id="10" name="Tytuł kolumny 3">
            <a:extLst>
              <a:ext uri="{FF2B5EF4-FFF2-40B4-BE49-F238E27FC236}">
                <a16:creationId xmlns:a16="http://schemas.microsoft.com/office/drawing/2014/main" id="{A5C6827D-9D47-A259-4310-A4CE74524F20}"/>
              </a:ext>
            </a:extLst>
          </p:cNvPr>
          <p:cNvSpPr>
            <a:spLocks noGrp="1" noRot="1" noMove="1" noResize="1" noEditPoints="1" noAdjustHandles="1" noChangeArrowheads="1" noChangeShapeType="1"/>
          </p:cNvSpPr>
          <p:nvPr>
            <p:ph type="body" sz="quarter" idx="26" hasCustomPrompt="1"/>
          </p:nvPr>
        </p:nvSpPr>
        <p:spPr>
          <a:xfrm>
            <a:off x="8677449" y="2348880"/>
            <a:ext cx="2819151" cy="830997"/>
          </a:xfrm>
          <a:prstGeom prst="rect">
            <a:avLst/>
          </a:prstGeom>
        </p:spPr>
        <p:txBody>
          <a:bodyPr wrap="square">
            <a:spAutoFit/>
          </a:bodyPr>
          <a:lstStyle>
            <a:lvl1pPr marL="0" indent="0">
              <a:lnSpc>
                <a:spcPct val="100000"/>
              </a:lnSpc>
              <a:buNone/>
              <a:defRPr sz="24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Bardzo długi tekst w tytule kolumny</a:t>
            </a:r>
          </a:p>
        </p:txBody>
      </p:sp>
      <p:sp>
        <p:nvSpPr>
          <p:cNvPr id="14" name="Opis 1">
            <a:extLst>
              <a:ext uri="{FF2B5EF4-FFF2-40B4-BE49-F238E27FC236}">
                <a16:creationId xmlns:a16="http://schemas.microsoft.com/office/drawing/2014/main" id="{EFB8580F-66B9-77F0-9520-003E3E1B7800}"/>
              </a:ext>
            </a:extLst>
          </p:cNvPr>
          <p:cNvSpPr>
            <a:spLocks noGrp="1" noRot="1" noMove="1" noResize="1" noEditPoints="1" noAdjustHandles="1" noChangeArrowheads="1" noChangeShapeType="1"/>
          </p:cNvSpPr>
          <p:nvPr>
            <p:ph type="body" sz="quarter" idx="27" hasCustomPrompt="1"/>
          </p:nvPr>
        </p:nvSpPr>
        <p:spPr>
          <a:xfrm>
            <a:off x="612000" y="3344703"/>
            <a:ext cx="2805368" cy="2492990"/>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15" name="Opis 2">
            <a:extLst>
              <a:ext uri="{FF2B5EF4-FFF2-40B4-BE49-F238E27FC236}">
                <a16:creationId xmlns:a16="http://schemas.microsoft.com/office/drawing/2014/main" id="{7D758C54-6E71-922F-FD64-614900B771FF}"/>
              </a:ext>
            </a:extLst>
          </p:cNvPr>
          <p:cNvSpPr>
            <a:spLocks noGrp="1" noRot="1" noMove="1" noResize="1" noEditPoints="1" noAdjustHandles="1" noChangeArrowheads="1" noChangeShapeType="1"/>
          </p:cNvSpPr>
          <p:nvPr>
            <p:ph type="body" sz="quarter" idx="28" hasCustomPrompt="1"/>
          </p:nvPr>
        </p:nvSpPr>
        <p:spPr>
          <a:xfrm>
            <a:off x="4722408" y="3344703"/>
            <a:ext cx="2804400" cy="2492990"/>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16" name="Opis 3">
            <a:extLst>
              <a:ext uri="{FF2B5EF4-FFF2-40B4-BE49-F238E27FC236}">
                <a16:creationId xmlns:a16="http://schemas.microsoft.com/office/drawing/2014/main" id="{7841FFDB-CF15-116E-C661-DEC6985D17EB}"/>
              </a:ext>
            </a:extLst>
          </p:cNvPr>
          <p:cNvSpPr>
            <a:spLocks noGrp="1" noRot="1" noMove="1" noResize="1" noEditPoints="1" noAdjustHandles="1" noChangeArrowheads="1" noChangeShapeType="1"/>
          </p:cNvSpPr>
          <p:nvPr>
            <p:ph type="body" sz="quarter" idx="29" hasCustomPrompt="1"/>
          </p:nvPr>
        </p:nvSpPr>
        <p:spPr>
          <a:xfrm>
            <a:off x="8680394" y="3344703"/>
            <a:ext cx="2804400" cy="2492990"/>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3" name="Stopka">
            <a:extLst>
              <a:ext uri="{FF2B5EF4-FFF2-40B4-BE49-F238E27FC236}">
                <a16:creationId xmlns:a16="http://schemas.microsoft.com/office/drawing/2014/main" id="{88C1A2FA-F9EE-FD5E-6D26-3F2B468BEB0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Stopka</a:t>
            </a:r>
          </a:p>
        </p:txBody>
      </p:sp>
    </p:spTree>
    <p:extLst>
      <p:ext uri="{BB962C8B-B14F-4D97-AF65-F5344CB8AC3E}">
        <p14:creationId xmlns:p14="http://schemas.microsoft.com/office/powerpoint/2010/main" val="1671801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tuł i treść z buletami na jasnym tle">
    <p:spTree>
      <p:nvGrpSpPr>
        <p:cNvPr id="1" name=""/>
        <p:cNvGrpSpPr/>
        <p:nvPr/>
      </p:nvGrpSpPr>
      <p:grpSpPr>
        <a:xfrm>
          <a:off x="0" y="0"/>
          <a:ext cx="0" cy="0"/>
          <a:chOff x="0" y="0"/>
          <a:chExt cx="0" cy="0"/>
        </a:xfrm>
      </p:grpSpPr>
      <p:pic>
        <p:nvPicPr>
          <p:cNvPr id="10" name="Koło-niebieski-ciemny-PG">
            <a:extLst>
              <a:ext uri="{FF2B5EF4-FFF2-40B4-BE49-F238E27FC236}">
                <a16:creationId xmlns:a16="http://schemas.microsoft.com/office/drawing/2014/main" id="{BB55AE83-B403-0DB6-2C65-AA08FA06C1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srcRect/>
          <a:stretch/>
        </p:blipFill>
        <p:spPr>
          <a:xfrm rot="10800000">
            <a:off x="6772808" y="295721"/>
            <a:ext cx="5040000" cy="5040000"/>
          </a:xfrm>
          <a:prstGeom prst="rect">
            <a:avLst/>
          </a:prstGeom>
          <a:scene3d>
            <a:camera prst="orthographicFront">
              <a:rot lat="0" lon="0" rev="0"/>
            </a:camera>
            <a:lightRig rig="threePt" dir="t"/>
          </a:scene3d>
        </p:spPr>
      </p:pic>
      <p:pic>
        <p:nvPicPr>
          <p:cNvPr id="12" name="Kwadrat-czerwony-LG">
            <a:extLst>
              <a:ext uri="{FF2B5EF4-FFF2-40B4-BE49-F238E27FC236}">
                <a16:creationId xmlns:a16="http://schemas.microsoft.com/office/drawing/2014/main" id="{DE921EBE-A5FE-CB69-E96E-C5F23FAF50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rcRect/>
          <a:stretch/>
        </p:blipFill>
        <p:spPr>
          <a:xfrm>
            <a:off x="11652000" y="3901229"/>
            <a:ext cx="540000" cy="540000"/>
          </a:xfrm>
          <a:prstGeom prst="rect">
            <a:avLst/>
          </a:prstGeom>
          <a:scene3d>
            <a:camera prst="orthographicFront">
              <a:rot lat="0" lon="0" rev="0"/>
            </a:camera>
            <a:lightRig rig="threePt" dir="t"/>
          </a:scene3d>
        </p:spPr>
      </p:pic>
      <p:pic>
        <p:nvPicPr>
          <p:cNvPr id="13" name="Kwadrat-niebieski-jasny-LG">
            <a:extLst>
              <a:ext uri="{FF2B5EF4-FFF2-40B4-BE49-F238E27FC236}">
                <a16:creationId xmlns:a16="http://schemas.microsoft.com/office/drawing/2014/main" id="{F27C48CE-8FBF-B2CE-2696-A790A6B569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5400000">
            <a:off x="9490133" y="3896940"/>
            <a:ext cx="2160000" cy="2160000"/>
          </a:xfrm>
          <a:prstGeom prst="rect">
            <a:avLst/>
          </a:prstGeom>
        </p:spPr>
      </p:pic>
      <p:pic>
        <p:nvPicPr>
          <p:cNvPr id="14" name="Kwadrat-niebieski-jasny-LG">
            <a:extLst>
              <a:ext uri="{FF2B5EF4-FFF2-40B4-BE49-F238E27FC236}">
                <a16:creationId xmlns:a16="http://schemas.microsoft.com/office/drawing/2014/main" id="{5851E994-6311-C6FE-406B-23D48BE41C4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4"/>
          <a:srcRect/>
          <a:stretch/>
        </p:blipFill>
        <p:spPr>
          <a:xfrm rot="10800000">
            <a:off x="7853868" y="2806828"/>
            <a:ext cx="1440000" cy="1440000"/>
          </a:xfrm>
          <a:prstGeom prst="rect">
            <a:avLst/>
          </a:prstGeom>
        </p:spPr>
      </p:pic>
      <p:sp>
        <p:nvSpPr>
          <p:cNvPr id="2" name="Tytuł">
            <a:extLst>
              <a:ext uri="{FF2B5EF4-FFF2-40B4-BE49-F238E27FC236}">
                <a16:creationId xmlns:a16="http://schemas.microsoft.com/office/drawing/2014/main" id="{FF115A1F-BAF5-FEE0-FFE3-83725686BB87}"/>
              </a:ext>
            </a:extLst>
          </p:cNvPr>
          <p:cNvSpPr>
            <a:spLocks noGrp="1" noRot="1" noMove="1" noResize="1" noEditPoints="1" noAdjustHandles="1" noChangeArrowheads="1" noChangeShapeType="1"/>
          </p:cNvSpPr>
          <p:nvPr>
            <p:ph type="title"/>
          </p:nvPr>
        </p:nvSpPr>
        <p:spPr>
          <a:xfrm>
            <a:off x="576000" y="907200"/>
            <a:ext cx="5520000" cy="1323439"/>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3" name="Symbol zastępczy tekstu 8">
            <a:extLst>
              <a:ext uri="{FF2B5EF4-FFF2-40B4-BE49-F238E27FC236}">
                <a16:creationId xmlns:a16="http://schemas.microsoft.com/office/drawing/2014/main" id="{3D58CBFD-B862-A9A6-4DDF-4444F148BBEC}"/>
              </a:ext>
            </a:extLst>
          </p:cNvPr>
          <p:cNvSpPr>
            <a:spLocks noGrp="1" noRot="1" noMove="1" noResize="1" noEditPoints="1" noAdjustHandles="1" noChangeArrowheads="1" noChangeShapeType="1"/>
          </p:cNvSpPr>
          <p:nvPr>
            <p:ph type="body" sz="quarter" idx="13" hasCustomPrompt="1"/>
          </p:nvPr>
        </p:nvSpPr>
        <p:spPr>
          <a:xfrm>
            <a:off x="611999" y="2707200"/>
            <a:ext cx="5482800" cy="1420902"/>
          </a:xfrm>
          <a:prstGeom prst="rect">
            <a:avLst/>
          </a:prstGeom>
        </p:spPr>
        <p:txBody>
          <a:bodyPr>
            <a:spAutoFit/>
          </a:bodyPr>
          <a:lstStyle>
            <a:lvl1pPr marL="285750" indent="-285750">
              <a:lnSpc>
                <a:spcPct val="100000"/>
              </a:lnSpc>
              <a:buFont typeface="Arial" panose="020B0604020202020204" pitchFamily="34" charset="0"/>
              <a:buChar char="•"/>
              <a:defRPr sz="1300" b="0" i="0">
                <a:latin typeface="Arial" panose="020B0604020202020204" pitchFamily="34" charset="0"/>
              </a:defRPr>
            </a:lvl1pPr>
            <a:lvl2pPr marL="457200" indent="0">
              <a:lnSpc>
                <a:spcPct val="100000"/>
              </a:lnSpc>
              <a:buNone/>
              <a:defRPr sz="1300"/>
            </a:lvl2pPr>
            <a:lvl3pPr marL="914400" indent="0">
              <a:lnSpc>
                <a:spcPct val="100000"/>
              </a:lnSpc>
              <a:buNone/>
              <a:defRPr sz="1300"/>
            </a:lvl3pPr>
            <a:lvl4pPr marL="1371600" indent="0">
              <a:lnSpc>
                <a:spcPct val="100000"/>
              </a:lnSpc>
              <a:buNone/>
              <a:defRPr sz="1300"/>
            </a:lvl4pPr>
            <a:lvl5pPr marL="1828800" indent="0">
              <a:lnSpc>
                <a:spcPct val="100000"/>
              </a:lnSpc>
              <a:buNone/>
              <a:defRPr sz="1300"/>
            </a:lvl5pPr>
          </a:lstStyle>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a:p>
            <a:pPr lvl="0"/>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ut</a:t>
            </a:r>
            <a:r>
              <a:rPr lang="pl-PL" dirty="0"/>
              <a:t> </a:t>
            </a:r>
            <a:r>
              <a:rPr lang="pl-PL" dirty="0" err="1"/>
              <a:t>labore</a:t>
            </a:r>
            <a:r>
              <a:rPr lang="pl-PL" dirty="0"/>
              <a:t> et </a:t>
            </a:r>
            <a:r>
              <a:rPr lang="pl-PL" dirty="0" err="1"/>
              <a:t>dolore</a:t>
            </a:r>
            <a:r>
              <a:rPr lang="pl-PL" dirty="0"/>
              <a:t> </a:t>
            </a:r>
            <a:r>
              <a:rPr lang="pl-PL" dirty="0" err="1"/>
              <a:t>magna</a:t>
            </a:r>
            <a:r>
              <a:rPr lang="pl-PL" dirty="0"/>
              <a:t> </a:t>
            </a:r>
            <a:r>
              <a:rPr lang="pl-PL" dirty="0" err="1"/>
              <a:t>aliqua</a:t>
            </a:r>
            <a:r>
              <a:rPr lang="pl-PL" dirty="0"/>
              <a:t>.</a:t>
            </a:r>
          </a:p>
        </p:txBody>
      </p:sp>
      <p:sp>
        <p:nvSpPr>
          <p:cNvPr id="5" name="Stopka">
            <a:extLst>
              <a:ext uri="{FF2B5EF4-FFF2-40B4-BE49-F238E27FC236}">
                <a16:creationId xmlns:a16="http://schemas.microsoft.com/office/drawing/2014/main" id="{65734676-DB9F-7683-9D25-623FC3A5760D}"/>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166169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ytuł i treść z ikonami na jasnym tle">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69D235B-3241-6C1F-D2ED-85E55524219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a:srcRect l="45894" t="1785" b="42608"/>
          <a:stretch/>
        </p:blipFill>
        <p:spPr>
          <a:xfrm rot="10800000">
            <a:off x="5519207" y="-2"/>
            <a:ext cx="6672791" cy="6858001"/>
          </a:xfrm>
          <a:prstGeom prst="rect">
            <a:avLst/>
          </a:prstGeom>
        </p:spPr>
      </p:pic>
      <p:sp>
        <p:nvSpPr>
          <p:cNvPr id="4" name="Tytuł">
            <a:extLst>
              <a:ext uri="{FF2B5EF4-FFF2-40B4-BE49-F238E27FC236}">
                <a16:creationId xmlns:a16="http://schemas.microsoft.com/office/drawing/2014/main" id="{D2184505-E363-8E7B-EE9D-D8C6C900C4B3}"/>
              </a:ext>
            </a:extLst>
          </p:cNvPr>
          <p:cNvSpPr>
            <a:spLocks noGrp="1" noRot="1" noMove="1" noResize="1" noEditPoints="1" noAdjustHandles="1" noChangeArrowheads="1" noChangeShapeType="1"/>
          </p:cNvSpPr>
          <p:nvPr>
            <p:ph type="title"/>
          </p:nvPr>
        </p:nvSpPr>
        <p:spPr>
          <a:xfrm>
            <a:off x="575999" y="907200"/>
            <a:ext cx="10920675" cy="707886"/>
          </a:xfrm>
          <a:prstGeom prst="rect">
            <a:avLst/>
          </a:prstGeom>
        </p:spPr>
        <p:txBody>
          <a:bodyPr wrap="square">
            <a:spAutoFit/>
          </a:bodyPr>
          <a:lstStyle>
            <a:lvl1pPr>
              <a:lnSpc>
                <a:spcPct val="100000"/>
              </a:lnSpc>
              <a:defRPr sz="4000" b="0" i="0">
                <a:latin typeface="Arial" panose="020B0604020202020204" pitchFamily="34" charset="0"/>
                <a:ea typeface="Inter" panose="02000503000000020004" pitchFamily="2" charset="0"/>
                <a:cs typeface="Arial" panose="020B0604020202020204" pitchFamily="34" charset="0"/>
              </a:defRPr>
            </a:lvl1pPr>
          </a:lstStyle>
          <a:p>
            <a:r>
              <a:rPr lang="pl-PL"/>
              <a:t>Kliknij, aby edytować styl</a:t>
            </a:r>
            <a:endParaRPr lang="pl-PL" dirty="0"/>
          </a:p>
        </p:txBody>
      </p:sp>
      <p:sp>
        <p:nvSpPr>
          <p:cNvPr id="60" name="Miejsce na zdjecie 1">
            <a:extLst>
              <a:ext uri="{FF2B5EF4-FFF2-40B4-BE49-F238E27FC236}">
                <a16:creationId xmlns:a16="http://schemas.microsoft.com/office/drawing/2014/main" id="{EB48CDEE-9B09-8337-3951-52F67E2B1AE3}"/>
              </a:ext>
            </a:extLst>
          </p:cNvPr>
          <p:cNvSpPr>
            <a:spLocks noGrp="1" noRot="1" noMove="1" noResize="1" noEditPoints="1" noAdjustHandles="1" noChangeArrowheads="1" noChangeShapeType="1"/>
          </p:cNvSpPr>
          <p:nvPr>
            <p:ph type="pic" sz="quarter" idx="14"/>
          </p:nvPr>
        </p:nvSpPr>
        <p:spPr>
          <a:xfrm>
            <a:off x="695325" y="2348850"/>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61" name="Miejsce na zdjecie 2">
            <a:extLst>
              <a:ext uri="{FF2B5EF4-FFF2-40B4-BE49-F238E27FC236}">
                <a16:creationId xmlns:a16="http://schemas.microsoft.com/office/drawing/2014/main" id="{25627A86-6C73-2B1F-68A0-DA3230C474A8}"/>
              </a:ext>
            </a:extLst>
          </p:cNvPr>
          <p:cNvSpPr>
            <a:spLocks noGrp="1" noRot="1" noMove="1" noResize="1" noEditPoints="1" noAdjustHandles="1" noChangeArrowheads="1" noChangeShapeType="1"/>
          </p:cNvSpPr>
          <p:nvPr>
            <p:ph type="pic" sz="quarter" idx="15"/>
          </p:nvPr>
        </p:nvSpPr>
        <p:spPr>
          <a:xfrm>
            <a:off x="695325" y="4149075"/>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62" name="Miejsce na zdjecie 3">
            <a:extLst>
              <a:ext uri="{FF2B5EF4-FFF2-40B4-BE49-F238E27FC236}">
                <a16:creationId xmlns:a16="http://schemas.microsoft.com/office/drawing/2014/main" id="{4BA2390E-9AAF-124B-A7A9-F3EBFC0C21BB}"/>
              </a:ext>
            </a:extLst>
          </p:cNvPr>
          <p:cNvSpPr>
            <a:spLocks noGrp="1" noRot="1" noMove="1" noResize="1" noEditPoints="1" noAdjustHandles="1" noChangeArrowheads="1" noChangeShapeType="1"/>
          </p:cNvSpPr>
          <p:nvPr>
            <p:ph type="pic" sz="quarter" idx="16"/>
          </p:nvPr>
        </p:nvSpPr>
        <p:spPr>
          <a:xfrm>
            <a:off x="6096000" y="2348850"/>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63" name="Miejsce na zdjecie 4">
            <a:extLst>
              <a:ext uri="{FF2B5EF4-FFF2-40B4-BE49-F238E27FC236}">
                <a16:creationId xmlns:a16="http://schemas.microsoft.com/office/drawing/2014/main" id="{367BB994-6C16-16B1-1146-89FAC1702825}"/>
              </a:ext>
            </a:extLst>
          </p:cNvPr>
          <p:cNvSpPr>
            <a:spLocks noGrp="1" noRot="1" noMove="1" noResize="1" noEditPoints="1" noAdjustHandles="1" noChangeArrowheads="1" noChangeShapeType="1"/>
          </p:cNvSpPr>
          <p:nvPr>
            <p:ph type="pic" sz="quarter" idx="17"/>
          </p:nvPr>
        </p:nvSpPr>
        <p:spPr>
          <a:xfrm>
            <a:off x="6096000" y="4152937"/>
            <a:ext cx="720725" cy="707887"/>
          </a:xfrm>
          <a:prstGeom prst="rect">
            <a:avLst/>
          </a:prstGeom>
        </p:spPr>
        <p:txBody>
          <a:bodyPr/>
          <a:lstStyle>
            <a:lvl1pPr marL="0" indent="0">
              <a:buNone/>
              <a:defRPr sz="1200" b="0" i="0">
                <a:solidFill>
                  <a:schemeClr val="bg2"/>
                </a:solidFill>
                <a:latin typeface="Arial" panose="020B0604020202020204" pitchFamily="34" charset="0"/>
                <a:cs typeface="Arial" panose="020B0604020202020204" pitchFamily="34" charset="0"/>
              </a:defRPr>
            </a:lvl1pPr>
          </a:lstStyle>
          <a:p>
            <a:r>
              <a:rPr lang="pl-PL"/>
              <a:t>Kliknij ikonę, aby dodać obraz</a:t>
            </a:r>
            <a:endParaRPr lang="pl-PL" dirty="0"/>
          </a:p>
        </p:txBody>
      </p:sp>
      <p:sp>
        <p:nvSpPr>
          <p:cNvPr id="2" name="Opis 1">
            <a:extLst>
              <a:ext uri="{FF2B5EF4-FFF2-40B4-BE49-F238E27FC236}">
                <a16:creationId xmlns:a16="http://schemas.microsoft.com/office/drawing/2014/main" id="{86798C6F-39F3-C015-3DCB-FAEED213621A}"/>
              </a:ext>
            </a:extLst>
          </p:cNvPr>
          <p:cNvSpPr>
            <a:spLocks noGrp="1" noRot="1" noMove="1" noResize="1" noEditPoints="1" noAdjustHandles="1" noChangeArrowheads="1" noChangeShapeType="1"/>
          </p:cNvSpPr>
          <p:nvPr>
            <p:ph type="body" sz="quarter" idx="18" hasCustomPrompt="1"/>
          </p:nvPr>
        </p:nvSpPr>
        <p:spPr>
          <a:xfrm>
            <a:off x="1774800" y="2347200"/>
            <a:ext cx="3600000" cy="692497"/>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3" name="Opis 1">
            <a:extLst>
              <a:ext uri="{FF2B5EF4-FFF2-40B4-BE49-F238E27FC236}">
                <a16:creationId xmlns:a16="http://schemas.microsoft.com/office/drawing/2014/main" id="{D672EB47-FFD7-EF64-9C93-259D9B769B31}"/>
              </a:ext>
            </a:extLst>
          </p:cNvPr>
          <p:cNvSpPr>
            <a:spLocks noGrp="1" noRot="1" noMove="1" noResize="1" noEditPoints="1" noAdjustHandles="1" noChangeArrowheads="1" noChangeShapeType="1"/>
          </p:cNvSpPr>
          <p:nvPr>
            <p:ph type="body" sz="quarter" idx="19" hasCustomPrompt="1"/>
          </p:nvPr>
        </p:nvSpPr>
        <p:spPr>
          <a:xfrm>
            <a:off x="1774800" y="4150800"/>
            <a:ext cx="3600000" cy="692497"/>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5" name="Opis 1">
            <a:extLst>
              <a:ext uri="{FF2B5EF4-FFF2-40B4-BE49-F238E27FC236}">
                <a16:creationId xmlns:a16="http://schemas.microsoft.com/office/drawing/2014/main" id="{C2ACADC7-FEE5-969C-313D-33FF4E328586}"/>
              </a:ext>
            </a:extLst>
          </p:cNvPr>
          <p:cNvSpPr>
            <a:spLocks noGrp="1" noRot="1" noMove="1" noResize="1" noEditPoints="1" noAdjustHandles="1" noChangeArrowheads="1" noChangeShapeType="1"/>
          </p:cNvSpPr>
          <p:nvPr>
            <p:ph type="body" sz="quarter" idx="20" hasCustomPrompt="1"/>
          </p:nvPr>
        </p:nvSpPr>
        <p:spPr>
          <a:xfrm>
            <a:off x="7174800" y="2347200"/>
            <a:ext cx="3600000" cy="692497"/>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7" name="Opis 1">
            <a:extLst>
              <a:ext uri="{FF2B5EF4-FFF2-40B4-BE49-F238E27FC236}">
                <a16:creationId xmlns:a16="http://schemas.microsoft.com/office/drawing/2014/main" id="{E34FB424-FABE-E083-53C7-AF45770AD6B3}"/>
              </a:ext>
            </a:extLst>
          </p:cNvPr>
          <p:cNvSpPr>
            <a:spLocks noGrp="1" noRot="1" noMove="1" noResize="1" noEditPoints="1" noAdjustHandles="1" noChangeArrowheads="1" noChangeShapeType="1"/>
          </p:cNvSpPr>
          <p:nvPr>
            <p:ph type="body" sz="quarter" idx="21" hasCustomPrompt="1"/>
          </p:nvPr>
        </p:nvSpPr>
        <p:spPr>
          <a:xfrm>
            <a:off x="7174800" y="4150800"/>
            <a:ext cx="3600000" cy="692497"/>
          </a:xfrm>
          <a:prstGeom prst="rect">
            <a:avLst/>
          </a:prstGeom>
        </p:spPr>
        <p:txBody>
          <a:bodyPr wrap="square">
            <a:spAutoFit/>
          </a:bodyPr>
          <a:lstStyle>
            <a:lvl1pPr marL="0" indent="0">
              <a:lnSpc>
                <a:spcPct val="100000"/>
              </a:lnSpc>
              <a:buNone/>
              <a:defRPr sz="1300" b="0" i="0">
                <a:solidFill>
                  <a:schemeClr val="tx1"/>
                </a:solidFill>
                <a:latin typeface="Arial" panose="020B0604020202020204" pitchFamily="34" charset="0"/>
                <a:ea typeface="Inter" panose="02000503000000020004" pitchFamily="2" charset="0"/>
                <a:cs typeface="Arial" panose="020B0604020202020204" pitchFamily="34" charset="0"/>
              </a:defRPr>
            </a:lvl1pPr>
            <a:lvl2pPr marL="457200" indent="0">
              <a:lnSpc>
                <a:spcPct val="100000"/>
              </a:lnSpc>
              <a:buNone/>
              <a:defRPr sz="1400">
                <a:solidFill>
                  <a:schemeClr val="bg1"/>
                </a:solidFill>
                <a:latin typeface="Arial" panose="020B0604020202020204" pitchFamily="34" charset="0"/>
                <a:cs typeface="Arial" panose="020B0604020202020204" pitchFamily="34" charset="0"/>
              </a:defRPr>
            </a:lvl2pPr>
            <a:lvl3pPr marL="914400" indent="0">
              <a:lnSpc>
                <a:spcPct val="100000"/>
              </a:lnSpc>
              <a:buNone/>
              <a:defRPr sz="1400">
                <a:solidFill>
                  <a:schemeClr val="bg1"/>
                </a:solidFill>
                <a:latin typeface="Arial" panose="020B0604020202020204" pitchFamily="34" charset="0"/>
                <a:cs typeface="Arial" panose="020B0604020202020204" pitchFamily="34" charset="0"/>
              </a:defRPr>
            </a:lvl3pPr>
            <a:lvl4pPr marL="1371600" indent="0">
              <a:lnSpc>
                <a:spcPct val="100000"/>
              </a:lnSpc>
              <a:buNone/>
              <a:defRPr sz="1400">
                <a:solidFill>
                  <a:schemeClr val="bg1"/>
                </a:solidFill>
                <a:latin typeface="Arial" panose="020B0604020202020204" pitchFamily="34" charset="0"/>
                <a:cs typeface="Arial" panose="020B0604020202020204" pitchFamily="34" charset="0"/>
              </a:defRPr>
            </a:lvl4pPr>
            <a:lvl5pPr marL="1828800" indent="0">
              <a:lnSpc>
                <a:spcPct val="100000"/>
              </a:lnSpc>
              <a:buNone/>
              <a:defRPr sz="140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pl-PL" dirty="0" err="1"/>
              <a:t>Lorem</a:t>
            </a:r>
            <a:r>
              <a:rPr lang="pl-PL" dirty="0"/>
              <a:t> </a:t>
            </a:r>
            <a:r>
              <a:rPr lang="pl-PL" dirty="0" err="1"/>
              <a:t>ipsum</a:t>
            </a:r>
            <a:r>
              <a:rPr lang="pl-PL" dirty="0"/>
              <a:t> </a:t>
            </a:r>
            <a:r>
              <a:rPr lang="pl-PL" dirty="0" err="1"/>
              <a:t>dolor</a:t>
            </a:r>
            <a:r>
              <a:rPr lang="pl-PL" dirty="0"/>
              <a:t> sit </a:t>
            </a:r>
            <a:r>
              <a:rPr lang="pl-PL" dirty="0" err="1"/>
              <a:t>amet</a:t>
            </a:r>
            <a:r>
              <a:rPr lang="pl-PL" dirty="0"/>
              <a:t>, </a:t>
            </a:r>
            <a:r>
              <a:rPr lang="pl-PL" dirty="0" err="1"/>
              <a:t>consectetur</a:t>
            </a:r>
            <a:r>
              <a:rPr lang="pl-PL" dirty="0"/>
              <a:t> </a:t>
            </a:r>
            <a:r>
              <a:rPr lang="pl-PL" dirty="0" err="1"/>
              <a:t>adipiscing</a:t>
            </a:r>
            <a:r>
              <a:rPr lang="pl-PL" dirty="0"/>
              <a:t> elit, </a:t>
            </a:r>
            <a:r>
              <a:rPr lang="pl-PL" dirty="0" err="1"/>
              <a:t>sed</a:t>
            </a:r>
            <a:r>
              <a:rPr lang="pl-PL" dirty="0"/>
              <a:t> do </a:t>
            </a:r>
            <a:r>
              <a:rPr lang="pl-PL" dirty="0" err="1"/>
              <a:t>eiusmod</a:t>
            </a:r>
            <a:r>
              <a:rPr lang="pl-PL" dirty="0"/>
              <a:t> </a:t>
            </a:r>
            <a:r>
              <a:rPr lang="pl-PL" dirty="0" err="1"/>
              <a:t>tempor</a:t>
            </a:r>
            <a:r>
              <a:rPr lang="pl-PL" dirty="0"/>
              <a:t> </a:t>
            </a:r>
            <a:r>
              <a:rPr lang="pl-PL" dirty="0" err="1"/>
              <a:t>incididunt</a:t>
            </a:r>
            <a:r>
              <a:rPr lang="pl-PL" dirty="0"/>
              <a:t>. </a:t>
            </a:r>
            <a:r>
              <a:rPr lang="pl-PL" dirty="0" err="1"/>
              <a:t>Lorem</a:t>
            </a:r>
            <a:r>
              <a:rPr lang="pl-PL" dirty="0"/>
              <a:t> </a:t>
            </a:r>
            <a:r>
              <a:rPr lang="pl-PL" dirty="0" err="1"/>
              <a:t>ipsum</a:t>
            </a:r>
            <a:r>
              <a:rPr lang="pl-PL" dirty="0"/>
              <a:t> </a:t>
            </a:r>
            <a:r>
              <a:rPr lang="pl-PL" dirty="0" err="1"/>
              <a:t>dolor</a:t>
            </a:r>
            <a:r>
              <a:rPr lang="pl-PL" dirty="0"/>
              <a:t> sit </a:t>
            </a:r>
            <a:r>
              <a:rPr lang="pl-PL" dirty="0" err="1"/>
              <a:t>amet</a:t>
            </a:r>
            <a:endParaRPr lang="pl-PL" dirty="0"/>
          </a:p>
        </p:txBody>
      </p:sp>
      <p:sp>
        <p:nvSpPr>
          <p:cNvPr id="6" name="Stopka">
            <a:extLst>
              <a:ext uri="{FF2B5EF4-FFF2-40B4-BE49-F238E27FC236}">
                <a16:creationId xmlns:a16="http://schemas.microsoft.com/office/drawing/2014/main" id="{FF780579-030D-4BB0-CC1E-628708681648}"/>
              </a:ext>
            </a:extLst>
          </p:cNvPr>
          <p:cNvSpPr>
            <a:spLocks noGrp="1" noRot="1" noMove="1" noResize="1" noEditPoints="1" noAdjustHandles="1" noChangeArrowheads="1" noChangeShapeType="1"/>
          </p:cNvSpPr>
          <p:nvPr>
            <p:ph type="body" sz="quarter" idx="10" hasCustomPrompt="1"/>
          </p:nvPr>
        </p:nvSpPr>
        <p:spPr>
          <a:xfrm>
            <a:off x="1655999" y="6444000"/>
            <a:ext cx="9000000" cy="261610"/>
          </a:xfrm>
          <a:prstGeom prst="rect">
            <a:avLst/>
          </a:prstGeom>
        </p:spPr>
        <p:txBody>
          <a:bodyPr wrap="square">
            <a:spAutoFit/>
          </a:bodyPr>
          <a:lstStyle>
            <a:lvl1pPr marL="0" indent="0" algn="l">
              <a:lnSpc>
                <a:spcPct val="100000"/>
              </a:lnSpc>
              <a:buNone/>
              <a:defRPr sz="1100" b="0" i="0">
                <a:solidFill>
                  <a:schemeClr val="tx1"/>
                </a:solidFill>
                <a:latin typeface="Arial" panose="020B0604020202020204" pitchFamily="34" charset="0"/>
                <a:ea typeface="Inter" panose="02000503000000020004" pitchFamily="2" charset="0"/>
                <a:cs typeface="Arial" panose="020B0604020202020204" pitchFamily="34" charset="0"/>
              </a:defRPr>
            </a:lvl1pPr>
          </a:lstStyle>
          <a:p>
            <a:pPr lvl="0"/>
            <a:r>
              <a:rPr lang="pl-PL" dirty="0"/>
              <a:t>Przykładowy tytuł prezentacji</a:t>
            </a:r>
          </a:p>
        </p:txBody>
      </p:sp>
    </p:spTree>
    <p:extLst>
      <p:ext uri="{BB962C8B-B14F-4D97-AF65-F5344CB8AC3E}">
        <p14:creationId xmlns:p14="http://schemas.microsoft.com/office/powerpoint/2010/main" val="347926499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2.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27.sv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image" Target="../media/image26.png"/><Relationship Id="rId5" Type="http://schemas.openxmlformats.org/officeDocument/2006/relationships/slideLayout" Target="../slideLayouts/slideLayout65.xml"/><Relationship Id="rId10" Type="http://schemas.openxmlformats.org/officeDocument/2006/relationships/theme" Target="../theme/theme3.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8" name="Linia czarna">
            <a:extLst>
              <a:ext uri="{FF2B5EF4-FFF2-40B4-BE49-F238E27FC236}">
                <a16:creationId xmlns:a16="http://schemas.microsoft.com/office/drawing/2014/main" id="{7AED7E5A-49B0-0FAA-7AA3-93A93D534F6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0" y="6253974"/>
            <a:ext cx="11136560"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Linia rozowa">
            <a:extLst>
              <a:ext uri="{FF2B5EF4-FFF2-40B4-BE49-F238E27FC236}">
                <a16:creationId xmlns:a16="http://schemas.microsoft.com/office/drawing/2014/main" id="{EBAE6F0B-4138-3159-943C-2629B7033BF8}"/>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a:off x="10377589" y="6253974"/>
            <a:ext cx="1119086" cy="0"/>
          </a:xfrm>
          <a:prstGeom prst="line">
            <a:avLst/>
          </a:prstGeom>
          <a:ln w="19050">
            <a:solidFill>
              <a:srgbClr val="E00151"/>
            </a:solidFill>
          </a:ln>
        </p:spPr>
        <p:style>
          <a:lnRef idx="1">
            <a:schemeClr val="accent1"/>
          </a:lnRef>
          <a:fillRef idx="0">
            <a:schemeClr val="accent1"/>
          </a:fillRef>
          <a:effectRef idx="0">
            <a:schemeClr val="accent1"/>
          </a:effectRef>
          <a:fontRef idx="minor">
            <a:schemeClr val="tx1"/>
          </a:fontRef>
        </p:style>
      </p:cxnSp>
      <p:pic>
        <p:nvPicPr>
          <p:cNvPr id="19" name="Logo">
            <a:extLst>
              <a:ext uri="{FF2B5EF4-FFF2-40B4-BE49-F238E27FC236}">
                <a16:creationId xmlns:a16="http://schemas.microsoft.com/office/drawing/2014/main" id="{05F1E03E-67ED-EE73-C36A-46D612C534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0">
            <a:extLst>
              <a:ext uri="{96DAC541-7B7A-43D3-8B79-37D633B846F1}">
                <asvg:svgBlip xmlns:asvg="http://schemas.microsoft.com/office/drawing/2016/SVG/main" r:embed="rId51"/>
              </a:ext>
            </a:extLst>
          </a:blip>
          <a:srcRect/>
          <a:stretch/>
        </p:blipFill>
        <p:spPr>
          <a:xfrm>
            <a:off x="695400" y="6515292"/>
            <a:ext cx="378958" cy="129928"/>
          </a:xfrm>
          <a:prstGeom prst="rect">
            <a:avLst/>
          </a:prstGeom>
          <a:noFill/>
        </p:spPr>
      </p:pic>
      <p:cxnSp>
        <p:nvCxnSpPr>
          <p:cNvPr id="23" name="Łącznik">
            <a:extLst>
              <a:ext uri="{FF2B5EF4-FFF2-40B4-BE49-F238E27FC236}">
                <a16:creationId xmlns:a16="http://schemas.microsoft.com/office/drawing/2014/main" id="{44AA2B16-85E7-242D-6037-9ABA7E49C245}"/>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V="1">
            <a:off x="1327016" y="6471660"/>
            <a:ext cx="180290" cy="217192"/>
          </a:xfrm>
          <a:prstGeom prst="line">
            <a:avLst/>
          </a:prstGeom>
          <a:ln w="19050">
            <a:solidFill>
              <a:srgbClr val="E11256"/>
            </a:solidFill>
          </a:ln>
        </p:spPr>
        <p:style>
          <a:lnRef idx="1">
            <a:schemeClr val="accent2"/>
          </a:lnRef>
          <a:fillRef idx="0">
            <a:schemeClr val="accent2"/>
          </a:fillRef>
          <a:effectRef idx="0">
            <a:schemeClr val="accent2"/>
          </a:effectRef>
          <a:fontRef idx="minor">
            <a:schemeClr val="tx1"/>
          </a:fontRef>
        </p:style>
      </p:cxnSp>
      <p:sp>
        <p:nvSpPr>
          <p:cNvPr id="2" name="Numer strony">
            <a:extLst>
              <a:ext uri="{FF2B5EF4-FFF2-40B4-BE49-F238E27FC236}">
                <a16:creationId xmlns:a16="http://schemas.microsoft.com/office/drawing/2014/main" id="{664121A1-19C4-A371-7883-FE0AB3574E96}"/>
              </a:ext>
            </a:extLst>
          </p:cNvPr>
          <p:cNvSpPr txBox="1">
            <a:spLocks noGrp="1" noRot="1" noMove="1" noResize="1" noEditPoints="1" noAdjustHandles="1" noChangeArrowheads="1" noChangeShapeType="1"/>
          </p:cNvSpPr>
          <p:nvPr userDrawn="1"/>
        </p:nvSpPr>
        <p:spPr>
          <a:xfrm>
            <a:off x="11133154" y="6441756"/>
            <a:ext cx="460982" cy="261610"/>
          </a:xfrm>
          <a:prstGeom prst="rect">
            <a:avLst/>
          </a:prstGeom>
          <a:noFill/>
        </p:spPr>
        <p:txBody>
          <a:bodyPr wrap="square" rtlCol="0">
            <a:spAutoFit/>
          </a:bodyPr>
          <a:lstStyle/>
          <a:p>
            <a:pPr algn="r"/>
            <a:fld id="{1C2E91BF-BD99-6D4C-854B-809A84CDE331}" type="slidenum">
              <a:rPr lang="uk-UA" sz="1100" b="0" i="0" smtClean="0">
                <a:solidFill>
                  <a:schemeClr val="tx1">
                    <a:lumMod val="85000"/>
                    <a:lumOff val="15000"/>
                  </a:schemeClr>
                </a:solidFill>
                <a:effectLst/>
                <a:latin typeface="Arial" panose="020B0604020202020204" pitchFamily="34" charset="0"/>
                <a:ea typeface="Inter" panose="02000503000000020004" pitchFamily="2" charset="0"/>
                <a:cs typeface="Arial" panose="020B0604020202020204" pitchFamily="34" charset="0"/>
              </a:rPr>
              <a:pPr algn="r"/>
              <a:t>‹#›</a:t>
            </a:fld>
            <a:endParaRPr lang="pl-PL" sz="1100" b="0" i="0" dirty="0">
              <a:solidFill>
                <a:schemeClr val="tx1">
                  <a:lumMod val="85000"/>
                  <a:lumOff val="15000"/>
                </a:schemeClr>
              </a:solidFill>
              <a:latin typeface="Arial" panose="020B06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945137719"/>
      </p:ext>
    </p:extLst>
  </p:cSld>
  <p:clrMap bg1="lt1" tx1="dk1" bg2="lt2" tx2="dk2" accent1="accent1" accent2="accent2" accent3="accent3" accent4="accent4" accent5="accent5" accent6="accent6" hlink="hlink" folHlink="folHlink"/>
  <p:sldLayoutIdLst>
    <p:sldLayoutId id="2147483680" r:id="rId1"/>
    <p:sldLayoutId id="2147483688" r:id="rId2"/>
    <p:sldLayoutId id="2147483696" r:id="rId3"/>
    <p:sldLayoutId id="2147483697" r:id="rId4"/>
    <p:sldLayoutId id="2147483698" r:id="rId5"/>
    <p:sldLayoutId id="2147483690" r:id="rId6"/>
    <p:sldLayoutId id="2147483779" r:id="rId7"/>
    <p:sldLayoutId id="2147483691" r:id="rId8"/>
    <p:sldLayoutId id="2147483692" r:id="rId9"/>
    <p:sldLayoutId id="2147483760" r:id="rId10"/>
    <p:sldLayoutId id="2147483701" r:id="rId11"/>
    <p:sldLayoutId id="2147483747" r:id="rId12"/>
    <p:sldLayoutId id="2147483748" r:id="rId13"/>
    <p:sldLayoutId id="2147483704" r:id="rId14"/>
    <p:sldLayoutId id="2147483693" r:id="rId15"/>
    <p:sldLayoutId id="2147483694" r:id="rId16"/>
    <p:sldLayoutId id="2147483695" r:id="rId17"/>
    <p:sldLayoutId id="2147483702" r:id="rId18"/>
    <p:sldLayoutId id="2147483778" r:id="rId19"/>
    <p:sldLayoutId id="2147483762" r:id="rId20"/>
    <p:sldLayoutId id="2147483740" r:id="rId21"/>
    <p:sldLayoutId id="2147483741" r:id="rId22"/>
    <p:sldLayoutId id="2147483687" r:id="rId23"/>
    <p:sldLayoutId id="2147483737" r:id="rId24"/>
    <p:sldLayoutId id="2147483763" r:id="rId25"/>
    <p:sldLayoutId id="2147483738" r:id="rId26"/>
    <p:sldLayoutId id="2147483739" r:id="rId27"/>
    <p:sldLayoutId id="2147483745" r:id="rId28"/>
    <p:sldLayoutId id="2147483742" r:id="rId29"/>
    <p:sldLayoutId id="2147483743" r:id="rId30"/>
    <p:sldLayoutId id="2147483769" r:id="rId31"/>
    <p:sldLayoutId id="2147483783" r:id="rId32"/>
    <p:sldLayoutId id="2147483780" r:id="rId33"/>
    <p:sldLayoutId id="2147483765" r:id="rId34"/>
    <p:sldLayoutId id="2147483782" r:id="rId35"/>
    <p:sldLayoutId id="2147483781" r:id="rId36"/>
    <p:sldLayoutId id="2147483766" r:id="rId37"/>
    <p:sldLayoutId id="2147483772" r:id="rId38"/>
    <p:sldLayoutId id="2147483776" r:id="rId39"/>
    <p:sldLayoutId id="2147483773" r:id="rId40"/>
    <p:sldLayoutId id="2147483774" r:id="rId41"/>
    <p:sldLayoutId id="2147483749" r:id="rId42"/>
    <p:sldLayoutId id="2147483768" r:id="rId43"/>
    <p:sldLayoutId id="2147483775" r:id="rId44"/>
    <p:sldLayoutId id="2147483770" r:id="rId45"/>
    <p:sldLayoutId id="2147483777" r:id="rId46"/>
    <p:sldLayoutId id="2147483771" r:id="rId47"/>
    <p:sldLayoutId id="2147483746" r:id="rId48"/>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nter" panose="02000503000000020004" pitchFamily="2" charset="0"/>
          <a:ea typeface="Inter" panose="020005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nter" panose="02000503000000020004" pitchFamily="2" charset="0"/>
          <a:ea typeface="Inter" panose="020005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nter" panose="02000503000000020004" pitchFamily="2" charset="0"/>
          <a:ea typeface="Inter" panose="020005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orient="horz" pos="346" userDrawn="1">
          <p15:clr>
            <a:srgbClr val="F26B43"/>
          </p15:clr>
        </p15:guide>
        <p15:guide id="6" pos="72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474302"/>
      </p:ext>
    </p:extLst>
  </p:cSld>
  <p:clrMap bg1="lt1" tx1="dk1" bg2="lt2" tx2="dk2" accent1="accent1" accent2="accent2" accent3="accent3" accent4="accent4" accent5="accent5" accent6="accent6" hlink="hlink" folHlink="folHlink"/>
  <p:sldLayoutIdLst>
    <p:sldLayoutId id="2147483648" r:id="rId1"/>
    <p:sldLayoutId id="2147483654" r:id="rId2"/>
    <p:sldLayoutId id="2147483656" r:id="rId3"/>
    <p:sldLayoutId id="2147483650" r:id="rId4"/>
    <p:sldLayoutId id="2147483649" r:id="rId5"/>
    <p:sldLayoutId id="2147483651" r:id="rId6"/>
    <p:sldLayoutId id="2147483655" r:id="rId7"/>
    <p:sldLayoutId id="2147483652" r:id="rId8"/>
    <p:sldLayoutId id="2147483753" r:id="rId9"/>
    <p:sldLayoutId id="2147483653" r:id="rId10"/>
    <p:sldLayoutId id="2147483785" r:id="rId11"/>
    <p:sldLayoutId id="2147483786"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orient="horz" pos="346" userDrawn="1">
          <p15:clr>
            <a:srgbClr val="F26B43"/>
          </p15:clr>
        </p15:guide>
        <p15:guide id="5" orient="horz" pos="3748" userDrawn="1">
          <p15:clr>
            <a:srgbClr val="F26B43"/>
          </p15:clr>
        </p15:guide>
        <p15:guide id="6" pos="724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cxnSp>
        <p:nvCxnSpPr>
          <p:cNvPr id="8" name="Linia czarna">
            <a:extLst>
              <a:ext uri="{FF2B5EF4-FFF2-40B4-BE49-F238E27FC236}">
                <a16:creationId xmlns:a16="http://schemas.microsoft.com/office/drawing/2014/main" id="{81BA78EA-D660-795C-0966-0196F695A1F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0" y="6253974"/>
            <a:ext cx="11072914" cy="0"/>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Linia rozowa">
            <a:extLst>
              <a:ext uri="{FF2B5EF4-FFF2-40B4-BE49-F238E27FC236}">
                <a16:creationId xmlns:a16="http://schemas.microsoft.com/office/drawing/2014/main" id="{AFCDB9C5-12E7-34EC-2895-080F2AB99382}"/>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10377514" y="6253974"/>
            <a:ext cx="1119086" cy="0"/>
          </a:xfrm>
          <a:prstGeom prst="line">
            <a:avLst/>
          </a:prstGeom>
          <a:ln w="19050">
            <a:solidFill>
              <a:srgbClr val="E00151"/>
            </a:solidFill>
          </a:ln>
        </p:spPr>
        <p:style>
          <a:lnRef idx="1">
            <a:schemeClr val="accent1"/>
          </a:lnRef>
          <a:fillRef idx="0">
            <a:schemeClr val="accent1"/>
          </a:fillRef>
          <a:effectRef idx="0">
            <a:schemeClr val="accent1"/>
          </a:effectRef>
          <a:fontRef idx="minor">
            <a:schemeClr val="tx1"/>
          </a:fontRef>
        </p:style>
      </p:cxnSp>
      <p:cxnSp>
        <p:nvCxnSpPr>
          <p:cNvPr id="10" name="Łącznik">
            <a:extLst>
              <a:ext uri="{FF2B5EF4-FFF2-40B4-BE49-F238E27FC236}">
                <a16:creationId xmlns:a16="http://schemas.microsoft.com/office/drawing/2014/main" id="{C2006617-51F4-DD06-1613-EF30755F2BCA}"/>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flipV="1">
            <a:off x="1321391" y="6471660"/>
            <a:ext cx="180290" cy="217192"/>
          </a:xfrm>
          <a:prstGeom prst="line">
            <a:avLst/>
          </a:prstGeom>
          <a:ln w="19050">
            <a:solidFill>
              <a:srgbClr val="E11256"/>
            </a:solidFill>
          </a:ln>
        </p:spPr>
        <p:style>
          <a:lnRef idx="1">
            <a:schemeClr val="accent2"/>
          </a:lnRef>
          <a:fillRef idx="0">
            <a:schemeClr val="accent2"/>
          </a:fillRef>
          <a:effectRef idx="0">
            <a:schemeClr val="accent2"/>
          </a:effectRef>
          <a:fontRef idx="minor">
            <a:schemeClr val="tx1"/>
          </a:fontRef>
        </p:style>
      </p:cxnSp>
      <p:pic>
        <p:nvPicPr>
          <p:cNvPr id="6" name="Logo">
            <a:extLst>
              <a:ext uri="{FF2B5EF4-FFF2-40B4-BE49-F238E27FC236}">
                <a16:creationId xmlns:a16="http://schemas.microsoft.com/office/drawing/2014/main" id="{44C90F6D-1DFA-847D-3895-92F8175A79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rcRect/>
          <a:stretch/>
        </p:blipFill>
        <p:spPr>
          <a:xfrm>
            <a:off x="689776" y="6515250"/>
            <a:ext cx="378958" cy="129928"/>
          </a:xfrm>
          <a:prstGeom prst="rect">
            <a:avLst/>
          </a:prstGeom>
          <a:noFill/>
        </p:spPr>
      </p:pic>
      <p:sp>
        <p:nvSpPr>
          <p:cNvPr id="2" name="numer strony">
            <a:extLst>
              <a:ext uri="{FF2B5EF4-FFF2-40B4-BE49-F238E27FC236}">
                <a16:creationId xmlns:a16="http://schemas.microsoft.com/office/drawing/2014/main" id="{4F90910B-3C5B-DADF-0D89-49E45E6CBB10}"/>
              </a:ext>
            </a:extLst>
          </p:cNvPr>
          <p:cNvSpPr txBox="1">
            <a:spLocks noGrp="1" noRot="1" noMove="1" noResize="1" noEditPoints="1" noAdjustHandles="1" noChangeArrowheads="1" noChangeShapeType="1"/>
          </p:cNvSpPr>
          <p:nvPr userDrawn="1"/>
        </p:nvSpPr>
        <p:spPr>
          <a:xfrm>
            <a:off x="11133154" y="6441756"/>
            <a:ext cx="460982" cy="261610"/>
          </a:xfrm>
          <a:prstGeom prst="rect">
            <a:avLst/>
          </a:prstGeom>
          <a:noFill/>
        </p:spPr>
        <p:txBody>
          <a:bodyPr wrap="square" rtlCol="0">
            <a:spAutoFit/>
          </a:bodyPr>
          <a:lstStyle/>
          <a:p>
            <a:pPr algn="r"/>
            <a:fld id="{1C2E91BF-BD99-6D4C-854B-809A84CDE331}" type="slidenum">
              <a:rPr lang="uk-UA" sz="1100" b="0" i="0" smtClean="0">
                <a:solidFill>
                  <a:schemeClr val="bg1"/>
                </a:solidFill>
                <a:effectLst/>
                <a:latin typeface="Arial" panose="020B0604020202020204" pitchFamily="34" charset="0"/>
                <a:ea typeface="Inter" panose="02000503000000020004" pitchFamily="2" charset="0"/>
                <a:cs typeface="Arial" panose="020B0604020202020204" pitchFamily="34" charset="0"/>
              </a:rPr>
              <a:pPr algn="r"/>
              <a:t>‹#›</a:t>
            </a:fld>
            <a:endParaRPr lang="pl-PL" sz="1100" b="0" i="0" dirty="0">
              <a:solidFill>
                <a:schemeClr val="bg1"/>
              </a:solidFill>
              <a:latin typeface="Arial" panose="020B0604020202020204" pitchFamily="34" charset="0"/>
              <a:ea typeface="Inter" panose="02000503000000020004" pitchFamily="2" charset="0"/>
              <a:cs typeface="Arial" panose="020B0604020202020204" pitchFamily="34" charset="0"/>
            </a:endParaRPr>
          </a:p>
        </p:txBody>
      </p:sp>
    </p:spTree>
    <p:extLst>
      <p:ext uri="{BB962C8B-B14F-4D97-AF65-F5344CB8AC3E}">
        <p14:creationId xmlns:p14="http://schemas.microsoft.com/office/powerpoint/2010/main" val="861567729"/>
      </p:ext>
    </p:extLst>
  </p:cSld>
  <p:clrMap bg1="lt1" tx1="dk1" bg2="lt2" tx2="dk2" accent1="accent1" accent2="accent2" accent3="accent3" accent4="accent4" accent5="accent5" accent6="accent6" hlink="hlink" folHlink="folHlink"/>
  <p:sldLayoutIdLst>
    <p:sldLayoutId id="2147483752" r:id="rId1"/>
    <p:sldLayoutId id="2147483754" r:id="rId2"/>
    <p:sldLayoutId id="2147483755" r:id="rId3"/>
    <p:sldLayoutId id="2147483757" r:id="rId4"/>
    <p:sldLayoutId id="2147483759" r:id="rId5"/>
    <p:sldLayoutId id="2147483764" r:id="rId6"/>
    <p:sldLayoutId id="2147483751" r:id="rId7"/>
    <p:sldLayoutId id="2147483767" r:id="rId8"/>
    <p:sldLayoutId id="2147483784"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3" userDrawn="1">
          <p15:clr>
            <a:srgbClr val="F26B43"/>
          </p15:clr>
        </p15:guide>
        <p15:guide id="2" pos="3840" userDrawn="1">
          <p15:clr>
            <a:srgbClr val="F26B43"/>
          </p15:clr>
        </p15:guide>
        <p15:guide id="3" pos="438" userDrawn="1">
          <p15:clr>
            <a:srgbClr val="F26B43"/>
          </p15:clr>
        </p15:guide>
        <p15:guide id="4" orient="horz" pos="346" userDrawn="1">
          <p15:clr>
            <a:srgbClr val="F26B43"/>
          </p15:clr>
        </p15:guide>
        <p15:guide id="5" orient="horz" pos="3748" userDrawn="1">
          <p15:clr>
            <a:srgbClr val="F26B43"/>
          </p15:clr>
        </p15:guide>
        <p15:guide id="6" pos="724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59.xml"/><Relationship Id="rId5" Type="http://schemas.openxmlformats.org/officeDocument/2006/relationships/image" Target="../media/image32.png"/><Relationship Id="rId4" Type="http://schemas.openxmlformats.org/officeDocument/2006/relationships/image" Target="../media/image3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tła">
            <a:extLst>
              <a:ext uri="{FF2B5EF4-FFF2-40B4-BE49-F238E27FC236}">
                <a16:creationId xmlns:a16="http://schemas.microsoft.com/office/drawing/2014/main" id="{5D211A8B-5981-F881-7BE2-6F5C3279D57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pic>
        <p:nvPicPr>
          <p:cNvPr id="10" name="Logo" descr="Logo Centralny Ośrodek Informatyki">
            <a:extLst>
              <a:ext uri="{FF2B5EF4-FFF2-40B4-BE49-F238E27FC236}">
                <a16:creationId xmlns:a16="http://schemas.microsoft.com/office/drawing/2014/main" id="{0E9F57A7-9F8D-1A62-7F8A-5C88EA02D315}"/>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rcRect/>
          <a:stretch/>
        </p:blipFill>
        <p:spPr>
          <a:xfrm>
            <a:off x="714682" y="1196753"/>
            <a:ext cx="2014966" cy="434364"/>
          </a:xfrm>
          <a:prstGeom prst="rect">
            <a:avLst/>
          </a:prstGeom>
        </p:spPr>
      </p:pic>
      <p:pic>
        <p:nvPicPr>
          <p:cNvPr id="12" name="Obraz z tekstem" descr="Obraz zawierający tekst: Ludzie. Innowacje. Technologie.">
            <a:extLst>
              <a:ext uri="{FF2B5EF4-FFF2-40B4-BE49-F238E27FC236}">
                <a16:creationId xmlns:a16="http://schemas.microsoft.com/office/drawing/2014/main" id="{7A34ADC9-F491-C8E5-9384-696433AEEB90}"/>
              </a:ext>
            </a:extLst>
          </p:cNvPr>
          <p:cNvPicPr>
            <a:picLocks noGrp="1" noRot="1" noChangeAspect="1" noMove="1" noResize="1" noEditPoints="1" noAdjustHandles="1" noChangeArrowheads="1" noChangeShapeType="1" noCrop="1"/>
          </p:cNvPicPr>
          <p:nvPr/>
        </p:nvPicPr>
        <p:blipFill>
          <a:blip r:embed="rId5"/>
          <a:stretch>
            <a:fillRect/>
          </a:stretch>
        </p:blipFill>
        <p:spPr>
          <a:xfrm>
            <a:off x="695325" y="3465513"/>
            <a:ext cx="3230754" cy="2010792"/>
          </a:xfrm>
          <a:prstGeom prst="rect">
            <a:avLst/>
          </a:prstGeom>
        </p:spPr>
      </p:pic>
    </p:spTree>
    <p:extLst>
      <p:ext uri="{BB962C8B-B14F-4D97-AF65-F5344CB8AC3E}">
        <p14:creationId xmlns:p14="http://schemas.microsoft.com/office/powerpoint/2010/main" val="209639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ytuł 7">
            <a:extLst>
              <a:ext uri="{FF2B5EF4-FFF2-40B4-BE49-F238E27FC236}">
                <a16:creationId xmlns:a16="http://schemas.microsoft.com/office/drawing/2014/main" id="{9668D328-D5DB-50B8-CB07-EF3C4E41C8C5}"/>
              </a:ext>
            </a:extLst>
          </p:cNvPr>
          <p:cNvSpPr>
            <a:spLocks noGrp="1"/>
          </p:cNvSpPr>
          <p:nvPr>
            <p:ph type="title"/>
          </p:nvPr>
        </p:nvSpPr>
        <p:spPr/>
        <p:txBody>
          <a:bodyPr/>
          <a:lstStyle/>
          <a:p>
            <a:r>
              <a:rPr lang="pl-PL" dirty="0"/>
              <a:t>Model zamawiania usług w strumieniu </a:t>
            </a:r>
            <a:r>
              <a:rPr lang="pl-PL" dirty="0" err="1"/>
              <a:t>PChO</a:t>
            </a:r>
            <a:endParaRPr lang="pl-PL" dirty="0"/>
          </a:p>
        </p:txBody>
      </p:sp>
      <p:sp>
        <p:nvSpPr>
          <p:cNvPr id="9" name="Symbol zastępczy tekstu 8">
            <a:extLst>
              <a:ext uri="{FF2B5EF4-FFF2-40B4-BE49-F238E27FC236}">
                <a16:creationId xmlns:a16="http://schemas.microsoft.com/office/drawing/2014/main" id="{B03A6759-5095-DAE7-596A-B400DAC51EE0}"/>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latin typeface="+mn-lt"/>
            </a:endParaRPr>
          </a:p>
        </p:txBody>
      </p:sp>
      <p:sp>
        <p:nvSpPr>
          <p:cNvPr id="10" name="Symbol zastępczy tekstu 2">
            <a:extLst>
              <a:ext uri="{FF2B5EF4-FFF2-40B4-BE49-F238E27FC236}">
                <a16:creationId xmlns:a16="http://schemas.microsoft.com/office/drawing/2014/main" id="{27D96FC4-DAB7-04CB-E3BB-D825AE2942CD}"/>
              </a:ext>
            </a:extLst>
          </p:cNvPr>
          <p:cNvSpPr txBox="1">
            <a:spLocks/>
          </p:cNvSpPr>
          <p:nvPr/>
        </p:nvSpPr>
        <p:spPr>
          <a:xfrm>
            <a:off x="612000" y="2017924"/>
            <a:ext cx="10965234" cy="33906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1200"/>
              </a:spcAft>
              <a:buFont typeface="Arial" panose="020B0604020202020204" pitchFamily="34" charset="0"/>
              <a:buNone/>
            </a:pPr>
            <a:r>
              <a:rPr lang="pl-PL" sz="1800" dirty="0">
                <a:solidFill>
                  <a:schemeClr val="bg1"/>
                </a:solidFill>
                <a:ea typeface="Aptos" panose="020B0004020202020204" pitchFamily="34" charset="0"/>
                <a:cs typeface="Times New Roman" panose="02020603050405020304" pitchFamily="18" charset="0"/>
              </a:rPr>
              <a:t>W pierwszym etapie realizacji uchwały WIIP w zakresie zapewniania podmiotom administracji publicznej możliwości nabywania usług polegało na </a:t>
            </a:r>
            <a:r>
              <a:rPr lang="pl-PL" sz="1800" b="1" dirty="0">
                <a:solidFill>
                  <a:srgbClr val="F399B9"/>
                </a:solidFill>
                <a:ea typeface="Aptos" panose="020B0004020202020204" pitchFamily="34" charset="0"/>
                <a:cs typeface="Times New Roman" panose="02020603050405020304" pitchFamily="18" charset="0"/>
              </a:rPr>
              <a:t>zbudowaniu odpowiednich ram prawnych </a:t>
            </a:r>
            <a:r>
              <a:rPr lang="pl-PL" sz="1800" dirty="0">
                <a:solidFill>
                  <a:schemeClr val="bg1"/>
                </a:solidFill>
                <a:ea typeface="Aptos" panose="020B0004020202020204" pitchFamily="34" charset="0"/>
                <a:cs typeface="Times New Roman" panose="02020603050405020304" pitchFamily="18" charset="0"/>
              </a:rPr>
              <a:t>(w zasadzie bez konieczności zmiany aktualnie obowiązujących przepisów), w tym </a:t>
            </a:r>
            <a:br>
              <a:rPr lang="pl-PL" sz="1800" dirty="0">
                <a:solidFill>
                  <a:schemeClr val="bg1"/>
                </a:solidFill>
                <a:ea typeface="Aptos" panose="020B0004020202020204" pitchFamily="34" charset="0"/>
                <a:cs typeface="Times New Roman" panose="02020603050405020304" pitchFamily="18" charset="0"/>
              </a:rPr>
            </a:br>
            <a:r>
              <a:rPr lang="pl-PL" sz="1800" dirty="0">
                <a:solidFill>
                  <a:schemeClr val="bg1"/>
                </a:solidFill>
                <a:ea typeface="Aptos" panose="020B0004020202020204" pitchFamily="34" charset="0"/>
                <a:cs typeface="Times New Roman" panose="02020603050405020304" pitchFamily="18" charset="0"/>
              </a:rPr>
              <a:t>w szczególności </a:t>
            </a:r>
            <a:r>
              <a:rPr lang="pl-PL" sz="1800" b="1" dirty="0">
                <a:solidFill>
                  <a:srgbClr val="F399B9"/>
                </a:solidFill>
                <a:ea typeface="Aptos" panose="020B0004020202020204" pitchFamily="34" charset="0"/>
                <a:cs typeface="Times New Roman" panose="02020603050405020304" pitchFamily="18" charset="0"/>
              </a:rPr>
              <a:t>dostosowanych do wymagań rynku zamawiających publicznych i rynku usług chmurowych umów z dostawcami</a:t>
            </a:r>
            <a:r>
              <a:rPr lang="pl-PL" sz="1800" dirty="0">
                <a:solidFill>
                  <a:schemeClr val="bg1"/>
                </a:solidFill>
                <a:ea typeface="Aptos" panose="020B0004020202020204" pitchFamily="34" charset="0"/>
                <a:cs typeface="Times New Roman" panose="02020603050405020304" pitchFamily="18" charset="0"/>
              </a:rPr>
              <a:t>. </a:t>
            </a:r>
          </a:p>
          <a:p>
            <a:pPr marL="0" indent="0" algn="just">
              <a:lnSpc>
                <a:spcPct val="100000"/>
              </a:lnSpc>
              <a:spcBef>
                <a:spcPts val="0"/>
              </a:spcBef>
              <a:spcAft>
                <a:spcPts val="1200"/>
              </a:spcAft>
              <a:buFont typeface="Arial" panose="020B0604020202020204" pitchFamily="34" charset="0"/>
              <a:buNone/>
            </a:pPr>
            <a:r>
              <a:rPr lang="pl-PL" sz="1800" dirty="0">
                <a:solidFill>
                  <a:schemeClr val="bg1"/>
                </a:solidFill>
                <a:ea typeface="Aptos" panose="020B0004020202020204" pitchFamily="34" charset="0"/>
                <a:cs typeface="Times New Roman" panose="02020603050405020304" pitchFamily="18" charset="0"/>
              </a:rPr>
              <a:t>Projekt polegał na </a:t>
            </a:r>
            <a:r>
              <a:rPr lang="pl-PL" sz="1800" b="1" dirty="0">
                <a:solidFill>
                  <a:srgbClr val="F399B9"/>
                </a:solidFill>
                <a:ea typeface="Aptos" panose="020B0004020202020204" pitchFamily="34" charset="0"/>
                <a:cs typeface="Times New Roman" panose="02020603050405020304" pitchFamily="18" charset="0"/>
              </a:rPr>
              <a:t>adaptacji do polskiego otoczenia prawno-rynkowego sprawdzonego brytyjskiego modelu G-</a:t>
            </a:r>
            <a:r>
              <a:rPr lang="pl-PL" sz="1800" b="1" dirty="0" err="1">
                <a:solidFill>
                  <a:srgbClr val="F399B9"/>
                </a:solidFill>
                <a:ea typeface="Aptos" panose="020B0004020202020204" pitchFamily="34" charset="0"/>
                <a:cs typeface="Times New Roman" panose="02020603050405020304" pitchFamily="18" charset="0"/>
              </a:rPr>
              <a:t>Cloud</a:t>
            </a:r>
            <a:r>
              <a:rPr lang="pl-PL" sz="1800" dirty="0">
                <a:solidFill>
                  <a:schemeClr val="bg1"/>
                </a:solidFill>
                <a:ea typeface="Aptos" panose="020B0004020202020204" pitchFamily="34" charset="0"/>
                <a:cs typeface="Times New Roman" panose="02020603050405020304" pitchFamily="18" charset="0"/>
              </a:rPr>
              <a:t>, który jest przede wszystkim modelem prawnym, a nie technologicznym. </a:t>
            </a:r>
          </a:p>
          <a:p>
            <a:pPr marL="0" indent="0" algn="just">
              <a:lnSpc>
                <a:spcPct val="100000"/>
              </a:lnSpc>
              <a:spcBef>
                <a:spcPts val="0"/>
              </a:spcBef>
              <a:spcAft>
                <a:spcPts val="1200"/>
              </a:spcAft>
              <a:buFont typeface="Arial" panose="020B0604020202020204" pitchFamily="34" charset="0"/>
              <a:buNone/>
            </a:pPr>
            <a:r>
              <a:rPr lang="pl-PL" sz="1800" dirty="0">
                <a:solidFill>
                  <a:schemeClr val="bg1"/>
                </a:solidFill>
                <a:ea typeface="Aptos" panose="020B0004020202020204" pitchFamily="34" charset="0"/>
                <a:cs typeface="Times New Roman" panose="02020603050405020304" pitchFamily="18" charset="0"/>
              </a:rPr>
              <a:t>Proces adaptacji tego modelu </a:t>
            </a:r>
            <a:r>
              <a:rPr lang="pl-PL" sz="1800" b="1" dirty="0">
                <a:solidFill>
                  <a:srgbClr val="F399B9"/>
                </a:solidFill>
                <a:ea typeface="Aptos" panose="020B0004020202020204" pitchFamily="34" charset="0"/>
                <a:cs typeface="Times New Roman" panose="02020603050405020304" pitchFamily="18" charset="0"/>
              </a:rPr>
              <a:t>przebiegał stopniowo</a:t>
            </a:r>
            <a:r>
              <a:rPr lang="pl-PL" sz="1800" dirty="0">
                <a:solidFill>
                  <a:schemeClr val="bg1"/>
                </a:solidFill>
                <a:ea typeface="Aptos" panose="020B0004020202020204" pitchFamily="34" charset="0"/>
                <a:cs typeface="Times New Roman" panose="02020603050405020304" pitchFamily="18" charset="0"/>
              </a:rPr>
              <a:t>, a główne prace były skupione na </a:t>
            </a:r>
            <a:r>
              <a:rPr lang="pl-PL" sz="1800" b="1" dirty="0">
                <a:solidFill>
                  <a:srgbClr val="F399B9"/>
                </a:solidFill>
                <a:ea typeface="Aptos" panose="020B0004020202020204" pitchFamily="34" charset="0"/>
                <a:cs typeface="Times New Roman" panose="02020603050405020304" pitchFamily="18" charset="0"/>
              </a:rPr>
              <a:t>opracowaniu odpowiednich wzorów umów i porozumień</a:t>
            </a:r>
            <a:r>
              <a:rPr lang="pl-PL" sz="1800" dirty="0">
                <a:solidFill>
                  <a:schemeClr val="bg1"/>
                </a:solidFill>
                <a:ea typeface="Aptos" panose="020B0004020202020204" pitchFamily="34" charset="0"/>
                <a:cs typeface="Times New Roman" panose="02020603050405020304" pitchFamily="18" charset="0"/>
              </a:rPr>
              <a:t> pomiędzy stronami procesu zakupowego oraz </a:t>
            </a:r>
            <a:r>
              <a:rPr lang="pl-PL" sz="1800" b="1" dirty="0">
                <a:solidFill>
                  <a:srgbClr val="F399B9"/>
                </a:solidFill>
                <a:ea typeface="Aptos" panose="020B0004020202020204" pitchFamily="34" charset="0"/>
                <a:cs typeface="Times New Roman" panose="02020603050405020304" pitchFamily="18" charset="0"/>
              </a:rPr>
              <a:t>standaryzacji przedmiotu zamówienia</a:t>
            </a:r>
            <a:r>
              <a:rPr lang="pl-PL" sz="1800" dirty="0">
                <a:solidFill>
                  <a:schemeClr val="bg1"/>
                </a:solidFill>
                <a:ea typeface="Aptos" panose="020B0004020202020204" pitchFamily="34" charset="0"/>
                <a:cs typeface="Times New Roman" panose="02020603050405020304" pitchFamily="18" charset="0"/>
              </a:rPr>
              <a:t>, jakim są usługi IT realizowane w modelu chmury obliczeniowej, a także </a:t>
            </a:r>
            <a:r>
              <a:rPr lang="pl-PL" sz="1800" b="1" dirty="0">
                <a:solidFill>
                  <a:srgbClr val="F399B9"/>
                </a:solidFill>
                <a:ea typeface="Aptos" panose="020B0004020202020204" pitchFamily="34" charset="0"/>
                <a:cs typeface="Times New Roman" panose="02020603050405020304" pitchFamily="18" charset="0"/>
              </a:rPr>
              <a:t>wymagań w stosunku do dostawców</a:t>
            </a:r>
            <a:r>
              <a:rPr lang="pl-PL" sz="1800" dirty="0">
                <a:solidFill>
                  <a:schemeClr val="bg1"/>
                </a:solidFill>
                <a:ea typeface="Aptos" panose="020B0004020202020204" pitchFamily="34" charset="0"/>
                <a:cs typeface="Times New Roman" panose="02020603050405020304" pitchFamily="18" charset="0"/>
              </a:rPr>
              <a:t> tego typu usług.</a:t>
            </a:r>
          </a:p>
          <a:p>
            <a:endParaRPr lang="pl-PL" sz="1400" dirty="0"/>
          </a:p>
        </p:txBody>
      </p:sp>
    </p:spTree>
    <p:extLst>
      <p:ext uri="{BB962C8B-B14F-4D97-AF65-F5344CB8AC3E}">
        <p14:creationId xmlns:p14="http://schemas.microsoft.com/office/powerpoint/2010/main" val="241846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44D6-C547-4375-3D4F-8242980A0A6D}"/>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A69553F-E763-3986-C883-36618320E202}"/>
              </a:ext>
            </a:extLst>
          </p:cNvPr>
          <p:cNvSpPr>
            <a:spLocks noGrp="1"/>
          </p:cNvSpPr>
          <p:nvPr>
            <p:ph type="title"/>
          </p:nvPr>
        </p:nvSpPr>
        <p:spPr>
          <a:xfrm>
            <a:off x="575999" y="479248"/>
            <a:ext cx="7454817" cy="1751391"/>
          </a:xfrm>
        </p:spPr>
        <p:txBody>
          <a:bodyPr/>
          <a:lstStyle/>
          <a:p>
            <a:r>
              <a:rPr lang="pl-PL" dirty="0"/>
              <a:t>COI jako Centralny Zamawiający  </a:t>
            </a:r>
          </a:p>
        </p:txBody>
      </p:sp>
      <p:sp>
        <p:nvSpPr>
          <p:cNvPr id="3" name="Symbol zastępczy tekstu 2">
            <a:extLst>
              <a:ext uri="{FF2B5EF4-FFF2-40B4-BE49-F238E27FC236}">
                <a16:creationId xmlns:a16="http://schemas.microsoft.com/office/drawing/2014/main" id="{D018C4E8-3BD4-6D80-1166-1CE17BF1481D}"/>
              </a:ext>
            </a:extLst>
          </p:cNvPr>
          <p:cNvSpPr>
            <a:spLocks noGrp="1"/>
          </p:cNvSpPr>
          <p:nvPr>
            <p:ph type="body" idx="15"/>
          </p:nvPr>
        </p:nvSpPr>
        <p:spPr>
          <a:xfrm>
            <a:off x="575999" y="1938130"/>
            <a:ext cx="5731812" cy="3046988"/>
          </a:xfrm>
        </p:spPr>
        <p:txBody>
          <a:bodyPr/>
          <a:lstStyle/>
          <a:p>
            <a:pPr marL="0" indent="0" algn="just">
              <a:spcBef>
                <a:spcPts val="0"/>
              </a:spcBef>
              <a:spcAft>
                <a:spcPts val="1200"/>
              </a:spcAft>
              <a:buNone/>
            </a:pPr>
            <a:r>
              <a:rPr lang="pl-PL" sz="1600" b="1" dirty="0">
                <a:effectLst/>
                <a:latin typeface="+mn-lt"/>
                <a:ea typeface="Aptos" panose="020B0004020202020204" pitchFamily="34" charset="0"/>
                <a:cs typeface="Times New Roman" panose="02020603050405020304" pitchFamily="18" charset="0"/>
              </a:rPr>
              <a:t>Oparcie procesu  zapewniania podmiotom administracji publicznej możliwości nabywania usług o działalność wyspecjalizowanego w zamówieniach w obszarze informatyzacji, zaangażowanego bezpośrednio w realizację Inicjatywy WIIP i nadzorowanego przez ministra właściwego do spraw informatyzacji centralnego zamawiającego,</a:t>
            </a:r>
            <a:r>
              <a:rPr lang="pl-PL" sz="1600" b="1" dirty="0">
                <a:solidFill>
                  <a:schemeClr val="accent2"/>
                </a:solidFill>
                <a:effectLst/>
                <a:latin typeface="+mn-lt"/>
                <a:ea typeface="Aptos" panose="020B0004020202020204" pitchFamily="34" charset="0"/>
                <a:cs typeface="Times New Roman" panose="02020603050405020304" pitchFamily="18" charset="0"/>
              </a:rPr>
              <a:t> uzasadniony jest zarówno względami systemowymi wynikającymi z Inicjatywy WIIP </a:t>
            </a:r>
            <a:r>
              <a:rPr lang="pl-PL" sz="1600" b="1" dirty="0">
                <a:effectLst/>
                <a:latin typeface="+mn-lt"/>
                <a:ea typeface="Aptos" panose="020B0004020202020204" pitchFamily="34" charset="0"/>
                <a:cs typeface="Times New Roman" panose="02020603050405020304" pitchFamily="18" charset="0"/>
              </a:rPr>
              <a:t>jak i ogólnymi korzyściami jakie niesie ze sobą korzystanie z usług centralnego </a:t>
            </a:r>
            <a:r>
              <a:rPr lang="pl-PL" sz="1600" b="1" dirty="0">
                <a:solidFill>
                  <a:schemeClr val="accent2"/>
                </a:solidFill>
                <a:effectLst/>
                <a:latin typeface="+mn-lt"/>
                <a:ea typeface="Aptos" panose="020B0004020202020204" pitchFamily="34" charset="0"/>
                <a:cs typeface="Times New Roman" panose="02020603050405020304" pitchFamily="18" charset="0"/>
              </a:rPr>
              <a:t>(komunikacja, specjalizacja, standaryzacja, optymalizacja, elastyczność, mityzacja </a:t>
            </a:r>
            <a:r>
              <a:rPr lang="pl-PL" sz="1600" b="1" dirty="0" err="1">
                <a:solidFill>
                  <a:schemeClr val="accent2"/>
                </a:solidFill>
                <a:effectLst/>
                <a:latin typeface="+mn-lt"/>
                <a:ea typeface="Aptos" panose="020B0004020202020204" pitchFamily="34" charset="0"/>
                <a:cs typeface="Times New Roman" panose="02020603050405020304" pitchFamily="18" charset="0"/>
              </a:rPr>
              <a:t>ryzyk</a:t>
            </a:r>
            <a:r>
              <a:rPr lang="pl-PL" sz="1600" b="1" dirty="0">
                <a:solidFill>
                  <a:schemeClr val="accent2"/>
                </a:solidFill>
                <a:effectLst/>
                <a:latin typeface="+mn-lt"/>
                <a:ea typeface="Aptos" panose="020B0004020202020204" pitchFamily="34" charset="0"/>
                <a:cs typeface="Times New Roman" panose="02020603050405020304" pitchFamily="18" charset="0"/>
              </a:rPr>
              <a:t>).</a:t>
            </a:r>
            <a:endParaRPr lang="pl-PL" sz="1600" dirty="0">
              <a:effectLst/>
              <a:latin typeface="+mn-lt"/>
              <a:ea typeface="Aptos" panose="020B0004020202020204" pitchFamily="34" charset="0"/>
              <a:cs typeface="Times New Roman" panose="02020603050405020304" pitchFamily="18" charset="0"/>
            </a:endParaRPr>
          </a:p>
        </p:txBody>
      </p:sp>
      <p:sp>
        <p:nvSpPr>
          <p:cNvPr id="4" name="Symbol zastępczy tekstu 3">
            <a:extLst>
              <a:ext uri="{FF2B5EF4-FFF2-40B4-BE49-F238E27FC236}">
                <a16:creationId xmlns:a16="http://schemas.microsoft.com/office/drawing/2014/main" id="{D23C8C4D-AFE2-9086-FFDE-F77DA1CF7A99}"/>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p>
        </p:txBody>
      </p:sp>
    </p:spTree>
    <p:extLst>
      <p:ext uri="{BB962C8B-B14F-4D97-AF65-F5344CB8AC3E}">
        <p14:creationId xmlns:p14="http://schemas.microsoft.com/office/powerpoint/2010/main" val="55608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2CB75-3A74-CBF6-F907-4497A7CB9D9E}"/>
            </a:ext>
          </a:extLst>
        </p:cNvPr>
        <p:cNvGrpSpPr/>
        <p:nvPr/>
      </p:nvGrpSpPr>
      <p:grpSpPr>
        <a:xfrm>
          <a:off x="0" y="0"/>
          <a:ext cx="0" cy="0"/>
          <a:chOff x="0" y="0"/>
          <a:chExt cx="0" cy="0"/>
        </a:xfrm>
      </p:grpSpPr>
      <p:sp>
        <p:nvSpPr>
          <p:cNvPr id="8" name="Tytuł 7">
            <a:extLst>
              <a:ext uri="{FF2B5EF4-FFF2-40B4-BE49-F238E27FC236}">
                <a16:creationId xmlns:a16="http://schemas.microsoft.com/office/drawing/2014/main" id="{35FEC072-414A-4F50-B1C3-FE06C62B816E}"/>
              </a:ext>
            </a:extLst>
          </p:cNvPr>
          <p:cNvSpPr>
            <a:spLocks noGrp="1"/>
          </p:cNvSpPr>
          <p:nvPr>
            <p:ph type="title"/>
          </p:nvPr>
        </p:nvSpPr>
        <p:spPr>
          <a:xfrm>
            <a:off x="575999" y="417443"/>
            <a:ext cx="10920675" cy="955661"/>
          </a:xfrm>
        </p:spPr>
        <p:txBody>
          <a:bodyPr/>
          <a:lstStyle/>
          <a:p>
            <a:r>
              <a:rPr lang="pl-PL" dirty="0"/>
              <a:t>Pozyskiwanie usług </a:t>
            </a:r>
            <a:r>
              <a:rPr lang="pl-PL" dirty="0" err="1"/>
              <a:t>RChO</a:t>
            </a:r>
            <a:endParaRPr lang="pl-PL" dirty="0"/>
          </a:p>
        </p:txBody>
      </p:sp>
      <p:sp>
        <p:nvSpPr>
          <p:cNvPr id="9" name="Symbol zastępczy tekstu 8">
            <a:extLst>
              <a:ext uri="{FF2B5EF4-FFF2-40B4-BE49-F238E27FC236}">
                <a16:creationId xmlns:a16="http://schemas.microsoft.com/office/drawing/2014/main" id="{8BE5A78B-062F-D40C-5A32-7A93B17979BC}"/>
              </a:ext>
            </a:extLst>
          </p:cNvPr>
          <p:cNvSpPr>
            <a:spLocks noGrp="1"/>
          </p:cNvSpPr>
          <p:nvPr>
            <p:ph type="body" sz="quarter" idx="10"/>
          </p:nvPr>
        </p:nvSpPr>
        <p:spPr>
          <a:xfrm>
            <a:off x="1655999" y="6444000"/>
            <a:ext cx="9000000" cy="261610"/>
          </a:xfrm>
        </p:spPr>
        <p:txBody>
          <a:bodyPr/>
          <a:lstStyle/>
          <a:p>
            <a:r>
              <a:rPr lang="pl-PL" dirty="0" err="1">
                <a:latin typeface="+mn-lt"/>
              </a:rPr>
              <a:t>PChO</a:t>
            </a:r>
            <a:endParaRPr lang="pl-PL" dirty="0">
              <a:latin typeface="+mn-lt"/>
            </a:endParaRPr>
          </a:p>
        </p:txBody>
      </p:sp>
      <p:sp>
        <p:nvSpPr>
          <p:cNvPr id="10" name="Symbol zastępczy tekstu 2">
            <a:extLst>
              <a:ext uri="{FF2B5EF4-FFF2-40B4-BE49-F238E27FC236}">
                <a16:creationId xmlns:a16="http://schemas.microsoft.com/office/drawing/2014/main" id="{A8D34B65-D1A0-B5F1-D755-BCB660BB2BAF}"/>
              </a:ext>
            </a:extLst>
          </p:cNvPr>
          <p:cNvSpPr txBox="1">
            <a:spLocks/>
          </p:cNvSpPr>
          <p:nvPr/>
        </p:nvSpPr>
        <p:spPr>
          <a:xfrm>
            <a:off x="612000" y="1615087"/>
            <a:ext cx="10965234" cy="42291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Zgodnie z uchwałą WIIP budowę, rozwój i utrzymanie oraz zarządzanie zasobów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zapewnia minister właściwy do spraw informatyzacji występujący w roli operatora tej chmury.</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Operator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odpowiedzialny jest też za wytworzenie </a:t>
            </a:r>
            <a:r>
              <a:rPr lang="pl-PL" sz="1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katalogu usług przetwarzania w Rządowej Chmurze Obliczeniowej </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 udostępnianie go kwalifikującym się do tego zgodnie z uchwałą WIIP podmiotom administracji. Katalog udostępniany jest w Systemie ZUCH.</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Zgodnie z uchwałą WIIP źródłem finansowania Inicjatywy WIIP mają być środki budżetu państwa w ramach rezerwy celowej pod nazwą Finansowanie Inicjatywy Wspólna Infrastruktura Informatyczna Państwa. W założeniu uchwały rezerwa ma być zasilana środkami „które dotychczas były przeznaczone, a także były lub będą planowane na zapewnienie usług przetwarzania pozwalających na rozwój i utrzymanie systemów teleinformatycznych przenoszonych na Rządową Chmurę Obliczeniową”.</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Jednostki, które przenoszą lub budują swoje systemy informatyczne w oparciu o usługi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mają obowiązek zapewnienia odpowiednich środków finansowych w ramach własnych limitów oraz części budżetu państwa, której są dysponentem.</a:t>
            </a:r>
          </a:p>
          <a:p>
            <a:pPr marL="0" indent="0" algn="just">
              <a:buNone/>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0000"/>
              </a:lnSpc>
              <a:spcBef>
                <a:spcPts val="0"/>
              </a:spcBef>
              <a:spcAft>
                <a:spcPts val="1200"/>
              </a:spcAft>
              <a:buFont typeface="Arial" panose="020B0604020202020204" pitchFamily="34" charset="0"/>
              <a:buNone/>
            </a:pPr>
            <a:endParaRPr lang="pl-PL" sz="18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pl-PL" sz="1400" dirty="0"/>
          </a:p>
        </p:txBody>
      </p:sp>
    </p:spTree>
    <p:extLst>
      <p:ext uri="{BB962C8B-B14F-4D97-AF65-F5344CB8AC3E}">
        <p14:creationId xmlns:p14="http://schemas.microsoft.com/office/powerpoint/2010/main" val="2294862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A7032-6A59-B468-FCF7-2B8C9B7897E3}"/>
            </a:ext>
          </a:extLst>
        </p:cNvPr>
        <p:cNvGrpSpPr/>
        <p:nvPr/>
      </p:nvGrpSpPr>
      <p:grpSpPr>
        <a:xfrm>
          <a:off x="0" y="0"/>
          <a:ext cx="0" cy="0"/>
          <a:chOff x="0" y="0"/>
          <a:chExt cx="0" cy="0"/>
        </a:xfrm>
      </p:grpSpPr>
      <p:sp>
        <p:nvSpPr>
          <p:cNvPr id="8" name="Tytuł 7">
            <a:extLst>
              <a:ext uri="{FF2B5EF4-FFF2-40B4-BE49-F238E27FC236}">
                <a16:creationId xmlns:a16="http://schemas.microsoft.com/office/drawing/2014/main" id="{6E1D3438-552C-0383-A43A-0535A4F9CCBF}"/>
              </a:ext>
            </a:extLst>
          </p:cNvPr>
          <p:cNvSpPr>
            <a:spLocks noGrp="1"/>
          </p:cNvSpPr>
          <p:nvPr>
            <p:ph type="title"/>
          </p:nvPr>
        </p:nvSpPr>
        <p:spPr>
          <a:xfrm>
            <a:off x="575999" y="417443"/>
            <a:ext cx="10920675" cy="707886"/>
          </a:xfrm>
        </p:spPr>
        <p:txBody>
          <a:bodyPr/>
          <a:lstStyle/>
          <a:p>
            <a:r>
              <a:rPr lang="pl-PL" dirty="0"/>
              <a:t>Pozyskiwanie usług </a:t>
            </a:r>
            <a:r>
              <a:rPr lang="pl-PL" dirty="0" err="1"/>
              <a:t>RChO</a:t>
            </a:r>
            <a:r>
              <a:rPr lang="pl-PL" dirty="0"/>
              <a:t> c.d.</a:t>
            </a:r>
          </a:p>
        </p:txBody>
      </p:sp>
      <p:sp>
        <p:nvSpPr>
          <p:cNvPr id="9" name="Symbol zastępczy tekstu 8">
            <a:extLst>
              <a:ext uri="{FF2B5EF4-FFF2-40B4-BE49-F238E27FC236}">
                <a16:creationId xmlns:a16="http://schemas.microsoft.com/office/drawing/2014/main" id="{CAE2C407-DEF9-B593-C64E-EF185F80D6C3}"/>
              </a:ext>
            </a:extLst>
          </p:cNvPr>
          <p:cNvSpPr>
            <a:spLocks noGrp="1"/>
          </p:cNvSpPr>
          <p:nvPr>
            <p:ph type="body" sz="quarter" idx="10"/>
          </p:nvPr>
        </p:nvSpPr>
        <p:spPr>
          <a:xfrm>
            <a:off x="1655999" y="6444000"/>
            <a:ext cx="9000000" cy="261610"/>
          </a:xfrm>
        </p:spPr>
        <p:txBody>
          <a:bodyPr/>
          <a:lstStyle/>
          <a:p>
            <a:r>
              <a:rPr lang="pl-PL" dirty="0" err="1">
                <a:latin typeface="+mn-lt"/>
              </a:rPr>
              <a:t>PChO</a:t>
            </a:r>
            <a:endParaRPr lang="pl-PL" dirty="0">
              <a:latin typeface="+mn-lt"/>
            </a:endParaRPr>
          </a:p>
        </p:txBody>
      </p:sp>
      <p:sp>
        <p:nvSpPr>
          <p:cNvPr id="10" name="Symbol zastępczy tekstu 2">
            <a:extLst>
              <a:ext uri="{FF2B5EF4-FFF2-40B4-BE49-F238E27FC236}">
                <a16:creationId xmlns:a16="http://schemas.microsoft.com/office/drawing/2014/main" id="{55D4E818-C2D6-C8FF-8700-D4C6BB108BDD}"/>
              </a:ext>
            </a:extLst>
          </p:cNvPr>
          <p:cNvSpPr txBox="1">
            <a:spLocks/>
          </p:cNvSpPr>
          <p:nvPr/>
        </p:nvSpPr>
        <p:spPr>
          <a:xfrm>
            <a:off x="612000" y="1282148"/>
            <a:ext cx="10965234" cy="49198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Ze względu na harmonogram planowania budżetowego jednostka, która planuje rozpoczęcie korzystania z usług w trakcie bieżącego roku budżetowego powinna niezwłocznie powiadomić Ministra Finansów o konieczności zwolnienia odpowiednich środków w ramach danej części budżetowej oraz wskazania ich przesunięcia do części 83 na ww. rezerwę celową. </a:t>
            </a:r>
          </a:p>
          <a:p>
            <a:pPr algn="just">
              <a:lnSpc>
                <a:spcPct val="100000"/>
              </a:lnSpc>
              <a:spcBef>
                <a:spcPts val="0"/>
              </a:spcBef>
              <a:spcAft>
                <a:spcPts val="1200"/>
              </a:spcAft>
            </a:pPr>
            <a:r>
              <a:rPr lang="pl-PL" sz="1800" dirty="0">
                <a:solidFill>
                  <a:schemeClr val="bg1"/>
                </a:solidFill>
                <a:latin typeface="Aptos" panose="020B0004020202020204" pitchFamily="34" charset="0"/>
                <a:ea typeface="Aptos" panose="020B0004020202020204" pitchFamily="34" charset="0"/>
                <a:cs typeface="Times New Roman" panose="02020603050405020304" pitchFamily="18" charset="0"/>
              </a:rPr>
              <a:t>Jednostka z</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obowiązana jest do ujęcia w planie na rok następny oraz wieloletnim planie finansowym środków na finansowanie usług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z których planuje korzystać. Dotyczy to również potencjalnego wzrostu wydatków, związanych ze zwiększeniem zapotrzebowania na usługi, np. w związku z rozwojem systemu informatycznego.</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Operator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(Minister Cyfryzacji) jest zobowiązany do udzielenia wsparcia w procesie planowania, dostarczając aktualnych i prognozowanych danych na temat całkowitego kosztu korzystania z wybranych usług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Nadrzędnym celem ekonomicznym funkcjonowania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jest </a:t>
            </a:r>
            <a:r>
              <a:rPr lang="pl-PL" sz="1800" dirty="0">
                <a:solidFill>
                  <a:schemeClr val="accent1">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optymalizacja kosztów </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infrastruktury niezbędnej do działania systemów informatycznych jednostek oraz </a:t>
            </a:r>
            <a:r>
              <a:rPr lang="pl-PL" sz="1800" dirty="0">
                <a:solidFill>
                  <a:schemeClr val="accent1">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zwiększenie przejrzystości wydatków </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publicznych na ten cel, poprzez zdefiniowanie i nadzór nad centrami kosztowymi.</a:t>
            </a:r>
          </a:p>
          <a:p>
            <a:pPr algn="just">
              <a:lnSpc>
                <a:spcPct val="100000"/>
              </a:lnSpc>
              <a:spcBef>
                <a:spcPts val="0"/>
              </a:spcBef>
              <a:spcAft>
                <a:spcPts val="1200"/>
              </a:spcAft>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0000"/>
              </a:lnSpc>
              <a:spcBef>
                <a:spcPts val="0"/>
              </a:spcBef>
              <a:spcAft>
                <a:spcPts val="1200"/>
              </a:spcAft>
              <a:buFont typeface="Arial" panose="020B0604020202020204" pitchFamily="34" charset="0"/>
              <a:buNone/>
            </a:pPr>
            <a:endParaRPr lang="pl-PL" sz="18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pl-PL" sz="1400" dirty="0"/>
          </a:p>
        </p:txBody>
      </p:sp>
    </p:spTree>
    <p:extLst>
      <p:ext uri="{BB962C8B-B14F-4D97-AF65-F5344CB8AC3E}">
        <p14:creationId xmlns:p14="http://schemas.microsoft.com/office/powerpoint/2010/main" val="3881142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7C38B-4B56-BF92-348B-3B929FDBF500}"/>
            </a:ext>
          </a:extLst>
        </p:cNvPr>
        <p:cNvGrpSpPr/>
        <p:nvPr/>
      </p:nvGrpSpPr>
      <p:grpSpPr>
        <a:xfrm>
          <a:off x="0" y="0"/>
          <a:ext cx="0" cy="0"/>
          <a:chOff x="0" y="0"/>
          <a:chExt cx="0" cy="0"/>
        </a:xfrm>
      </p:grpSpPr>
      <p:sp>
        <p:nvSpPr>
          <p:cNvPr id="6" name="Tytuł 5">
            <a:extLst>
              <a:ext uri="{FF2B5EF4-FFF2-40B4-BE49-F238E27FC236}">
                <a16:creationId xmlns:a16="http://schemas.microsoft.com/office/drawing/2014/main" id="{E6F8FDDC-549D-B3BD-7E18-10A669746A98}"/>
              </a:ext>
            </a:extLst>
          </p:cNvPr>
          <p:cNvSpPr>
            <a:spLocks noGrp="1"/>
          </p:cNvSpPr>
          <p:nvPr>
            <p:ph type="title"/>
          </p:nvPr>
        </p:nvSpPr>
        <p:spPr>
          <a:xfrm>
            <a:off x="576000" y="302043"/>
            <a:ext cx="7320200" cy="707886"/>
          </a:xfrm>
        </p:spPr>
        <p:txBody>
          <a:bodyPr/>
          <a:lstStyle/>
          <a:p>
            <a:r>
              <a:rPr lang="pl-PL" dirty="0"/>
              <a:t>Katalog usług </a:t>
            </a:r>
            <a:r>
              <a:rPr lang="pl-PL" dirty="0" err="1"/>
              <a:t>RChO</a:t>
            </a:r>
            <a:r>
              <a:rPr lang="pl-PL" dirty="0"/>
              <a:t> </a:t>
            </a:r>
          </a:p>
        </p:txBody>
      </p:sp>
      <p:sp>
        <p:nvSpPr>
          <p:cNvPr id="8" name="Symbol zastępczy tekstu 7">
            <a:extLst>
              <a:ext uri="{FF2B5EF4-FFF2-40B4-BE49-F238E27FC236}">
                <a16:creationId xmlns:a16="http://schemas.microsoft.com/office/drawing/2014/main" id="{D2F65CB9-9396-27FD-856D-9EFDBC0877D7}"/>
              </a:ext>
            </a:extLst>
          </p:cNvPr>
          <p:cNvSpPr>
            <a:spLocks noGrp="1"/>
          </p:cNvSpPr>
          <p:nvPr>
            <p:ph type="body" idx="15"/>
          </p:nvPr>
        </p:nvSpPr>
        <p:spPr>
          <a:xfrm>
            <a:off x="576000" y="1570384"/>
            <a:ext cx="10884675" cy="4452730"/>
          </a:xfrm>
        </p:spPr>
        <p:txBody>
          <a:bodyPr/>
          <a:lstStyle/>
          <a:p>
            <a:pPr lvl="0" algn="just">
              <a:spcAft>
                <a:spcPts val="600"/>
              </a:spcAft>
            </a:pPr>
            <a:r>
              <a:rPr lang="pl-PL" b="1" dirty="0">
                <a:effectLst/>
                <a:latin typeface="Aptos" panose="020B0004020202020204" pitchFamily="34" charset="0"/>
                <a:ea typeface="Aptos" panose="020B0004020202020204" pitchFamily="34" charset="0"/>
                <a:cs typeface="Times New Roman" panose="02020603050405020304" pitchFamily="18" charset="0"/>
              </a:rPr>
              <a:t>1. </a:t>
            </a:r>
            <a:r>
              <a:rPr lang="pl-PL" sz="1400" b="1" dirty="0">
                <a:effectLst/>
                <a:latin typeface="Aptos" panose="020B0004020202020204" pitchFamily="34" charset="0"/>
                <a:ea typeface="Aptos" panose="020B0004020202020204" pitchFamily="34" charset="0"/>
                <a:cs typeface="Times New Roman" panose="02020603050405020304" pitchFamily="18" charset="0"/>
              </a:rPr>
              <a:t>Katalog usług </a:t>
            </a:r>
            <a:r>
              <a:rPr lang="pl-PL" sz="1400" b="1" dirty="0" err="1">
                <a:effectLst/>
                <a:latin typeface="Aptos" panose="020B0004020202020204" pitchFamily="34" charset="0"/>
                <a:ea typeface="Aptos" panose="020B0004020202020204" pitchFamily="34" charset="0"/>
                <a:cs typeface="Times New Roman" panose="02020603050405020304" pitchFamily="18" charset="0"/>
              </a:rPr>
              <a:t>RChO</a:t>
            </a:r>
            <a:endParaRPr lang="pl-PL" sz="1400" b="1"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Maszyna wirtualna – różne konfiguracje CPU i RAM</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Przestrzeń dyskowa – różne typy np.: dysk blokowy, obiektowy, sieciowy</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VPN – do połączeń S2S i P2S</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Sieć prywatna</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Adres IP – adresacja publiczna i prywatna</a:t>
            </a:r>
          </a:p>
          <a:p>
            <a:pPr marL="342900" lvl="0" indent="-342900">
              <a:spcAft>
                <a:spcPts val="1200"/>
              </a:spcAft>
              <a:buFont typeface="Symbol" panose="05050102010706020507" pitchFamily="18" charset="2"/>
              <a:buChar char=""/>
            </a:pPr>
            <a:r>
              <a:rPr lang="pl-PL" sz="1400" dirty="0" err="1">
                <a:effectLst/>
                <a:latin typeface="Aptos" panose="020B0004020202020204" pitchFamily="34" charset="0"/>
                <a:ea typeface="Aptos" panose="020B0004020202020204" pitchFamily="34" charset="0"/>
                <a:cs typeface="Times New Roman" panose="02020603050405020304" pitchFamily="18" charset="0"/>
              </a:rPr>
              <a:t>Loadbalancer</a:t>
            </a:r>
            <a:endParaRPr lang="pl-PL" sz="14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DNS</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SMTP RELAY</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Internet</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Backup</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Oprogramowanie systemu operacyjnego i baz danych</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NSOC;</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Blokada IP – CSIRT;</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Powiadomienie o możliwości wystąpienia Incydentu Bezpieczeństwa;</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Service </a:t>
            </a:r>
            <a:r>
              <a:rPr lang="pl-PL" sz="1400" dirty="0" err="1">
                <a:effectLst/>
                <a:latin typeface="Aptos" panose="020B0004020202020204" pitchFamily="34" charset="0"/>
                <a:ea typeface="Aptos" panose="020B0004020202020204" pitchFamily="34" charset="0"/>
                <a:cs typeface="Times New Roman" panose="02020603050405020304" pitchFamily="18" charset="0"/>
              </a:rPr>
              <a:t>Desk</a:t>
            </a:r>
            <a:r>
              <a:rPr lang="pl-PL" sz="14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Obsługa Incydentów;</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Monitorowanie i administracja;</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Raportowanie Usług </a:t>
            </a:r>
            <a:r>
              <a:rPr lang="pl-PL" sz="1400" dirty="0" err="1">
                <a:effectLst/>
                <a:latin typeface="Aptos" panose="020B0004020202020204" pitchFamily="34" charset="0"/>
                <a:ea typeface="Aptos" panose="020B0004020202020204" pitchFamily="34" charset="0"/>
                <a:cs typeface="Times New Roman" panose="02020603050405020304" pitchFamily="18" charset="0"/>
              </a:rPr>
              <a:t>RChO</a:t>
            </a:r>
            <a:r>
              <a:rPr lang="pl-PL" sz="14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Raportowanie bezpieczeństwa IT;</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Ochrona łącza Internetowego do </a:t>
            </a:r>
            <a:r>
              <a:rPr lang="pl-PL" sz="1400" dirty="0" err="1">
                <a:effectLst/>
                <a:latin typeface="Aptos" panose="020B0004020202020204" pitchFamily="34" charset="0"/>
                <a:ea typeface="Aptos" panose="020B0004020202020204" pitchFamily="34" charset="0"/>
                <a:cs typeface="Times New Roman" panose="02020603050405020304" pitchFamily="18" charset="0"/>
              </a:rPr>
              <a:t>RChO</a:t>
            </a:r>
            <a:r>
              <a:rPr lang="pl-PL" sz="1400" dirty="0">
                <a:effectLst/>
                <a:latin typeface="Aptos" panose="020B0004020202020204" pitchFamily="34" charset="0"/>
                <a:ea typeface="Aptos" panose="020B0004020202020204" pitchFamily="34" charset="0"/>
                <a:cs typeface="Times New Roman" panose="02020603050405020304" pitchFamily="18" charset="0"/>
              </a:rPr>
              <a:t>;</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WAF</a:t>
            </a:r>
          </a:p>
          <a:p>
            <a:pPr marL="342900" lvl="0" indent="-342900">
              <a:spcAft>
                <a:spcPts val="1200"/>
              </a:spcAft>
              <a:buFont typeface="Symbol" panose="05050102010706020507" pitchFamily="18" charset="2"/>
              <a:buChar char=""/>
            </a:pPr>
            <a:r>
              <a:rPr lang="pl-PL" sz="1400" dirty="0">
                <a:effectLst/>
                <a:latin typeface="Aptos" panose="020B0004020202020204" pitchFamily="34" charset="0"/>
                <a:ea typeface="Aptos" panose="020B0004020202020204" pitchFamily="34" charset="0"/>
                <a:cs typeface="Times New Roman" panose="02020603050405020304" pitchFamily="18" charset="0"/>
              </a:rPr>
              <a:t>Firewall</a:t>
            </a:r>
          </a:p>
          <a:p>
            <a:endParaRPr lang="pl-PL" dirty="0"/>
          </a:p>
        </p:txBody>
      </p:sp>
      <p:sp>
        <p:nvSpPr>
          <p:cNvPr id="4" name="Symbol zastępczy tekstu 3">
            <a:extLst>
              <a:ext uri="{FF2B5EF4-FFF2-40B4-BE49-F238E27FC236}">
                <a16:creationId xmlns:a16="http://schemas.microsoft.com/office/drawing/2014/main" id="{6E015463-3E03-3524-D690-91BC3BCE485A}"/>
              </a:ext>
            </a:extLst>
          </p:cNvPr>
          <p:cNvSpPr>
            <a:spLocks noGrp="1"/>
          </p:cNvSpPr>
          <p:nvPr>
            <p:ph type="body" sz="quarter" idx="10"/>
          </p:nvPr>
        </p:nvSpPr>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p>
        </p:txBody>
      </p:sp>
      <p:grpSp>
        <p:nvGrpSpPr>
          <p:cNvPr id="2" name="Ozdobnik cytatu 2">
            <a:extLst>
              <a:ext uri="{FF2B5EF4-FFF2-40B4-BE49-F238E27FC236}">
                <a16:creationId xmlns:a16="http://schemas.microsoft.com/office/drawing/2014/main" id="{527245F7-1BF8-E7AC-8FE4-BADE3451F085}"/>
              </a:ext>
              <a:ext uri="{C183D7F6-B498-43B3-948B-1728B52AA6E4}">
                <adec:decorative xmlns:adec="http://schemas.microsoft.com/office/drawing/2017/decorative" val="1"/>
              </a:ext>
            </a:extLst>
          </p:cNvPr>
          <p:cNvGrpSpPr/>
          <p:nvPr/>
        </p:nvGrpSpPr>
        <p:grpSpPr>
          <a:xfrm flipH="1">
            <a:off x="7553737" y="3866322"/>
            <a:ext cx="3468758" cy="1754427"/>
            <a:chOff x="663584" y="4113677"/>
            <a:chExt cx="4749702" cy="1507072"/>
          </a:xfrm>
        </p:grpSpPr>
        <p:cxnSp>
          <p:nvCxnSpPr>
            <p:cNvPr id="3" name="Linia 3">
              <a:extLst>
                <a:ext uri="{FF2B5EF4-FFF2-40B4-BE49-F238E27FC236}">
                  <a16:creationId xmlns:a16="http://schemas.microsoft.com/office/drawing/2014/main" id="{33E950C6-68FE-96DF-A53A-13E2623C1B59}"/>
                </a:ext>
                <a:ext uri="{C183D7F6-B498-43B3-948B-1728B52AA6E4}">
                  <adec:decorative xmlns:adec="http://schemas.microsoft.com/office/drawing/2017/decorative" val="1"/>
                </a:ext>
              </a:extLst>
            </p:cNvPr>
            <p:cNvCxnSpPr/>
            <p:nvPr userDrawn="1"/>
          </p:nvCxnSpPr>
          <p:spPr>
            <a:xfrm>
              <a:off x="695325" y="4149090"/>
              <a:ext cx="0" cy="142468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 name="Linia 4">
              <a:extLst>
                <a:ext uri="{FF2B5EF4-FFF2-40B4-BE49-F238E27FC236}">
                  <a16:creationId xmlns:a16="http://schemas.microsoft.com/office/drawing/2014/main" id="{29CAFC26-8CE3-2CD0-5934-53D69D5DEFF6}"/>
                </a:ext>
                <a:ext uri="{C183D7F6-B498-43B3-948B-1728B52AA6E4}">
                  <adec:decorative xmlns:adec="http://schemas.microsoft.com/office/drawing/2017/decorative" val="1"/>
                </a:ext>
              </a:extLst>
            </p:cNvPr>
            <p:cNvCxnSpPr/>
            <p:nvPr userDrawn="1"/>
          </p:nvCxnSpPr>
          <p:spPr>
            <a:xfrm>
              <a:off x="695325" y="5589270"/>
              <a:ext cx="468058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7" name="Linia 5">
              <a:extLst>
                <a:ext uri="{FF2B5EF4-FFF2-40B4-BE49-F238E27FC236}">
                  <a16:creationId xmlns:a16="http://schemas.microsoft.com/office/drawing/2014/main" id="{0281A906-DE71-A745-FC02-A06E8CD39CE5}"/>
                </a:ext>
                <a:ext uri="{C183D7F6-B498-43B3-948B-1728B52AA6E4}">
                  <adec:decorative xmlns:adec="http://schemas.microsoft.com/office/drawing/2017/decorative" val="1"/>
                </a:ext>
              </a:extLst>
            </p:cNvPr>
            <p:cNvCxnSpPr/>
            <p:nvPr userDrawn="1"/>
          </p:nvCxnSpPr>
          <p:spPr>
            <a:xfrm>
              <a:off x="5375910" y="4149090"/>
              <a:ext cx="0" cy="142468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 name="Linia 6">
              <a:extLst>
                <a:ext uri="{FF2B5EF4-FFF2-40B4-BE49-F238E27FC236}">
                  <a16:creationId xmlns:a16="http://schemas.microsoft.com/office/drawing/2014/main" id="{FF5A7934-848C-FBDF-6E03-3FBF5AED22D5}"/>
                </a:ext>
                <a:ext uri="{C183D7F6-B498-43B3-948B-1728B52AA6E4}">
                  <adec:decorative xmlns:adec="http://schemas.microsoft.com/office/drawing/2017/decorative" val="1"/>
                </a:ext>
              </a:extLst>
            </p:cNvPr>
            <p:cNvCxnSpPr/>
            <p:nvPr userDrawn="1"/>
          </p:nvCxnSpPr>
          <p:spPr>
            <a:xfrm>
              <a:off x="1775460" y="4149090"/>
              <a:ext cx="360045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0" name="Punktor 1">
              <a:extLst>
                <a:ext uri="{FF2B5EF4-FFF2-40B4-BE49-F238E27FC236}">
                  <a16:creationId xmlns:a16="http://schemas.microsoft.com/office/drawing/2014/main" id="{F99102A9-3FDD-FE71-F883-52B61814FB4A}"/>
                </a:ext>
                <a:ext uri="{C183D7F6-B498-43B3-948B-1728B52AA6E4}">
                  <adec:decorative xmlns:adec="http://schemas.microsoft.com/office/drawing/2017/decorative" val="1"/>
                </a:ext>
              </a:extLst>
            </p:cNvPr>
            <p:cNvSpPr/>
            <p:nvPr userDrawn="1"/>
          </p:nvSpPr>
          <p:spPr>
            <a:xfrm>
              <a:off x="665117" y="4113677"/>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unktor 2">
              <a:extLst>
                <a:ext uri="{FF2B5EF4-FFF2-40B4-BE49-F238E27FC236}">
                  <a16:creationId xmlns:a16="http://schemas.microsoft.com/office/drawing/2014/main" id="{40C67279-FC35-9A9C-D11E-FAB9B9432960}"/>
                </a:ext>
                <a:ext uri="{C183D7F6-B498-43B3-948B-1728B52AA6E4}">
                  <adec:decorative xmlns:adec="http://schemas.microsoft.com/office/drawing/2017/decorative" val="1"/>
                </a:ext>
              </a:extLst>
            </p:cNvPr>
            <p:cNvSpPr/>
            <p:nvPr userDrawn="1"/>
          </p:nvSpPr>
          <p:spPr>
            <a:xfrm>
              <a:off x="663584" y="5549925"/>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unktor 3">
              <a:extLst>
                <a:ext uri="{FF2B5EF4-FFF2-40B4-BE49-F238E27FC236}">
                  <a16:creationId xmlns:a16="http://schemas.microsoft.com/office/drawing/2014/main" id="{C6C83558-58EE-2E6F-8276-78E2306D7C98}"/>
                </a:ext>
                <a:ext uri="{C183D7F6-B498-43B3-948B-1728B52AA6E4}">
                  <adec:decorative xmlns:adec="http://schemas.microsoft.com/office/drawing/2017/decorative" val="1"/>
                </a:ext>
              </a:extLst>
            </p:cNvPr>
            <p:cNvSpPr/>
            <p:nvPr userDrawn="1"/>
          </p:nvSpPr>
          <p:spPr>
            <a:xfrm>
              <a:off x="5342462" y="5549925"/>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unktor 4">
              <a:extLst>
                <a:ext uri="{FF2B5EF4-FFF2-40B4-BE49-F238E27FC236}">
                  <a16:creationId xmlns:a16="http://schemas.microsoft.com/office/drawing/2014/main" id="{BFFA1E17-DDC8-A2C5-8B70-0A3D32D818FC}"/>
                </a:ext>
                <a:ext uri="{C183D7F6-B498-43B3-948B-1728B52AA6E4}">
                  <adec:decorative xmlns:adec="http://schemas.microsoft.com/office/drawing/2017/decorative" val="1"/>
                </a:ext>
              </a:extLst>
            </p:cNvPr>
            <p:cNvSpPr/>
            <p:nvPr userDrawn="1"/>
          </p:nvSpPr>
          <p:spPr>
            <a:xfrm>
              <a:off x="5342462" y="4118948"/>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unktor 5">
              <a:extLst>
                <a:ext uri="{FF2B5EF4-FFF2-40B4-BE49-F238E27FC236}">
                  <a16:creationId xmlns:a16="http://schemas.microsoft.com/office/drawing/2014/main" id="{0FB96231-1555-C887-40E4-6AA7FD4CD0D9}"/>
                </a:ext>
                <a:ext uri="{C183D7F6-B498-43B3-948B-1728B52AA6E4}">
                  <adec:decorative xmlns:adec="http://schemas.microsoft.com/office/drawing/2017/decorative" val="1"/>
                </a:ext>
              </a:extLst>
            </p:cNvPr>
            <p:cNvSpPr/>
            <p:nvPr userDrawn="1"/>
          </p:nvSpPr>
          <p:spPr>
            <a:xfrm>
              <a:off x="1775460" y="4113677"/>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110400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C6A9-CFE2-D81F-4A8D-8A395BAB4128}"/>
            </a:ext>
          </a:extLst>
        </p:cNvPr>
        <p:cNvGrpSpPr/>
        <p:nvPr/>
      </p:nvGrpSpPr>
      <p:grpSpPr>
        <a:xfrm>
          <a:off x="0" y="0"/>
          <a:ext cx="0" cy="0"/>
          <a:chOff x="0" y="0"/>
          <a:chExt cx="0" cy="0"/>
        </a:xfrm>
      </p:grpSpPr>
      <p:sp>
        <p:nvSpPr>
          <p:cNvPr id="8" name="Tytuł 7">
            <a:extLst>
              <a:ext uri="{FF2B5EF4-FFF2-40B4-BE49-F238E27FC236}">
                <a16:creationId xmlns:a16="http://schemas.microsoft.com/office/drawing/2014/main" id="{D1D8AEA1-49F3-D4DD-4649-6C528121CF19}"/>
              </a:ext>
            </a:extLst>
          </p:cNvPr>
          <p:cNvSpPr>
            <a:spLocks noGrp="1"/>
          </p:cNvSpPr>
          <p:nvPr>
            <p:ph type="title"/>
          </p:nvPr>
        </p:nvSpPr>
        <p:spPr>
          <a:xfrm>
            <a:off x="575999" y="417443"/>
            <a:ext cx="10920675" cy="707886"/>
          </a:xfrm>
        </p:spPr>
        <p:txBody>
          <a:bodyPr/>
          <a:lstStyle/>
          <a:p>
            <a:r>
              <a:rPr lang="pl-PL" dirty="0"/>
              <a:t>Realizacja </a:t>
            </a:r>
            <a:r>
              <a:rPr lang="pl-PL" dirty="0" err="1"/>
              <a:t>RChO</a:t>
            </a:r>
            <a:r>
              <a:rPr lang="pl-PL" dirty="0"/>
              <a:t> </a:t>
            </a:r>
          </a:p>
        </p:txBody>
      </p:sp>
      <p:sp>
        <p:nvSpPr>
          <p:cNvPr id="9" name="Symbol zastępczy tekstu 8">
            <a:extLst>
              <a:ext uri="{FF2B5EF4-FFF2-40B4-BE49-F238E27FC236}">
                <a16:creationId xmlns:a16="http://schemas.microsoft.com/office/drawing/2014/main" id="{8F38AF83-B1B8-3588-24E5-5ED14FCCA3F8}"/>
              </a:ext>
            </a:extLst>
          </p:cNvPr>
          <p:cNvSpPr>
            <a:spLocks noGrp="1"/>
          </p:cNvSpPr>
          <p:nvPr>
            <p:ph type="body" sz="quarter" idx="10"/>
          </p:nvPr>
        </p:nvSpPr>
        <p:spPr>
          <a:xfrm>
            <a:off x="1655999" y="6444000"/>
            <a:ext cx="9000000" cy="261610"/>
          </a:xfrm>
        </p:spPr>
        <p:txBody>
          <a:bodyPr/>
          <a:lstStyle/>
          <a:p>
            <a:r>
              <a:rPr lang="pl-PL" dirty="0" err="1">
                <a:latin typeface="+mn-lt"/>
              </a:rPr>
              <a:t>PChO</a:t>
            </a:r>
            <a:endParaRPr lang="pl-PL" dirty="0">
              <a:latin typeface="+mn-lt"/>
            </a:endParaRPr>
          </a:p>
        </p:txBody>
      </p:sp>
      <p:sp>
        <p:nvSpPr>
          <p:cNvPr id="10" name="Symbol zastępczy tekstu 2">
            <a:extLst>
              <a:ext uri="{FF2B5EF4-FFF2-40B4-BE49-F238E27FC236}">
                <a16:creationId xmlns:a16="http://schemas.microsoft.com/office/drawing/2014/main" id="{F126CB9E-A430-81D6-CFDA-428ADBB124D7}"/>
              </a:ext>
            </a:extLst>
          </p:cNvPr>
          <p:cNvSpPr txBox="1">
            <a:spLocks/>
          </p:cNvSpPr>
          <p:nvPr/>
        </p:nvSpPr>
        <p:spPr>
          <a:xfrm>
            <a:off x="612000" y="2097157"/>
            <a:ext cx="10965234" cy="38563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Rządową Chmurę Obliczeniową obsługuje z upoważnienia ministra właściwego do spraw informatyzacji Centralny Ośrodek Informatyki.</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Na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obecnych jest 11 klientów, 23 systemów IT jako oddzielne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tenanty</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Uruchomienie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RChO</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przyniosło znaczące korzyści dla sektora publicznego poprzez współdzielenie infrastruktury, </a:t>
            </a:r>
            <a:r>
              <a:rPr lang="pl-PL" sz="1800" dirty="0">
                <a:solidFill>
                  <a:schemeClr val="accent1">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konsolidację i optymalizację zasobów i licencji, standaryzację bezpieczeństwa i procesów wytwarzania systemów IT, stopniową likwidację długu technologicznego, unikanie powtórnego długu technologicznego i możliwość elastycznej migracji systemów</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również w przyszłości. Te korzyści przyczyniają się do zwiększenia efektywności, oszczędności kosztowych i poprawy jakości usług świadczonych przez administrację publiczną.</a:t>
            </a:r>
          </a:p>
          <a:p>
            <a:pPr algn="just">
              <a:lnSpc>
                <a:spcPct val="100000"/>
              </a:lnSpc>
              <a:spcBef>
                <a:spcPts val="0"/>
              </a:spcBef>
              <a:spcAft>
                <a:spcPts val="1200"/>
              </a:spcAft>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0000"/>
              </a:lnSpc>
              <a:spcBef>
                <a:spcPts val="0"/>
              </a:spcBef>
              <a:spcAft>
                <a:spcPts val="1200"/>
              </a:spcAft>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0000"/>
              </a:lnSpc>
              <a:spcBef>
                <a:spcPts val="0"/>
              </a:spcBef>
              <a:spcAft>
                <a:spcPts val="1200"/>
              </a:spcAft>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buNone/>
            </a:pPr>
            <a:endPar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indent="0" algn="just">
              <a:lnSpc>
                <a:spcPct val="100000"/>
              </a:lnSpc>
              <a:spcBef>
                <a:spcPts val="0"/>
              </a:spcBef>
              <a:spcAft>
                <a:spcPts val="1200"/>
              </a:spcAft>
              <a:buFont typeface="Arial" panose="020B0604020202020204" pitchFamily="34" charset="0"/>
              <a:buNone/>
            </a:pPr>
            <a:endParaRPr lang="pl-PL" sz="1800" dirty="0">
              <a:solidFill>
                <a:schemeClr val="bg1"/>
              </a:solidFill>
              <a:latin typeface="Aptos" panose="020B0004020202020204" pitchFamily="34" charset="0"/>
              <a:ea typeface="Aptos" panose="020B0004020202020204" pitchFamily="34" charset="0"/>
              <a:cs typeface="Times New Roman" panose="02020603050405020304" pitchFamily="18" charset="0"/>
            </a:endParaRPr>
          </a:p>
          <a:p>
            <a:endParaRPr lang="pl-PL" sz="1400" dirty="0"/>
          </a:p>
        </p:txBody>
      </p:sp>
    </p:spTree>
    <p:extLst>
      <p:ext uri="{BB962C8B-B14F-4D97-AF65-F5344CB8AC3E}">
        <p14:creationId xmlns:p14="http://schemas.microsoft.com/office/powerpoint/2010/main" val="223093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56408BED-E753-B3CF-ACDF-BF99AF1DDE7B}"/>
              </a:ext>
            </a:extLst>
          </p:cNvPr>
          <p:cNvSpPr>
            <a:spLocks noGrp="1"/>
          </p:cNvSpPr>
          <p:nvPr>
            <p:ph type="title"/>
          </p:nvPr>
        </p:nvSpPr>
        <p:spPr>
          <a:xfrm>
            <a:off x="576000" y="907200"/>
            <a:ext cx="5520000" cy="707886"/>
          </a:xfrm>
        </p:spPr>
        <p:txBody>
          <a:bodyPr/>
          <a:lstStyle/>
          <a:p>
            <a:r>
              <a:rPr lang="pl-PL" dirty="0"/>
              <a:t>Wnioski  </a:t>
            </a:r>
          </a:p>
        </p:txBody>
      </p:sp>
      <p:sp>
        <p:nvSpPr>
          <p:cNvPr id="8" name="Symbol zastępczy tekstu 7">
            <a:extLst>
              <a:ext uri="{FF2B5EF4-FFF2-40B4-BE49-F238E27FC236}">
                <a16:creationId xmlns:a16="http://schemas.microsoft.com/office/drawing/2014/main" id="{AB4317B9-7730-9B9B-B428-CF76B28B485C}"/>
              </a:ext>
            </a:extLst>
          </p:cNvPr>
          <p:cNvSpPr>
            <a:spLocks noGrp="1"/>
          </p:cNvSpPr>
          <p:nvPr>
            <p:ph type="body" idx="15"/>
          </p:nvPr>
        </p:nvSpPr>
        <p:spPr>
          <a:xfrm>
            <a:off x="611999" y="1789043"/>
            <a:ext cx="10044000" cy="3908762"/>
          </a:xfrm>
        </p:spPr>
        <p:txBody>
          <a:bodyPr/>
          <a:lstStyle/>
          <a:p>
            <a:pPr algn="just">
              <a:spcAft>
                <a:spcPts val="600"/>
              </a:spcAft>
            </a:pPr>
            <a:r>
              <a:rPr lang="pl-PL" sz="1600" dirty="0">
                <a:latin typeface="Aptos" panose="020B0004020202020204" pitchFamily="34" charset="0"/>
                <a:ea typeface="Aptos" panose="020B0004020202020204" pitchFamily="34" charset="0"/>
                <a:cs typeface="Times New Roman" panose="02020603050405020304" pitchFamily="18" charset="0"/>
              </a:rPr>
              <a:t>uchwała WIIP została opracowana w celu </a:t>
            </a:r>
            <a:r>
              <a:rPr lang="pl-PL" sz="1600" b="1" dirty="0">
                <a:solidFill>
                  <a:schemeClr val="accent1">
                    <a:lumMod val="40000"/>
                    <a:lumOff val="60000"/>
                  </a:schemeClr>
                </a:solidFill>
                <a:latin typeface="Aptos" panose="020B0004020202020204" pitchFamily="34" charset="0"/>
                <a:ea typeface="Aptos" panose="020B0004020202020204" pitchFamily="34" charset="0"/>
                <a:cs typeface="Times New Roman" panose="02020603050405020304" pitchFamily="18" charset="0"/>
              </a:rPr>
              <a:t>osiągnięcia jednolitości wysokich standardów ochrony systemów informatycznych administracji publicznej</a:t>
            </a:r>
            <a:r>
              <a:rPr lang="pl-PL" sz="1600" dirty="0">
                <a:latin typeface="Aptos" panose="020B0004020202020204" pitchFamily="34" charset="0"/>
                <a:ea typeface="Aptos" panose="020B0004020202020204" pitchFamily="34" charset="0"/>
                <a:cs typeface="Times New Roman" panose="02020603050405020304" pitchFamily="18" charset="0"/>
              </a:rPr>
              <a:t>. </a:t>
            </a:r>
          </a:p>
          <a:p>
            <a:pPr marL="342900" indent="-342900" algn="just">
              <a:spcAft>
                <a:spcPts val="600"/>
              </a:spcAft>
              <a:buAutoNum type="arabicPeriod"/>
            </a:pPr>
            <a:r>
              <a:rPr lang="pl-PL" sz="1600" dirty="0">
                <a:latin typeface="Aptos" panose="020B0004020202020204" pitchFamily="34" charset="0"/>
                <a:ea typeface="Aptos" panose="020B0004020202020204" pitchFamily="34" charset="0"/>
                <a:cs typeface="Times New Roman" panose="02020603050405020304" pitchFamily="18" charset="0"/>
              </a:rPr>
              <a:t>Z  kontaktów z jednostkami administracji publicznej utrzymywanych przy okazji realizacji uchwały WIIP wynika, że niewielka część z nich stosuje zasady w tej uchwale określone.</a:t>
            </a:r>
          </a:p>
          <a:p>
            <a:pPr marL="342900" indent="-342900" algn="just">
              <a:spcAft>
                <a:spcPts val="600"/>
              </a:spcAft>
              <a:buAutoNum type="arabicPeriod"/>
            </a:pPr>
            <a:r>
              <a:rPr lang="pl-PL" sz="1600" dirty="0">
                <a:latin typeface="Aptos" panose="020B0004020202020204" pitchFamily="34" charset="0"/>
                <a:ea typeface="Aptos" panose="020B0004020202020204" pitchFamily="34" charset="0"/>
                <a:cs typeface="Times New Roman" panose="02020603050405020304" pitchFamily="18" charset="0"/>
              </a:rPr>
              <a:t> Brak wiążących reguł dotyczących przetwarzania w chmurze oraz pozyskiwania usług w tym zakresie, nie tylko na poziomie administracji publicznej, ale nawet na poziomie administracji rządowej, stanowi przeszkodę w realizacji zakładanego ww. założenia.</a:t>
            </a:r>
          </a:p>
          <a:p>
            <a:pPr marL="342900" indent="-342900" algn="just">
              <a:spcAft>
                <a:spcPts val="600"/>
              </a:spcAft>
              <a:buAutoNum type="arabicPeriod"/>
            </a:pPr>
            <a:r>
              <a:rPr lang="pl-PL" sz="1600" dirty="0">
                <a:latin typeface="Aptos" panose="020B0004020202020204" pitchFamily="34" charset="0"/>
                <a:ea typeface="Aptos" panose="020B0004020202020204" pitchFamily="34" charset="0"/>
                <a:cs typeface="Times New Roman" panose="02020603050405020304" pitchFamily="18" charset="0"/>
              </a:rPr>
              <a:t> Odziaływanie tzw. miękkiego prawa jest w naturalny sposób ograniczone. Brak osiągnięcia jednolitości wysokich standardów ochrony systemów informatycznych administracji publicznej zwiększa WIIP </a:t>
            </a:r>
            <a:r>
              <a:rPr lang="pl-PL" sz="1600" dirty="0">
                <a:effectLst/>
                <a:latin typeface="Aptos" panose="020B0004020202020204" pitchFamily="34" charset="0"/>
                <a:ea typeface="Aptos" panose="020B0004020202020204" pitchFamily="34" charset="0"/>
                <a:cs typeface="Times New Roman" panose="02020603050405020304" pitchFamily="18" charset="0"/>
              </a:rPr>
              <a:t>dotyczący jednolitości wysokich standardów ochrony systemów informatycznych mógłby zostać spełniony dopiero w przypadku w przypadku objęcia spraw objętych uchwałą aktem wiążącym jednostki sektora publicznego – </a:t>
            </a:r>
            <a:r>
              <a:rPr lang="pl-PL" sz="1600" b="1" dirty="0">
                <a:solidFill>
                  <a:schemeClr val="accent1">
                    <a:lumMod val="40000"/>
                    <a:lumOff val="60000"/>
                  </a:schemeClr>
                </a:solidFill>
                <a:effectLst/>
                <a:latin typeface="Aptos" panose="020B0004020202020204" pitchFamily="34" charset="0"/>
                <a:ea typeface="Aptos" panose="020B0004020202020204" pitchFamily="34" charset="0"/>
                <a:cs typeface="Times New Roman" panose="02020603050405020304" pitchFamily="18" charset="0"/>
              </a:rPr>
              <a:t>ustawą. </a:t>
            </a:r>
          </a:p>
          <a:p>
            <a:pPr marL="342900" indent="-342900" algn="just">
              <a:lnSpc>
                <a:spcPct val="150000"/>
              </a:lnSpc>
              <a:spcAft>
                <a:spcPts val="600"/>
              </a:spcAft>
              <a:buAutoNum type="arabicPeriod"/>
            </a:pPr>
            <a:endParaRPr lang="pl-PL" sz="1200" dirty="0">
              <a:effectLst/>
              <a:latin typeface="Aptos" panose="020B0004020202020204" pitchFamily="34" charset="0"/>
              <a:ea typeface="Aptos" panose="020B0004020202020204" pitchFamily="34" charset="0"/>
              <a:cs typeface="Times New Roman" panose="02020603050405020304" pitchFamily="18" charset="0"/>
            </a:endParaRPr>
          </a:p>
          <a:p>
            <a:endParaRPr lang="pl-PL" dirty="0"/>
          </a:p>
        </p:txBody>
      </p:sp>
      <p:sp>
        <p:nvSpPr>
          <p:cNvPr id="3" name="Symbol zastępczy tekstu 2">
            <a:extLst>
              <a:ext uri="{FF2B5EF4-FFF2-40B4-BE49-F238E27FC236}">
                <a16:creationId xmlns:a16="http://schemas.microsoft.com/office/drawing/2014/main" id="{2C588131-C8FF-70A1-3C5F-32BB1B3F86E5}"/>
              </a:ext>
            </a:extLst>
          </p:cNvPr>
          <p:cNvSpPr>
            <a:spLocks noGrp="1"/>
          </p:cNvSpPr>
          <p:nvPr>
            <p:ph type="body" sz="quarter" idx="10"/>
          </p:nvPr>
        </p:nvSpPr>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p:txBody>
      </p:sp>
    </p:spTree>
    <p:extLst>
      <p:ext uri="{BB962C8B-B14F-4D97-AF65-F5344CB8AC3E}">
        <p14:creationId xmlns:p14="http://schemas.microsoft.com/office/powerpoint/2010/main" val="2569145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a:extLst>
              <a:ext uri="{FF2B5EF4-FFF2-40B4-BE49-F238E27FC236}">
                <a16:creationId xmlns:a16="http://schemas.microsoft.com/office/drawing/2014/main" id="{7997E74D-4390-D360-6C5C-00F9DC5680D4}"/>
              </a:ext>
            </a:extLst>
          </p:cNvPr>
          <p:cNvSpPr>
            <a:spLocks noGrp="1" noRot="1" noMove="1" noResize="1" noEditPoints="1" noAdjustHandles="1" noChangeArrowheads="1" noChangeShapeType="1"/>
          </p:cNvSpPr>
          <p:nvPr>
            <p:ph type="title"/>
          </p:nvPr>
        </p:nvSpPr>
        <p:spPr>
          <a:xfrm>
            <a:off x="576000" y="1987200"/>
            <a:ext cx="5520000" cy="2554545"/>
          </a:xfrm>
        </p:spPr>
        <p:txBody>
          <a:bodyPr/>
          <a:lstStyle/>
          <a:p>
            <a:pPr algn="ctr"/>
            <a:r>
              <a:rPr lang="pl-PL" b="1"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i="0" dirty="0">
              <a:effectLst/>
              <a:latin typeface="+mj-lt"/>
            </a:endParaRPr>
          </a:p>
        </p:txBody>
      </p:sp>
      <p:sp>
        <p:nvSpPr>
          <p:cNvPr id="3" name="Treść">
            <a:extLst>
              <a:ext uri="{FF2B5EF4-FFF2-40B4-BE49-F238E27FC236}">
                <a16:creationId xmlns:a16="http://schemas.microsoft.com/office/drawing/2014/main" id="{19A12A95-DBC2-9286-CD0A-9CB7BFD94074}"/>
              </a:ext>
            </a:extLst>
          </p:cNvPr>
          <p:cNvSpPr>
            <a:spLocks noGrp="1" noRot="1" noMove="1" noResize="1" noEditPoints="1" noAdjustHandles="1" noChangeArrowheads="1" noChangeShapeType="1"/>
          </p:cNvSpPr>
          <p:nvPr>
            <p:ph type="body" idx="1"/>
          </p:nvPr>
        </p:nvSpPr>
        <p:spPr>
          <a:xfrm>
            <a:off x="1030575" y="3861060"/>
            <a:ext cx="5065426" cy="830997"/>
          </a:xfrm>
        </p:spPr>
        <p:txBody>
          <a:bodyPr/>
          <a:lstStyle/>
          <a:p>
            <a:endParaRPr lang="pl-PL" dirty="0"/>
          </a:p>
          <a:p>
            <a:endParaRPr lang="pl-PL" dirty="0"/>
          </a:p>
          <a:p>
            <a:endParaRPr lang="pl-PL" dirty="0"/>
          </a:p>
        </p:txBody>
      </p:sp>
      <p:sp>
        <p:nvSpPr>
          <p:cNvPr id="4" name="Treść">
            <a:extLst>
              <a:ext uri="{FF2B5EF4-FFF2-40B4-BE49-F238E27FC236}">
                <a16:creationId xmlns:a16="http://schemas.microsoft.com/office/drawing/2014/main" id="{3436D3B9-E13A-F38F-A559-5D0EFAE9B58D}"/>
              </a:ext>
            </a:extLst>
          </p:cNvPr>
          <p:cNvSpPr>
            <a:spLocks noGrp="1" noRot="1" noMove="1" noResize="1" noEditPoints="1" noAdjustHandles="1" noChangeArrowheads="1" noChangeShapeType="1"/>
          </p:cNvSpPr>
          <p:nvPr>
            <p:ph type="body" idx="10"/>
          </p:nvPr>
        </p:nvSpPr>
        <p:spPr>
          <a:xfrm>
            <a:off x="612000" y="5364575"/>
            <a:ext cx="5484000" cy="1169551"/>
          </a:xfrm>
        </p:spPr>
        <p:txBody>
          <a:bodyPr/>
          <a:lstStyle/>
          <a:p>
            <a:endParaRPr lang="pl-PL" dirty="0"/>
          </a:p>
          <a:p>
            <a:r>
              <a:rPr lang="pl-PL" sz="1800" dirty="0"/>
              <a:t>Alicja Zajączkowska </a:t>
            </a:r>
          </a:p>
          <a:p>
            <a:r>
              <a:rPr lang="pl-PL" sz="1800" dirty="0">
                <a:effectLst/>
                <a:latin typeface="Aptos" panose="020B0004020202020204" pitchFamily="34" charset="0"/>
                <a:ea typeface="Calibri" panose="020F0502020204030204" pitchFamily="34" charset="0"/>
                <a:cs typeface="Times New Roman" panose="02020603050405020304" pitchFamily="18" charset="0"/>
              </a:rPr>
              <a:t>Kierownik Zespołu Polityk, Strategii i Rozwiązań Chmurowych, Centralny Ośrodek Informatyki</a:t>
            </a:r>
            <a:endParaRPr lang="pl-PL" dirty="0"/>
          </a:p>
        </p:txBody>
      </p:sp>
    </p:spTree>
    <p:extLst>
      <p:ext uri="{BB962C8B-B14F-4D97-AF65-F5344CB8AC3E}">
        <p14:creationId xmlns:p14="http://schemas.microsoft.com/office/powerpoint/2010/main" val="1787910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30AD2C3E-50C9-04B5-E757-0EB8ABC7CF00}"/>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p>
        </p:txBody>
      </p:sp>
      <p:sp>
        <p:nvSpPr>
          <p:cNvPr id="6" name="Tytuł 5">
            <a:extLst>
              <a:ext uri="{FF2B5EF4-FFF2-40B4-BE49-F238E27FC236}">
                <a16:creationId xmlns:a16="http://schemas.microsoft.com/office/drawing/2014/main" id="{56408BED-E753-B3CF-ACDF-BF99AF1DDE7B}"/>
              </a:ext>
            </a:extLst>
          </p:cNvPr>
          <p:cNvSpPr>
            <a:spLocks noGrp="1"/>
          </p:cNvSpPr>
          <p:nvPr>
            <p:ph type="title"/>
          </p:nvPr>
        </p:nvSpPr>
        <p:spPr/>
        <p:txBody>
          <a:bodyPr/>
          <a:lstStyle/>
          <a:p>
            <a:r>
              <a:rPr lang="pl-PL" dirty="0"/>
              <a:t>Uchwała WIIP jako podstawa prawna</a:t>
            </a:r>
          </a:p>
        </p:txBody>
      </p:sp>
      <p:sp>
        <p:nvSpPr>
          <p:cNvPr id="8" name="Symbol zastępczy tekstu 7">
            <a:extLst>
              <a:ext uri="{FF2B5EF4-FFF2-40B4-BE49-F238E27FC236}">
                <a16:creationId xmlns:a16="http://schemas.microsoft.com/office/drawing/2014/main" id="{AB4317B9-7730-9B9B-B428-CF76B28B485C}"/>
              </a:ext>
            </a:extLst>
          </p:cNvPr>
          <p:cNvSpPr>
            <a:spLocks noGrp="1"/>
          </p:cNvSpPr>
          <p:nvPr>
            <p:ph type="body" idx="15"/>
          </p:nvPr>
        </p:nvSpPr>
        <p:spPr>
          <a:xfrm>
            <a:off x="611999" y="2707201"/>
            <a:ext cx="7441953" cy="3477875"/>
          </a:xfrm>
        </p:spPr>
        <p:txBody>
          <a:bodyPr/>
          <a:lstStyle/>
          <a:p>
            <a:pPr algn="just">
              <a:spcAft>
                <a:spcPts val="1200"/>
              </a:spcAft>
            </a:pPr>
            <a:r>
              <a:rPr lang="pl-PL" sz="1600" b="1" dirty="0">
                <a:effectLst/>
                <a:latin typeface="+mn-lt"/>
                <a:ea typeface="Aptos" panose="020B0004020202020204" pitchFamily="34" charset="0"/>
                <a:cs typeface="Times New Roman" panose="02020603050405020304" pitchFamily="18" charset="0"/>
              </a:rPr>
              <a:t>Uchwała nr 97 Rady Ministrów z dnia 11 września 2019 r. </a:t>
            </a:r>
            <a:br>
              <a:rPr lang="pl-PL" sz="1600" b="1" dirty="0">
                <a:effectLst/>
                <a:latin typeface="+mn-lt"/>
                <a:ea typeface="Aptos" panose="020B0004020202020204" pitchFamily="34" charset="0"/>
                <a:cs typeface="Times New Roman" panose="02020603050405020304" pitchFamily="18" charset="0"/>
              </a:rPr>
            </a:br>
            <a:r>
              <a:rPr lang="pl-PL" sz="1600" b="1" dirty="0">
                <a:effectLst/>
                <a:latin typeface="+mn-lt"/>
                <a:ea typeface="Aptos" panose="020B0004020202020204" pitchFamily="34" charset="0"/>
                <a:cs typeface="Times New Roman" panose="02020603050405020304" pitchFamily="18" charset="0"/>
              </a:rPr>
              <a:t>w sprawie Inicjatywy </a:t>
            </a:r>
            <a:r>
              <a:rPr lang="pl-PL" sz="1600" b="1" dirty="0">
                <a:solidFill>
                  <a:schemeClr val="accent1">
                    <a:lumMod val="40000"/>
                    <a:lumOff val="60000"/>
                  </a:schemeClr>
                </a:solidFill>
                <a:effectLst/>
                <a:latin typeface="+mn-lt"/>
                <a:ea typeface="Aptos" panose="020B0004020202020204" pitchFamily="34" charset="0"/>
                <a:cs typeface="Times New Roman" panose="02020603050405020304" pitchFamily="18" charset="0"/>
              </a:rPr>
              <a:t>"Wspólna Infrastruktura Informatyczna Państwa</a:t>
            </a:r>
            <a:r>
              <a:rPr lang="pl-PL" sz="1600" b="1" dirty="0">
                <a:effectLst/>
                <a:latin typeface="+mn-lt"/>
                <a:ea typeface="Aptos" panose="020B0004020202020204" pitchFamily="34" charset="0"/>
                <a:cs typeface="Times New Roman" panose="02020603050405020304" pitchFamily="18" charset="0"/>
              </a:rPr>
              <a:t>" (M.P. 2024 poz. 908, dalej: „Uchwała WIIP”)</a:t>
            </a:r>
            <a:r>
              <a:rPr lang="pl-PL" sz="1600" dirty="0">
                <a:effectLst/>
                <a:latin typeface="+mn-lt"/>
                <a:ea typeface="Aptos" panose="020B0004020202020204" pitchFamily="34" charset="0"/>
                <a:cs typeface="Times New Roman" panose="02020603050405020304" pitchFamily="18" charset="0"/>
              </a:rPr>
              <a:t>.</a:t>
            </a:r>
          </a:p>
          <a:p>
            <a:pPr marL="342900" lvl="0" indent="-342900" algn="just">
              <a:spcAft>
                <a:spcPts val="600"/>
              </a:spcAft>
              <a:buFont typeface="Symbol" panose="05050102010706020507" pitchFamily="18" charset="2"/>
              <a:buChar char=""/>
            </a:pPr>
            <a:r>
              <a:rPr lang="pl-PL" sz="1800" dirty="0">
                <a:effectLst/>
                <a:latin typeface="Aptos" panose="020B0004020202020204" pitchFamily="34" charset="0"/>
                <a:ea typeface="Aptos" panose="020B0004020202020204" pitchFamily="34" charset="0"/>
                <a:cs typeface="Times New Roman" panose="02020603050405020304" pitchFamily="18" charset="0"/>
              </a:rPr>
              <a:t>pozyskiwanie przez uprawnione podmioty sektora publicznego usług przetwarzania w chmurze z </a:t>
            </a:r>
            <a:r>
              <a:rPr lang="pl-PL" sz="1800" b="1" dirty="0" err="1">
                <a:effectLst/>
                <a:latin typeface="Aptos" panose="020B0004020202020204" pitchFamily="34" charset="0"/>
                <a:ea typeface="Aptos" panose="020B0004020202020204" pitchFamily="34" charset="0"/>
                <a:cs typeface="Times New Roman" panose="02020603050405020304" pitchFamily="18" charset="0"/>
              </a:rPr>
              <a:t>RChO</a:t>
            </a:r>
            <a:r>
              <a:rPr lang="pl-PL" sz="1800" dirty="0">
                <a:effectLst/>
                <a:latin typeface="Aptos" panose="020B0004020202020204" pitchFamily="34" charset="0"/>
                <a:ea typeface="Aptos" panose="020B0004020202020204" pitchFamily="34" charset="0"/>
                <a:cs typeface="Times New Roman" panose="02020603050405020304" pitchFamily="18" charset="0"/>
              </a:rPr>
              <a:t> – a więc wspólnotowej chmury administracji publicznej budowanej, rozwijanej i utrzymywanej przez państwo w ramach Inicjatywy WIIP;</a:t>
            </a:r>
          </a:p>
          <a:p>
            <a:pPr marL="285750" indent="-285750" algn="just">
              <a:buFont typeface="Arial" panose="020B0604020202020204" pitchFamily="34" charset="0"/>
              <a:buChar char="•"/>
            </a:pPr>
            <a:r>
              <a:rPr lang="pl-PL" sz="1800" dirty="0">
                <a:effectLst/>
                <a:latin typeface="Aptos" panose="020B0004020202020204" pitchFamily="34" charset="0"/>
                <a:ea typeface="Aptos" panose="020B0004020202020204" pitchFamily="34" charset="0"/>
                <a:cs typeface="Times New Roman" panose="02020603050405020304" pitchFamily="18" charset="0"/>
              </a:rPr>
              <a:t>nabywania przez jednostki administracji publicznej usług </a:t>
            </a:r>
            <a:r>
              <a:rPr lang="pl-PL" sz="1800" b="1" dirty="0">
                <a:effectLst/>
                <a:latin typeface="Aptos" panose="020B0004020202020204" pitchFamily="34" charset="0"/>
                <a:ea typeface="Aptos" panose="020B0004020202020204" pitchFamily="34" charset="0"/>
                <a:cs typeface="Times New Roman" panose="02020603050405020304" pitchFamily="18" charset="0"/>
              </a:rPr>
              <a:t>publicznych chmur obliczeniowych</a:t>
            </a:r>
            <a:r>
              <a:rPr lang="pl-PL" sz="1800" dirty="0">
                <a:effectLst/>
                <a:latin typeface="Aptos" panose="020B0004020202020204" pitchFamily="34" charset="0"/>
                <a:ea typeface="Aptos" panose="020B0004020202020204" pitchFamily="34" charset="0"/>
                <a:cs typeface="Times New Roman" panose="02020603050405020304" pitchFamily="18" charset="0"/>
              </a:rPr>
              <a:t> – uchwała stanowi o zapewnianiu w jej ramach „możliwości nabywania usług przetwarzania w publicznych chmurach obliczeniowych</a:t>
            </a:r>
            <a:endParaRPr lang="pl-PL" sz="1600" dirty="0"/>
          </a:p>
          <a:p>
            <a:endParaRPr lang="pl-PL" dirty="0"/>
          </a:p>
        </p:txBody>
      </p:sp>
    </p:spTree>
    <p:extLst>
      <p:ext uri="{BB962C8B-B14F-4D97-AF65-F5344CB8AC3E}">
        <p14:creationId xmlns:p14="http://schemas.microsoft.com/office/powerpoint/2010/main" val="3532433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1DF96-15D3-5491-7EDC-521B916A5D27}"/>
            </a:ext>
          </a:extLst>
        </p:cNvPr>
        <p:cNvGrpSpPr/>
        <p:nvPr/>
      </p:nvGrpSpPr>
      <p:grpSpPr>
        <a:xfrm>
          <a:off x="0" y="0"/>
          <a:ext cx="0" cy="0"/>
          <a:chOff x="0" y="0"/>
          <a:chExt cx="0" cy="0"/>
        </a:xfrm>
      </p:grpSpPr>
      <p:sp>
        <p:nvSpPr>
          <p:cNvPr id="6" name="Tytuł 5">
            <a:extLst>
              <a:ext uri="{FF2B5EF4-FFF2-40B4-BE49-F238E27FC236}">
                <a16:creationId xmlns:a16="http://schemas.microsoft.com/office/drawing/2014/main" id="{C0B21169-9697-D3A1-EAB0-4A8D7587DE48}"/>
              </a:ext>
            </a:extLst>
          </p:cNvPr>
          <p:cNvSpPr>
            <a:spLocks noGrp="1"/>
          </p:cNvSpPr>
          <p:nvPr>
            <p:ph type="title"/>
          </p:nvPr>
        </p:nvSpPr>
        <p:spPr>
          <a:xfrm>
            <a:off x="576000" y="302043"/>
            <a:ext cx="7320200" cy="1130765"/>
          </a:xfrm>
        </p:spPr>
        <p:txBody>
          <a:bodyPr/>
          <a:lstStyle/>
          <a:p>
            <a:r>
              <a:rPr lang="pl-PL" sz="1800" dirty="0"/>
              <a:t>Uchwała </a:t>
            </a:r>
            <a:r>
              <a:rPr lang="en-US" sz="1800" kern="1200" dirty="0">
                <a:effectLst/>
                <a:latin typeface="Inter" panose="020B0604020202020204" charset="0"/>
                <a:ea typeface="Inter" panose="020B0604020202020204" charset="0"/>
                <a:cs typeface="+mj-cs"/>
              </a:rPr>
              <a:t>§ 6 </a:t>
            </a:r>
            <a:r>
              <a:rPr lang="en-US" sz="1800" kern="1200" dirty="0" err="1">
                <a:effectLst/>
                <a:latin typeface="Inter" panose="020B0604020202020204" charset="0"/>
                <a:ea typeface="Inter" panose="020B0604020202020204" charset="0"/>
                <a:cs typeface="+mj-cs"/>
              </a:rPr>
              <a:t>ust</a:t>
            </a:r>
            <a:r>
              <a:rPr lang="en-US" sz="1800" kern="1200" dirty="0">
                <a:effectLst/>
                <a:latin typeface="Inter" panose="020B0604020202020204" charset="0"/>
                <a:ea typeface="Inter" panose="020B0604020202020204" charset="0"/>
                <a:cs typeface="+mj-cs"/>
              </a:rPr>
              <a:t>. 1</a:t>
            </a:r>
            <a:br>
              <a:rPr lang="pl-PL" sz="1800" kern="1200" dirty="0">
                <a:effectLst/>
                <a:latin typeface="Inter" panose="020B0604020202020204" charset="0"/>
                <a:ea typeface="Inter" panose="020B0604020202020204" charset="0"/>
                <a:cs typeface="+mj-cs"/>
              </a:rPr>
            </a:br>
            <a:r>
              <a:rPr lang="pl-PL" sz="1800" b="1" dirty="0">
                <a:effectLst/>
                <a:latin typeface="Aptos" panose="020B0004020202020204" pitchFamily="34" charset="0"/>
                <a:ea typeface="Aptos" panose="020B0004020202020204" pitchFamily="34" charset="0"/>
                <a:cs typeface="Times New Roman" panose="02020603050405020304" pitchFamily="18" charset="0"/>
              </a:rPr>
              <a:t>Z usług przetwarzania w Rządowej Chmurze Obliczeniowej lub publicznych chmurach obliczeniowych zgodnie z uchwałą WIIP mogą korzystać:</a:t>
            </a:r>
            <a:br>
              <a:rPr lang="pl-PL" b="1" dirty="0">
                <a:effectLst/>
                <a:latin typeface="Aptos" panose="020B0004020202020204" pitchFamily="34" charset="0"/>
                <a:ea typeface="Aptos" panose="020B0004020202020204" pitchFamily="34" charset="0"/>
                <a:cs typeface="Times New Roman" panose="02020603050405020304" pitchFamily="18" charset="0"/>
              </a:rPr>
            </a:br>
            <a:br>
              <a:rPr lang="pl-PL" sz="4000" dirty="0">
                <a:latin typeface="Inter" panose="020B0604020202020204" charset="0"/>
                <a:ea typeface="Inter" panose="020B0604020202020204" charset="0"/>
              </a:rPr>
            </a:br>
            <a:endParaRPr lang="pl-PL" dirty="0"/>
          </a:p>
        </p:txBody>
      </p:sp>
      <p:sp>
        <p:nvSpPr>
          <p:cNvPr id="8" name="Symbol zastępczy tekstu 7">
            <a:extLst>
              <a:ext uri="{FF2B5EF4-FFF2-40B4-BE49-F238E27FC236}">
                <a16:creationId xmlns:a16="http://schemas.microsoft.com/office/drawing/2014/main" id="{A93BE14C-30B8-0AF2-6BE8-9A567B6E9839}"/>
              </a:ext>
            </a:extLst>
          </p:cNvPr>
          <p:cNvSpPr>
            <a:spLocks noGrp="1"/>
          </p:cNvSpPr>
          <p:nvPr>
            <p:ph type="body" idx="15"/>
          </p:nvPr>
        </p:nvSpPr>
        <p:spPr>
          <a:xfrm>
            <a:off x="576000" y="1570383"/>
            <a:ext cx="10884675" cy="4445070"/>
          </a:xfrm>
        </p:spPr>
        <p:txBody>
          <a:bodyPr/>
          <a:lstStyle/>
          <a:p>
            <a:pPr lvl="0" algn="just">
              <a:spcAft>
                <a:spcPts val="600"/>
              </a:spcAft>
            </a:pPr>
            <a:r>
              <a:rPr lang="pl-PL" b="1" dirty="0">
                <a:effectLst/>
                <a:latin typeface="Aptos" panose="020B0004020202020204" pitchFamily="34" charset="0"/>
                <a:ea typeface="Aptos" panose="020B0004020202020204" pitchFamily="34" charset="0"/>
                <a:cs typeface="Times New Roman" panose="02020603050405020304" pitchFamily="18" charset="0"/>
              </a:rPr>
              <a:t>1. </a:t>
            </a:r>
            <a:r>
              <a:rPr lang="pl-PL" sz="1400" b="1" dirty="0">
                <a:effectLst/>
                <a:latin typeface="Aptos" panose="020B0004020202020204" pitchFamily="34" charset="0"/>
                <a:ea typeface="Aptos" panose="020B0004020202020204" pitchFamily="34" charset="0"/>
                <a:cs typeface="Times New Roman" panose="02020603050405020304" pitchFamily="18" charset="0"/>
              </a:rPr>
              <a:t>podmioty sektora finansów publicznych, o których mowa w art. 9 pkt 1–13 ustawy z dnia 27 sierpnia 2009 r. o finansach publicznych, czyli:</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organy władzy publicznej, w tym organy administracji rządowej, organy kontroli państwowej i ochrony prawa oraz sądy i trybunały;</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jednostki samorządu terytorialnego oraz ich związki;</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związki metropolitalne;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jednostki budżetowe;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samorządowe zakłady budżetowe;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agencje wykonawcze;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instytucje gospodarki budżetowej;</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państwowe fundusze celowe;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Zakład Ubezpieczeń Społecznych i zarządzane przez niego fundusze oraz Kasa Rolniczego Ubezpieczenia Społecznego i fundusze zarządzane przez Prezesa Kasy Rolniczego Ubezpieczenia Społecznego;</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Narodowy Fundusz Zdrowia;</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samodzielne publiczne zakłady opieki zdrowotnej;</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uczelnie publiczne;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Polska Akademia Nauk i tworzone przez nią jednostki organizacyjne;</a:t>
            </a:r>
          </a:p>
          <a:p>
            <a:pPr marL="742950" lvl="1" indent="-285750">
              <a:lnSpc>
                <a:spcPct val="100000"/>
              </a:lnSpc>
              <a:spcAft>
                <a:spcPts val="600"/>
              </a:spcAft>
              <a:buFont typeface="Courier New" panose="02070309020205020404" pitchFamily="49" charset="0"/>
              <a:buChar char="­"/>
            </a:pPr>
            <a:r>
              <a:rPr lang="pl-PL" sz="1300" dirty="0">
                <a:solidFill>
                  <a:schemeClr val="bg1"/>
                </a:solidFill>
                <a:effectLst/>
                <a:latin typeface="+mj-lt"/>
                <a:ea typeface="Aptos" panose="020B0004020202020204" pitchFamily="34" charset="0"/>
                <a:cs typeface="Times New Roman" panose="02020603050405020304" pitchFamily="18" charset="0"/>
              </a:rPr>
              <a:t>państwowe i samorządowe instytucje kultury.</a:t>
            </a:r>
          </a:p>
          <a:p>
            <a:pPr indent="228600">
              <a:spcAft>
                <a:spcPts val="600"/>
              </a:spcAft>
              <a:buNone/>
            </a:pPr>
            <a:endParaRPr lang="pl-PL" dirty="0">
              <a:effectLst/>
              <a:latin typeface="+mj-lt"/>
              <a:ea typeface="Aptos" panose="020B0004020202020204" pitchFamily="34" charset="0"/>
              <a:cs typeface="Times New Roman" panose="02020603050405020304" pitchFamily="18" charset="0"/>
            </a:endParaRPr>
          </a:p>
          <a:p>
            <a:endParaRPr lang="pl-PL" dirty="0"/>
          </a:p>
        </p:txBody>
      </p:sp>
      <p:sp>
        <p:nvSpPr>
          <p:cNvPr id="4" name="Symbol zastępczy tekstu 3">
            <a:extLst>
              <a:ext uri="{FF2B5EF4-FFF2-40B4-BE49-F238E27FC236}">
                <a16:creationId xmlns:a16="http://schemas.microsoft.com/office/drawing/2014/main" id="{D4C34A46-BC56-28C2-95CB-DA2647DCD124}"/>
              </a:ext>
            </a:extLst>
          </p:cNvPr>
          <p:cNvSpPr>
            <a:spLocks noGrp="1"/>
          </p:cNvSpPr>
          <p:nvPr>
            <p:ph type="body" sz="quarter" idx="10"/>
          </p:nvPr>
        </p:nvSpPr>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p>
        </p:txBody>
      </p:sp>
      <p:grpSp>
        <p:nvGrpSpPr>
          <p:cNvPr id="2" name="Ozdobnik cytatu 2">
            <a:extLst>
              <a:ext uri="{FF2B5EF4-FFF2-40B4-BE49-F238E27FC236}">
                <a16:creationId xmlns:a16="http://schemas.microsoft.com/office/drawing/2014/main" id="{91DD3C36-293B-9689-66FD-83B72D4B9377}"/>
              </a:ext>
              <a:ext uri="{C183D7F6-B498-43B3-948B-1728B52AA6E4}">
                <adec:decorative xmlns:adec="http://schemas.microsoft.com/office/drawing/2017/decorative" val="1"/>
              </a:ext>
            </a:extLst>
          </p:cNvPr>
          <p:cNvGrpSpPr/>
          <p:nvPr/>
        </p:nvGrpSpPr>
        <p:grpSpPr>
          <a:xfrm flipH="1">
            <a:off x="7553737" y="3866322"/>
            <a:ext cx="3468758" cy="1754427"/>
            <a:chOff x="663584" y="4113677"/>
            <a:chExt cx="4749702" cy="1507072"/>
          </a:xfrm>
        </p:grpSpPr>
        <p:cxnSp>
          <p:nvCxnSpPr>
            <p:cNvPr id="3" name="Linia 3">
              <a:extLst>
                <a:ext uri="{FF2B5EF4-FFF2-40B4-BE49-F238E27FC236}">
                  <a16:creationId xmlns:a16="http://schemas.microsoft.com/office/drawing/2014/main" id="{B40C54C3-1757-08A8-1CD4-7BBFA8C64A7D}"/>
                </a:ext>
                <a:ext uri="{C183D7F6-B498-43B3-948B-1728B52AA6E4}">
                  <adec:decorative xmlns:adec="http://schemas.microsoft.com/office/drawing/2017/decorative" val="1"/>
                </a:ext>
              </a:extLst>
            </p:cNvPr>
            <p:cNvCxnSpPr/>
            <p:nvPr userDrawn="1"/>
          </p:nvCxnSpPr>
          <p:spPr>
            <a:xfrm>
              <a:off x="695325" y="4149090"/>
              <a:ext cx="0" cy="142468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5" name="Linia 4">
              <a:extLst>
                <a:ext uri="{FF2B5EF4-FFF2-40B4-BE49-F238E27FC236}">
                  <a16:creationId xmlns:a16="http://schemas.microsoft.com/office/drawing/2014/main" id="{38BDC547-9322-CA20-0E62-90FBFC4EBB6A}"/>
                </a:ext>
                <a:ext uri="{C183D7F6-B498-43B3-948B-1728B52AA6E4}">
                  <adec:decorative xmlns:adec="http://schemas.microsoft.com/office/drawing/2017/decorative" val="1"/>
                </a:ext>
              </a:extLst>
            </p:cNvPr>
            <p:cNvCxnSpPr/>
            <p:nvPr userDrawn="1"/>
          </p:nvCxnSpPr>
          <p:spPr>
            <a:xfrm>
              <a:off x="695325" y="5589270"/>
              <a:ext cx="4680585"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7" name="Linia 5">
              <a:extLst>
                <a:ext uri="{FF2B5EF4-FFF2-40B4-BE49-F238E27FC236}">
                  <a16:creationId xmlns:a16="http://schemas.microsoft.com/office/drawing/2014/main" id="{3158D176-CC35-B03D-E9A3-40D1F842C029}"/>
                </a:ext>
                <a:ext uri="{C183D7F6-B498-43B3-948B-1728B52AA6E4}">
                  <adec:decorative xmlns:adec="http://schemas.microsoft.com/office/drawing/2017/decorative" val="1"/>
                </a:ext>
              </a:extLst>
            </p:cNvPr>
            <p:cNvCxnSpPr/>
            <p:nvPr userDrawn="1"/>
          </p:nvCxnSpPr>
          <p:spPr>
            <a:xfrm>
              <a:off x="5375910" y="4149090"/>
              <a:ext cx="0" cy="1424683"/>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9" name="Linia 6">
              <a:extLst>
                <a:ext uri="{FF2B5EF4-FFF2-40B4-BE49-F238E27FC236}">
                  <a16:creationId xmlns:a16="http://schemas.microsoft.com/office/drawing/2014/main" id="{302EB50B-EDDB-D393-1D63-E3CA52650EF3}"/>
                </a:ext>
                <a:ext uri="{C183D7F6-B498-43B3-948B-1728B52AA6E4}">
                  <adec:decorative xmlns:adec="http://schemas.microsoft.com/office/drawing/2017/decorative" val="1"/>
                </a:ext>
              </a:extLst>
            </p:cNvPr>
            <p:cNvCxnSpPr/>
            <p:nvPr userDrawn="1"/>
          </p:nvCxnSpPr>
          <p:spPr>
            <a:xfrm>
              <a:off x="1775460" y="4149090"/>
              <a:ext cx="360045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0" name="Punktor 1">
              <a:extLst>
                <a:ext uri="{FF2B5EF4-FFF2-40B4-BE49-F238E27FC236}">
                  <a16:creationId xmlns:a16="http://schemas.microsoft.com/office/drawing/2014/main" id="{D512B622-3013-E805-31B7-77989FA7E4EE}"/>
                </a:ext>
                <a:ext uri="{C183D7F6-B498-43B3-948B-1728B52AA6E4}">
                  <adec:decorative xmlns:adec="http://schemas.microsoft.com/office/drawing/2017/decorative" val="1"/>
                </a:ext>
              </a:extLst>
            </p:cNvPr>
            <p:cNvSpPr/>
            <p:nvPr userDrawn="1"/>
          </p:nvSpPr>
          <p:spPr>
            <a:xfrm>
              <a:off x="665117" y="4113677"/>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unktor 2">
              <a:extLst>
                <a:ext uri="{FF2B5EF4-FFF2-40B4-BE49-F238E27FC236}">
                  <a16:creationId xmlns:a16="http://schemas.microsoft.com/office/drawing/2014/main" id="{4D8BAA77-2EBC-39A9-6E17-1A2E45A432BC}"/>
                </a:ext>
                <a:ext uri="{C183D7F6-B498-43B3-948B-1728B52AA6E4}">
                  <adec:decorative xmlns:adec="http://schemas.microsoft.com/office/drawing/2017/decorative" val="1"/>
                </a:ext>
              </a:extLst>
            </p:cNvPr>
            <p:cNvSpPr/>
            <p:nvPr userDrawn="1"/>
          </p:nvSpPr>
          <p:spPr>
            <a:xfrm>
              <a:off x="663584" y="5549925"/>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unktor 3">
              <a:extLst>
                <a:ext uri="{FF2B5EF4-FFF2-40B4-BE49-F238E27FC236}">
                  <a16:creationId xmlns:a16="http://schemas.microsoft.com/office/drawing/2014/main" id="{42940657-2646-0715-E8CA-EA57EC0C5636}"/>
                </a:ext>
                <a:ext uri="{C183D7F6-B498-43B3-948B-1728B52AA6E4}">
                  <adec:decorative xmlns:adec="http://schemas.microsoft.com/office/drawing/2017/decorative" val="1"/>
                </a:ext>
              </a:extLst>
            </p:cNvPr>
            <p:cNvSpPr/>
            <p:nvPr userDrawn="1"/>
          </p:nvSpPr>
          <p:spPr>
            <a:xfrm>
              <a:off x="5342462" y="5549925"/>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unktor 4">
              <a:extLst>
                <a:ext uri="{FF2B5EF4-FFF2-40B4-BE49-F238E27FC236}">
                  <a16:creationId xmlns:a16="http://schemas.microsoft.com/office/drawing/2014/main" id="{D2246946-48FD-E418-BF4C-355AFCAD5A5B}"/>
                </a:ext>
                <a:ext uri="{C183D7F6-B498-43B3-948B-1728B52AA6E4}">
                  <adec:decorative xmlns:adec="http://schemas.microsoft.com/office/drawing/2017/decorative" val="1"/>
                </a:ext>
              </a:extLst>
            </p:cNvPr>
            <p:cNvSpPr/>
            <p:nvPr userDrawn="1"/>
          </p:nvSpPr>
          <p:spPr>
            <a:xfrm>
              <a:off x="5342462" y="4118948"/>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unktor 5">
              <a:extLst>
                <a:ext uri="{FF2B5EF4-FFF2-40B4-BE49-F238E27FC236}">
                  <a16:creationId xmlns:a16="http://schemas.microsoft.com/office/drawing/2014/main" id="{1979BB00-E3CD-F5F0-322A-CFC3470246DF}"/>
                </a:ext>
                <a:ext uri="{C183D7F6-B498-43B3-948B-1728B52AA6E4}">
                  <adec:decorative xmlns:adec="http://schemas.microsoft.com/office/drawing/2017/decorative" val="1"/>
                </a:ext>
              </a:extLst>
            </p:cNvPr>
            <p:cNvSpPr/>
            <p:nvPr userDrawn="1"/>
          </p:nvSpPr>
          <p:spPr>
            <a:xfrm>
              <a:off x="1775460" y="4113677"/>
              <a:ext cx="70824" cy="70824"/>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grpSp>
    </p:spTree>
    <p:extLst>
      <p:ext uri="{BB962C8B-B14F-4D97-AF65-F5344CB8AC3E}">
        <p14:creationId xmlns:p14="http://schemas.microsoft.com/office/powerpoint/2010/main" val="237240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BA8D1C-DFA1-0939-0F7F-25AA02555C0F}"/>
              </a:ext>
            </a:extLst>
          </p:cNvPr>
          <p:cNvSpPr>
            <a:spLocks noGrp="1"/>
          </p:cNvSpPr>
          <p:nvPr>
            <p:ph type="title"/>
          </p:nvPr>
        </p:nvSpPr>
        <p:spPr>
          <a:xfrm>
            <a:off x="576000" y="907200"/>
            <a:ext cx="5520000" cy="792391"/>
          </a:xfrm>
        </p:spPr>
        <p:txBody>
          <a:bodyPr wrap="square">
            <a:noAutofit/>
          </a:bodyPr>
          <a:lstStyle/>
          <a:p>
            <a:pPr>
              <a:lnSpc>
                <a:spcPct val="90000"/>
              </a:lnSpc>
            </a:pPr>
            <a:r>
              <a:rPr lang="pl-PL" sz="3600" dirty="0"/>
              <a:t>Uchwała </a:t>
            </a:r>
            <a:r>
              <a:rPr lang="en-US" sz="3600" kern="1200" dirty="0">
                <a:effectLst/>
              </a:rPr>
              <a:t>§ 6 </a:t>
            </a:r>
            <a:r>
              <a:rPr lang="en-US" sz="3600" kern="1200" dirty="0" err="1">
                <a:effectLst/>
              </a:rPr>
              <a:t>ust</a:t>
            </a:r>
            <a:r>
              <a:rPr lang="en-US" sz="3600" kern="1200" dirty="0">
                <a:effectLst/>
              </a:rPr>
              <a:t>. 1 </a:t>
            </a:r>
            <a:r>
              <a:rPr lang="pl-PL" sz="3600" kern="1200" dirty="0">
                <a:effectLst/>
              </a:rPr>
              <a:t>cd.</a:t>
            </a:r>
            <a:br>
              <a:rPr lang="pl-PL" sz="3600" dirty="0"/>
            </a:br>
            <a:endParaRPr lang="pl-PL" sz="3600" dirty="0"/>
          </a:p>
        </p:txBody>
      </p:sp>
      <p:sp>
        <p:nvSpPr>
          <p:cNvPr id="3" name="Symbol zastępczy tekstu 2">
            <a:extLst>
              <a:ext uri="{FF2B5EF4-FFF2-40B4-BE49-F238E27FC236}">
                <a16:creationId xmlns:a16="http://schemas.microsoft.com/office/drawing/2014/main" id="{D1A03940-97CC-7A45-E81B-49984876D6DE}"/>
              </a:ext>
            </a:extLst>
          </p:cNvPr>
          <p:cNvSpPr>
            <a:spLocks noGrp="1"/>
          </p:cNvSpPr>
          <p:nvPr>
            <p:ph type="body" idx="15"/>
          </p:nvPr>
        </p:nvSpPr>
        <p:spPr>
          <a:xfrm>
            <a:off x="611999" y="2707199"/>
            <a:ext cx="7203943" cy="3105771"/>
          </a:xfrm>
        </p:spPr>
        <p:txBody>
          <a:bodyPr wrap="square">
            <a:normAutofit/>
          </a:bodyPr>
          <a:lstStyle/>
          <a:p>
            <a:pPr lvl="0" algn="just">
              <a:lnSpc>
                <a:spcPct val="90000"/>
              </a:lnSpc>
              <a:spcAft>
                <a:spcPts val="600"/>
              </a:spcAft>
            </a:pPr>
            <a:r>
              <a:rPr lang="pl-PL" dirty="0">
                <a:effectLst/>
              </a:rPr>
              <a:t>2. inne państwowe osoby prawne utworzone na podstawie odrębnych ustaw w celu wykonywania zadań publicznych, z wyłączeniem przedsiębiorstw, banków i spółek prawa handlowego;</a:t>
            </a:r>
          </a:p>
          <a:p>
            <a:pPr lvl="0" algn="just">
              <a:lnSpc>
                <a:spcPct val="90000"/>
              </a:lnSpc>
              <a:spcAft>
                <a:spcPts val="600"/>
              </a:spcAft>
            </a:pPr>
            <a:endParaRPr lang="pl-PL" dirty="0"/>
          </a:p>
          <a:p>
            <a:pPr lvl="0" algn="just">
              <a:lnSpc>
                <a:spcPct val="90000"/>
              </a:lnSpc>
              <a:spcAft>
                <a:spcPts val="600"/>
              </a:spcAft>
            </a:pPr>
            <a:endParaRPr lang="pl-PL" dirty="0">
              <a:effectLst/>
            </a:endParaRPr>
          </a:p>
          <a:p>
            <a:pPr algn="just">
              <a:lnSpc>
                <a:spcPct val="90000"/>
              </a:lnSpc>
              <a:buNone/>
            </a:pPr>
            <a:r>
              <a:rPr lang="pl-PL" dirty="0">
                <a:effectLst/>
              </a:rPr>
              <a:t>3. inne niż określone w ustawie z dnia 27 sierpnia 2009 r. o finansach publicznych, państwowe jednostki organizacyjne nieposiadające osobowości prawnej. </a:t>
            </a:r>
          </a:p>
          <a:p>
            <a:pPr>
              <a:lnSpc>
                <a:spcPct val="90000"/>
              </a:lnSpc>
            </a:pPr>
            <a:endParaRPr lang="pl-PL" sz="1000" dirty="0"/>
          </a:p>
        </p:txBody>
      </p:sp>
      <p:sp>
        <p:nvSpPr>
          <p:cNvPr id="12" name="Text Placeholder 3">
            <a:extLst>
              <a:ext uri="{FF2B5EF4-FFF2-40B4-BE49-F238E27FC236}">
                <a16:creationId xmlns:a16="http://schemas.microsoft.com/office/drawing/2014/main" id="{FD0A602A-D4A5-77AB-11B7-EF2F75BA8940}"/>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en-US" dirty="0"/>
          </a:p>
        </p:txBody>
      </p:sp>
    </p:spTree>
    <p:extLst>
      <p:ext uri="{BB962C8B-B14F-4D97-AF65-F5344CB8AC3E}">
        <p14:creationId xmlns:p14="http://schemas.microsoft.com/office/powerpoint/2010/main" val="3202719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57D0B-D4E2-5F49-7C65-473E2D4D2D83}"/>
            </a:ext>
          </a:extLst>
        </p:cNvPr>
        <p:cNvGrpSpPr/>
        <p:nvPr/>
      </p:nvGrpSpPr>
      <p:grpSpPr>
        <a:xfrm>
          <a:off x="0" y="0"/>
          <a:ext cx="0" cy="0"/>
          <a:chOff x="0" y="0"/>
          <a:chExt cx="0" cy="0"/>
        </a:xfrm>
      </p:grpSpPr>
      <p:sp>
        <p:nvSpPr>
          <p:cNvPr id="8" name="Tytuł 7">
            <a:extLst>
              <a:ext uri="{FF2B5EF4-FFF2-40B4-BE49-F238E27FC236}">
                <a16:creationId xmlns:a16="http://schemas.microsoft.com/office/drawing/2014/main" id="{5275F919-FFB2-49E1-A4BC-9DA2531950A6}"/>
              </a:ext>
            </a:extLst>
          </p:cNvPr>
          <p:cNvSpPr>
            <a:spLocks noGrp="1"/>
          </p:cNvSpPr>
          <p:nvPr>
            <p:ph type="title"/>
          </p:nvPr>
        </p:nvSpPr>
        <p:spPr>
          <a:xfrm>
            <a:off x="575999" y="308114"/>
            <a:ext cx="10920675" cy="775251"/>
          </a:xfrm>
        </p:spPr>
        <p:txBody>
          <a:bodyPr/>
          <a:lstStyle/>
          <a:p>
            <a:pPr>
              <a:lnSpc>
                <a:spcPct val="150000"/>
              </a:lnSpc>
              <a:spcBef>
                <a:spcPts val="400"/>
              </a:spcBef>
              <a:spcAft>
                <a:spcPts val="600"/>
              </a:spcAft>
            </a:pPr>
            <a:r>
              <a:rPr lang="pl-PL" sz="2400" b="1" dirty="0">
                <a:effectLst/>
                <a:latin typeface="Aptos" panose="020B0004020202020204" pitchFamily="34" charset="0"/>
                <a:ea typeface="Times New Roman" panose="02020603050405020304" pitchFamily="18" charset="0"/>
                <a:cs typeface="Times New Roman" panose="02020603050405020304" pitchFamily="18" charset="0"/>
              </a:rPr>
              <a:t>Warunki skorzystania z usług chmur obliczeniowych – uchwała WIIP</a:t>
            </a:r>
          </a:p>
        </p:txBody>
      </p:sp>
      <p:sp>
        <p:nvSpPr>
          <p:cNvPr id="9" name="Symbol zastępczy tekstu 8">
            <a:extLst>
              <a:ext uri="{FF2B5EF4-FFF2-40B4-BE49-F238E27FC236}">
                <a16:creationId xmlns:a16="http://schemas.microsoft.com/office/drawing/2014/main" id="{43E72434-6DB5-0875-57A2-398868A29A1B}"/>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latin typeface="+mn-lt"/>
            </a:endParaRPr>
          </a:p>
        </p:txBody>
      </p:sp>
      <p:sp>
        <p:nvSpPr>
          <p:cNvPr id="10" name="Symbol zastępczy tekstu 2">
            <a:extLst>
              <a:ext uri="{FF2B5EF4-FFF2-40B4-BE49-F238E27FC236}">
                <a16:creationId xmlns:a16="http://schemas.microsoft.com/office/drawing/2014/main" id="{916C4F70-992D-E225-CCD2-2ECCB804CA80}"/>
              </a:ext>
            </a:extLst>
          </p:cNvPr>
          <p:cNvSpPr txBox="1">
            <a:spLocks/>
          </p:cNvSpPr>
          <p:nvPr/>
        </p:nvSpPr>
        <p:spPr>
          <a:xfrm>
            <a:off x="959870" y="1152939"/>
            <a:ext cx="10965234"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Zgodnie z </a:t>
            </a:r>
            <a:r>
              <a:rPr lang="pl-PL" sz="1800" dirty="0">
                <a:solidFill>
                  <a:schemeClr val="bg1"/>
                </a:solidFill>
                <a:effectLst/>
                <a:latin typeface="Aptos" panose="020B0004020202020204" pitchFamily="34" charset="0"/>
                <a:ea typeface="Aptos" panose="020B0004020202020204" pitchFamily="34" charset="0"/>
                <a:cs typeface="Open Sans" panose="020B0606030504020204" pitchFamily="34" charset="0"/>
              </a:rPr>
              <a:t>§ 6 ust. 2 uchwały WIIP</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korzystanie przez ww. podmioty z usług przetwarzania w Rządowej Chmurze Obliczeniowej lub publicznych chmurach obliczeniowych uzależnione jest od spełnienia kryteriów klasyfikacji systemów teleinformatycznych, które mogą korzystać z usług przetwarzania w Rządowej Chmurze Obliczeniowej lub w publicznych chmurach obliczeniowych, określonych w załączniku nr 2 do tej uchwały.</a:t>
            </a: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 przypadku usług publicznych chmur obliczeniowych na gruncie uchwały istnieje obowiązek zwrócenia się przez podmiot administracji do właściwego Zespołu Reagowania na Incydenty Bezpieczeństwa Komputerowego (CSIRT) „o wydanie opinii w zakresie możliwości wykorzystania publicznych chmur obliczeniowych”. CSIRT-y te działają na poziomie krajowym prowadzone odpowiednio przez </a:t>
            </a:r>
            <a:r>
              <a:rPr lang="pl-PL" sz="18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Ministra Obrony Narodowej, Naukową i Akademicką Sieć Komputerową - Państwowy Instytut Badawczy i Szefa Agencji Bezpieczeństwa Wewnętrznego </a:t>
            </a:r>
            <a:endParaRPr lang="pl-PL" sz="1800" b="1" dirty="0">
              <a:solidFill>
                <a:schemeClr val="bg1"/>
              </a:solidFill>
              <a:ea typeface="Aptos" panose="020B0004020202020204" pitchFamily="34" charset="0"/>
              <a:cs typeface="Times New Roman" panose="02020603050405020304" pitchFamily="18" charset="0"/>
            </a:endParaRPr>
          </a:p>
          <a:p>
            <a:pPr algn="just">
              <a:lnSpc>
                <a:spcPct val="100000"/>
              </a:lnSpc>
              <a:spcBef>
                <a:spcPts val="0"/>
              </a:spcBef>
              <a:spcAft>
                <a:spcPts val="1200"/>
              </a:spcAft>
            </a:pP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Proces ten wspierany jest przez System Zapewnienia Usług Chmurowych (dalej „System ZUCH”) poprzez zapewnienie możliwości wypełniania ankiety dotyczącej ankiety kwalifikacji SCCO przesyłanej następnie przez Ministerstwo Cyfryzacji za dany podmiot do właściwego </a:t>
            </a:r>
            <a:r>
              <a:rPr lang="pl-PL" sz="1800" dirty="0" err="1">
                <a:solidFill>
                  <a:schemeClr val="bg1"/>
                </a:solidFill>
                <a:effectLst/>
                <a:latin typeface="Aptos" panose="020B0004020202020204" pitchFamily="34" charset="0"/>
                <a:ea typeface="Aptos" panose="020B0004020202020204" pitchFamily="34" charset="0"/>
                <a:cs typeface="Times New Roman" panose="02020603050405020304" pitchFamily="18" charset="0"/>
              </a:rPr>
              <a:t>CSiRT</a:t>
            </a:r>
            <a:r>
              <a:rPr lang="pl-PL" sz="18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a:t>
            </a:r>
            <a:endParaRPr lang="pl-PL" sz="1800" dirty="0">
              <a:solidFill>
                <a:schemeClr val="bg1"/>
              </a:solidFill>
              <a:ea typeface="Aptos" panose="020B0004020202020204" pitchFamily="34" charset="0"/>
              <a:cs typeface="Times New Roman" panose="02020603050405020304" pitchFamily="18" charset="0"/>
            </a:endParaRPr>
          </a:p>
          <a:p>
            <a:endParaRPr lang="pl-PL" sz="1400" dirty="0"/>
          </a:p>
        </p:txBody>
      </p:sp>
    </p:spTree>
    <p:extLst>
      <p:ext uri="{BB962C8B-B14F-4D97-AF65-F5344CB8AC3E}">
        <p14:creationId xmlns:p14="http://schemas.microsoft.com/office/powerpoint/2010/main" val="416748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692344-8973-D4C3-F7E6-40969E5909DD}"/>
            </a:ext>
          </a:extLst>
        </p:cNvPr>
        <p:cNvGrpSpPr/>
        <p:nvPr/>
      </p:nvGrpSpPr>
      <p:grpSpPr>
        <a:xfrm>
          <a:off x="0" y="0"/>
          <a:ext cx="0" cy="0"/>
          <a:chOff x="0" y="0"/>
          <a:chExt cx="0" cy="0"/>
        </a:xfrm>
      </p:grpSpPr>
      <p:sp>
        <p:nvSpPr>
          <p:cNvPr id="2" name="Tytuł">
            <a:extLst>
              <a:ext uri="{FF2B5EF4-FFF2-40B4-BE49-F238E27FC236}">
                <a16:creationId xmlns:a16="http://schemas.microsoft.com/office/drawing/2014/main" id="{E5CA12AA-1C63-465B-3208-CE9724BA1194}"/>
              </a:ext>
            </a:extLst>
          </p:cNvPr>
          <p:cNvSpPr>
            <a:spLocks noGrp="1" noRot="1" noMove="1" noResize="1" noEditPoints="1" noAdjustHandles="1" noChangeArrowheads="1" noChangeShapeType="1"/>
          </p:cNvSpPr>
          <p:nvPr>
            <p:ph type="title"/>
          </p:nvPr>
        </p:nvSpPr>
        <p:spPr>
          <a:xfrm>
            <a:off x="576000" y="907200"/>
            <a:ext cx="5520000" cy="1077218"/>
          </a:xfrm>
        </p:spPr>
        <p:txBody>
          <a:bodyPr/>
          <a:lstStyle/>
          <a:p>
            <a:r>
              <a:rPr lang="pl-PL" sz="3200"/>
              <a:t>Publiczne Chmury Obliczeniowe (dalej: „PChO”) </a:t>
            </a:r>
            <a:endParaRPr lang="pl-PL" sz="3200" dirty="0"/>
          </a:p>
        </p:txBody>
      </p:sp>
      <p:sp>
        <p:nvSpPr>
          <p:cNvPr id="3" name="Treść">
            <a:extLst>
              <a:ext uri="{FF2B5EF4-FFF2-40B4-BE49-F238E27FC236}">
                <a16:creationId xmlns:a16="http://schemas.microsoft.com/office/drawing/2014/main" id="{437790F6-6598-9A01-CF30-75D1E28AE53B}"/>
              </a:ext>
            </a:extLst>
          </p:cNvPr>
          <p:cNvSpPr>
            <a:spLocks noGrp="1" noRot="1" noMove="1" noResize="1" noEditPoints="1" noAdjustHandles="1" noChangeArrowheads="1" noChangeShapeType="1"/>
          </p:cNvSpPr>
          <p:nvPr>
            <p:ph type="body" idx="15"/>
          </p:nvPr>
        </p:nvSpPr>
        <p:spPr>
          <a:xfrm>
            <a:off x="611999" y="2707200"/>
            <a:ext cx="5484001" cy="2707857"/>
          </a:xfrm>
        </p:spPr>
        <p:txBody>
          <a:bodyPr/>
          <a:lstStyle/>
          <a:p>
            <a:pPr marL="0" indent="0" algn="just">
              <a:lnSpc>
                <a:spcPct val="107000"/>
              </a:lnSpc>
              <a:spcAft>
                <a:spcPts val="800"/>
              </a:spcAft>
              <a:buNone/>
            </a:pPr>
            <a:r>
              <a:rPr lang="pl-PL" sz="1600" dirty="0" err="1">
                <a:effectLst/>
                <a:latin typeface="+mn-lt"/>
                <a:ea typeface="Aptos" panose="020B0004020202020204" pitchFamily="34" charset="0"/>
                <a:cs typeface="Times New Roman" panose="02020603050405020304" pitchFamily="18" charset="0"/>
              </a:rPr>
              <a:t>PChO</a:t>
            </a:r>
            <a:r>
              <a:rPr lang="pl-PL" sz="1600" dirty="0">
                <a:effectLst/>
                <a:latin typeface="+mn-lt"/>
                <a:ea typeface="Aptos" panose="020B0004020202020204" pitchFamily="34" charset="0"/>
                <a:cs typeface="Times New Roman" panose="02020603050405020304" pitchFamily="18" charset="0"/>
              </a:rPr>
              <a:t> to nazwa jednego z czterech strumieni projektu Wspólna Infrastruktura Informatyczna Państwa </a:t>
            </a:r>
            <a:br>
              <a:rPr lang="pl-PL" sz="1600" b="1" dirty="0">
                <a:effectLst/>
                <a:latin typeface="+mn-lt"/>
                <a:ea typeface="Aptos" panose="020B0004020202020204" pitchFamily="34" charset="0"/>
                <a:cs typeface="Times New Roman" panose="02020603050405020304" pitchFamily="18" charset="0"/>
              </a:rPr>
            </a:br>
            <a:r>
              <a:rPr lang="pl-PL" sz="1600" dirty="0">
                <a:effectLst/>
                <a:latin typeface="+mn-lt"/>
                <a:ea typeface="Aptos" panose="020B0004020202020204" pitchFamily="34" charset="0"/>
                <a:cs typeface="Times New Roman" panose="02020603050405020304" pitchFamily="18" charset="0"/>
              </a:rPr>
              <a:t>i polega na: </a:t>
            </a:r>
            <a:r>
              <a:rPr lang="pl-PL" sz="1600" b="1" dirty="0">
                <a:solidFill>
                  <a:schemeClr val="accent2"/>
                </a:solidFill>
                <a:effectLst/>
                <a:latin typeface="+mn-lt"/>
                <a:ea typeface="Aptos" panose="020B0004020202020204" pitchFamily="34" charset="0"/>
                <a:cs typeface="Times New Roman" panose="02020603050405020304" pitchFamily="18" charset="0"/>
              </a:rPr>
              <a:t>zapewnieniu </a:t>
            </a:r>
            <a:r>
              <a:rPr lang="pl-PL" sz="1600" b="1" dirty="0">
                <a:solidFill>
                  <a:srgbClr val="F399B9"/>
                </a:solidFill>
                <a:effectLst/>
                <a:latin typeface="+mn-lt"/>
                <a:ea typeface="Aptos" panose="020B0004020202020204" pitchFamily="34" charset="0"/>
                <a:cs typeface="Times New Roman" panose="02020603050405020304" pitchFamily="18" charset="0"/>
              </a:rPr>
              <a:t>podmiotom administracji publicznej</a:t>
            </a:r>
            <a:r>
              <a:rPr lang="pl-PL" sz="1600" dirty="0">
                <a:effectLst/>
                <a:latin typeface="+mn-lt"/>
                <a:ea typeface="Aptos" panose="020B0004020202020204" pitchFamily="34" charset="0"/>
                <a:cs typeface="Times New Roman" panose="02020603050405020304" pitchFamily="18" charset="0"/>
              </a:rPr>
              <a:t> możliwości </a:t>
            </a:r>
            <a:r>
              <a:rPr lang="pl-PL" sz="1600" b="1" dirty="0">
                <a:solidFill>
                  <a:srgbClr val="F399B9"/>
                </a:solidFill>
                <a:effectLst/>
                <a:latin typeface="+mn-lt"/>
                <a:ea typeface="Aptos" panose="020B0004020202020204" pitchFamily="34" charset="0"/>
                <a:cs typeface="Times New Roman" panose="02020603050405020304" pitchFamily="18" charset="0"/>
              </a:rPr>
              <a:t>nabywania usług przetwarzania w komercyjnych chmurach obliczeniowych</a:t>
            </a:r>
            <a:r>
              <a:rPr lang="pl-PL" sz="1600" dirty="0">
                <a:effectLst/>
                <a:latin typeface="+mn-lt"/>
                <a:ea typeface="Aptos" panose="020B0004020202020204" pitchFamily="34" charset="0"/>
                <a:cs typeface="Times New Roman" panose="02020603050405020304" pitchFamily="18" charset="0"/>
              </a:rPr>
              <a:t> (chmurach obliczeniowych dostarczanych przez podmioty komercyjne) </a:t>
            </a:r>
            <a:r>
              <a:rPr lang="pl-PL" sz="1600" b="1" dirty="0">
                <a:solidFill>
                  <a:schemeClr val="accent2"/>
                </a:solidFill>
                <a:effectLst/>
                <a:latin typeface="+mn-lt"/>
                <a:ea typeface="Aptos" panose="020B0004020202020204" pitchFamily="34" charset="0"/>
                <a:cs typeface="Times New Roman" panose="02020603050405020304" pitchFamily="18" charset="0"/>
              </a:rPr>
              <a:t>od </a:t>
            </a:r>
            <a:r>
              <a:rPr lang="pl-PL" sz="1600" b="1" dirty="0">
                <a:solidFill>
                  <a:srgbClr val="F399B9"/>
                </a:solidFill>
                <a:effectLst/>
                <a:latin typeface="+mn-lt"/>
                <a:ea typeface="Aptos" panose="020B0004020202020204" pitchFamily="34" charset="0"/>
                <a:cs typeface="Times New Roman" panose="02020603050405020304" pitchFamily="18" charset="0"/>
              </a:rPr>
              <a:t>wykonawców wybranych </a:t>
            </a:r>
            <a:br>
              <a:rPr lang="pl-PL" sz="1600" b="1" dirty="0">
                <a:solidFill>
                  <a:srgbClr val="F399B9"/>
                </a:solidFill>
                <a:effectLst/>
                <a:latin typeface="+mn-lt"/>
                <a:ea typeface="Aptos" panose="020B0004020202020204" pitchFamily="34" charset="0"/>
                <a:cs typeface="Times New Roman" panose="02020603050405020304" pitchFamily="18" charset="0"/>
              </a:rPr>
            </a:br>
            <a:r>
              <a:rPr lang="pl-PL" sz="1600" b="1" dirty="0">
                <a:solidFill>
                  <a:srgbClr val="F399B9"/>
                </a:solidFill>
                <a:effectLst/>
                <a:latin typeface="+mn-lt"/>
                <a:ea typeface="Aptos" panose="020B0004020202020204" pitchFamily="34" charset="0"/>
                <a:cs typeface="Times New Roman" panose="02020603050405020304" pitchFamily="18" charset="0"/>
              </a:rPr>
              <a:t>w zamówieniu wspólnym lub przez centralnego zamawiającego </a:t>
            </a:r>
            <a:r>
              <a:rPr lang="pl-PL" sz="1600" dirty="0">
                <a:effectLst/>
                <a:latin typeface="+mn-lt"/>
                <a:ea typeface="Aptos" panose="020B0004020202020204" pitchFamily="34" charset="0"/>
                <a:cs typeface="Times New Roman" panose="02020603050405020304" pitchFamily="18" charset="0"/>
              </a:rPr>
              <a:t>(zgodnie z ustawą prawo zamówień publicznych).</a:t>
            </a:r>
          </a:p>
        </p:txBody>
      </p:sp>
      <p:sp>
        <p:nvSpPr>
          <p:cNvPr id="6" name="Symbol zastępczy tekstu 5">
            <a:extLst>
              <a:ext uri="{FF2B5EF4-FFF2-40B4-BE49-F238E27FC236}">
                <a16:creationId xmlns:a16="http://schemas.microsoft.com/office/drawing/2014/main" id="{6D8736A3-F06D-9FA9-49CC-B51BBE4B9CF3}"/>
              </a:ext>
            </a:extLst>
          </p:cNvPr>
          <p:cNvSpPr>
            <a:spLocks noGrp="1"/>
          </p:cNvSpPr>
          <p:nvPr>
            <p:ph type="body" sz="quarter" idx="10"/>
          </p:nvPr>
        </p:nvSpPr>
        <p:spPr>
          <a:xfrm>
            <a:off x="1655999" y="6444000"/>
            <a:ext cx="9000000" cy="261610"/>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p:txBody>
      </p:sp>
    </p:spTree>
    <p:extLst>
      <p:ext uri="{BB962C8B-B14F-4D97-AF65-F5344CB8AC3E}">
        <p14:creationId xmlns:p14="http://schemas.microsoft.com/office/powerpoint/2010/main" val="824906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38D7F-480D-E201-0862-02B3510F05D3}"/>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08A3044-D461-F860-CD2A-101593EEA407}"/>
              </a:ext>
            </a:extLst>
          </p:cNvPr>
          <p:cNvSpPr>
            <a:spLocks noGrp="1"/>
          </p:cNvSpPr>
          <p:nvPr>
            <p:ph type="title"/>
          </p:nvPr>
        </p:nvSpPr>
        <p:spPr>
          <a:xfrm>
            <a:off x="576000" y="907200"/>
            <a:ext cx="7320200" cy="1938992"/>
          </a:xfrm>
        </p:spPr>
        <p:txBody>
          <a:bodyPr/>
          <a:lstStyle/>
          <a:p>
            <a:r>
              <a:rPr lang="pl-PL" sz="4000" dirty="0">
                <a:latin typeface="+mj-lt"/>
              </a:rPr>
              <a:t>Zawarte umowy ramowe </a:t>
            </a:r>
            <a:br>
              <a:rPr lang="pl-PL" sz="4000" dirty="0">
                <a:latin typeface="+mj-lt"/>
              </a:rPr>
            </a:br>
            <a:r>
              <a:rPr lang="pl-PL" sz="4000" dirty="0">
                <a:latin typeface="+mj-lt"/>
              </a:rPr>
              <a:t>na część usług chmurowych </a:t>
            </a:r>
            <a:br>
              <a:rPr lang="pl-PL" sz="4000" dirty="0">
                <a:latin typeface="+mj-lt"/>
              </a:rPr>
            </a:br>
            <a:r>
              <a:rPr lang="pl-PL" sz="4000" dirty="0">
                <a:latin typeface="+mj-lt"/>
              </a:rPr>
              <a:t>z katalogu </a:t>
            </a:r>
            <a:r>
              <a:rPr lang="pl-PL" sz="4000" dirty="0" err="1">
                <a:latin typeface="+mj-lt"/>
              </a:rPr>
              <a:t>PChO</a:t>
            </a:r>
            <a:endParaRPr lang="pl-PL" dirty="0">
              <a:latin typeface="+mj-lt"/>
            </a:endParaRPr>
          </a:p>
        </p:txBody>
      </p:sp>
      <p:sp>
        <p:nvSpPr>
          <p:cNvPr id="9" name="pole tekstowe 8">
            <a:extLst>
              <a:ext uri="{FF2B5EF4-FFF2-40B4-BE49-F238E27FC236}">
                <a16:creationId xmlns:a16="http://schemas.microsoft.com/office/drawing/2014/main" id="{D877F8D9-B9E2-6A00-7B08-E323A103B7F0}"/>
              </a:ext>
            </a:extLst>
          </p:cNvPr>
          <p:cNvSpPr txBox="1"/>
          <p:nvPr/>
        </p:nvSpPr>
        <p:spPr>
          <a:xfrm>
            <a:off x="576000" y="3161655"/>
            <a:ext cx="10934075" cy="1969770"/>
          </a:xfrm>
          <a:prstGeom prst="rect">
            <a:avLst/>
          </a:prstGeom>
          <a:noFill/>
        </p:spPr>
        <p:txBody>
          <a:bodyPr wrap="square" rtlCol="0">
            <a:spAutoFit/>
          </a:bodyPr>
          <a:lstStyle/>
          <a:p>
            <a:pPr algn="just">
              <a:spcAft>
                <a:spcPts val="1200"/>
              </a:spcAft>
            </a:pPr>
            <a:r>
              <a:rPr lang="pl-PL" sz="1600" dirty="0">
                <a:solidFill>
                  <a:schemeClr val="bg1"/>
                </a:solidFill>
                <a:effectLst/>
                <a:ea typeface="Aptos" panose="020B0004020202020204" pitchFamily="34" charset="0"/>
                <a:cs typeface="Times New Roman" panose="02020603050405020304" pitchFamily="18" charset="0"/>
              </a:rPr>
              <a:t>Usługi chmurowe z katalogu usług </a:t>
            </a:r>
            <a:r>
              <a:rPr lang="pl-PL" sz="1600" dirty="0" err="1">
                <a:solidFill>
                  <a:schemeClr val="bg1"/>
                </a:solidFill>
                <a:effectLst/>
                <a:ea typeface="Aptos" panose="020B0004020202020204" pitchFamily="34" charset="0"/>
                <a:cs typeface="Times New Roman" panose="02020603050405020304" pitchFamily="18" charset="0"/>
              </a:rPr>
              <a:t>PChO</a:t>
            </a:r>
            <a:r>
              <a:rPr lang="pl-PL" sz="1600" dirty="0">
                <a:solidFill>
                  <a:schemeClr val="bg1"/>
                </a:solidFill>
                <a:effectLst/>
                <a:ea typeface="Aptos" panose="020B0004020202020204" pitchFamily="34" charset="0"/>
                <a:cs typeface="Times New Roman" panose="02020603050405020304" pitchFamily="18" charset="0"/>
              </a:rPr>
              <a:t> (oferta dostawców komercyjnych) są udostępniane Zamawiającym (jednostkom administracji rządowej i jednostkom samorządu terytorialnego) w wyniku dwustopniowego postępowania </a:t>
            </a:r>
            <a:br>
              <a:rPr lang="pl-PL" sz="1600" dirty="0">
                <a:solidFill>
                  <a:schemeClr val="bg1"/>
                </a:solidFill>
                <a:effectLst/>
                <a:ea typeface="Aptos" panose="020B0004020202020204" pitchFamily="34" charset="0"/>
                <a:cs typeface="Times New Roman" panose="02020603050405020304" pitchFamily="18" charset="0"/>
              </a:rPr>
            </a:br>
            <a:r>
              <a:rPr lang="pl-PL" sz="1600" dirty="0">
                <a:solidFill>
                  <a:schemeClr val="bg1"/>
                </a:solidFill>
                <a:effectLst/>
                <a:ea typeface="Aptos" panose="020B0004020202020204" pitchFamily="34" charset="0"/>
                <a:cs typeface="Times New Roman" panose="02020603050405020304" pitchFamily="18" charset="0"/>
              </a:rPr>
              <a:t>o udzielenie zamówienia publicznego, realizowanego w całości drogą elektroniczną, poprzez zawarcie umów ramowych z wykonawcami usług oraz umów wykonawczych pomiędzy wykonawcą i zamawiającym. </a:t>
            </a:r>
          </a:p>
          <a:p>
            <a:pPr algn="just">
              <a:spcAft>
                <a:spcPts val="1200"/>
              </a:spcAft>
            </a:pPr>
            <a:r>
              <a:rPr lang="pl-PL" sz="1600" b="1" dirty="0">
                <a:solidFill>
                  <a:schemeClr val="accent2"/>
                </a:solidFill>
                <a:effectLst/>
                <a:ea typeface="Aptos" panose="020B0004020202020204" pitchFamily="34" charset="0"/>
                <a:cs typeface="Times New Roman" panose="02020603050405020304" pitchFamily="18" charset="0"/>
              </a:rPr>
              <a:t>Katalog usług jest aktualizowany w oparciu o wyniki postępowań przetargowych prowadzonych przez centralnego zamawiającego w ramach utrzymania produktów projektu (do lipca 2029 r.) </a:t>
            </a:r>
            <a:r>
              <a:rPr lang="pl-PL" sz="1600" b="1" i="0" dirty="0">
                <a:solidFill>
                  <a:schemeClr val="accent1">
                    <a:lumMod val="40000"/>
                    <a:lumOff val="60000"/>
                  </a:schemeClr>
                </a:solidFill>
                <a:effectLst/>
              </a:rPr>
              <a:t>w ramach aktualizacji katalog może być rozszerzany o nowe usługi chmurowe</a:t>
            </a:r>
            <a:r>
              <a:rPr lang="pl-PL" sz="1600" b="1" dirty="0">
                <a:solidFill>
                  <a:schemeClr val="accent1">
                    <a:lumMod val="40000"/>
                    <a:lumOff val="60000"/>
                  </a:schemeClr>
                </a:solidFill>
                <a:effectLst/>
                <a:ea typeface="Aptos" panose="020B0004020202020204" pitchFamily="34" charset="0"/>
                <a:cs typeface="Times New Roman" panose="02020603050405020304" pitchFamily="18" charset="0"/>
              </a:rPr>
              <a:t>. </a:t>
            </a:r>
          </a:p>
        </p:txBody>
      </p:sp>
      <p:sp>
        <p:nvSpPr>
          <p:cNvPr id="5" name="Symbol zastępczy tekstu 4">
            <a:extLst>
              <a:ext uri="{FF2B5EF4-FFF2-40B4-BE49-F238E27FC236}">
                <a16:creationId xmlns:a16="http://schemas.microsoft.com/office/drawing/2014/main" id="{DBDF7E2F-AD84-B2AF-F798-9FF2D7D04D0D}"/>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p>
        </p:txBody>
      </p:sp>
    </p:spTree>
    <p:extLst>
      <p:ext uri="{BB962C8B-B14F-4D97-AF65-F5344CB8AC3E}">
        <p14:creationId xmlns:p14="http://schemas.microsoft.com/office/powerpoint/2010/main" val="2717993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a:extLst>
              <a:ext uri="{FF2B5EF4-FFF2-40B4-BE49-F238E27FC236}">
                <a16:creationId xmlns:a16="http://schemas.microsoft.com/office/drawing/2014/main" id="{BA1E4ECB-25F5-F9E5-E3D6-6996EC5D6CFB}"/>
              </a:ext>
            </a:extLst>
          </p:cNvPr>
          <p:cNvSpPr>
            <a:spLocks noGrp="1"/>
          </p:cNvSpPr>
          <p:nvPr>
            <p:ph type="title"/>
          </p:nvPr>
        </p:nvSpPr>
        <p:spPr>
          <a:xfrm>
            <a:off x="575999" y="650240"/>
            <a:ext cx="10920675" cy="584775"/>
          </a:xfrm>
        </p:spPr>
        <p:txBody>
          <a:bodyPr/>
          <a:lstStyle/>
          <a:p>
            <a:r>
              <a:rPr lang="pl-PL" sz="3200" dirty="0">
                <a:latin typeface="+mj-lt"/>
              </a:rPr>
              <a:t>Aktualny katalog usług chmurowych dla </a:t>
            </a:r>
            <a:r>
              <a:rPr lang="pl-PL" sz="3200" dirty="0" err="1">
                <a:latin typeface="+mj-lt"/>
              </a:rPr>
              <a:t>PChO</a:t>
            </a:r>
            <a:r>
              <a:rPr lang="pl-PL" sz="3200" dirty="0">
                <a:latin typeface="+mj-lt"/>
              </a:rPr>
              <a:t> </a:t>
            </a:r>
          </a:p>
        </p:txBody>
      </p:sp>
      <p:sp>
        <p:nvSpPr>
          <p:cNvPr id="8" name="Symbol zastępczy tekstu 7">
            <a:extLst>
              <a:ext uri="{FF2B5EF4-FFF2-40B4-BE49-F238E27FC236}">
                <a16:creationId xmlns:a16="http://schemas.microsoft.com/office/drawing/2014/main" id="{078FAAAD-556C-311D-50B1-5870129167E6}"/>
              </a:ext>
            </a:extLst>
          </p:cNvPr>
          <p:cNvSpPr>
            <a:spLocks noGrp="1"/>
          </p:cNvSpPr>
          <p:nvPr>
            <p:ph type="body" sz="quarter" idx="10"/>
          </p:nvPr>
        </p:nvSpPr>
        <p:spPr>
          <a:xfrm>
            <a:off x="1655999" y="6444000"/>
            <a:ext cx="9000000" cy="559127"/>
          </a:xfrm>
        </p:spPr>
        <p:txBody>
          <a:bodyPr/>
          <a:lstStyle/>
          <a:p>
            <a:r>
              <a:rPr lang="pl-PL" dirty="0">
                <a:effectLst/>
                <a:latin typeface="Aptos" panose="020B0004020202020204" pitchFamily="34" charset="0"/>
                <a:ea typeface="Calibri" panose="020F0502020204030204" pitchFamily="34" charset="0"/>
                <a:cs typeface="Times New Roman" panose="02020603050405020304" pitchFamily="18" charset="0"/>
              </a:rPr>
              <a:t>Jak zamawiać bezpiecznie usługi w modelu chmury obliczeniowej</a:t>
            </a:r>
            <a:endParaRPr lang="pl-PL" dirty="0"/>
          </a:p>
          <a:p>
            <a:endParaRPr lang="pl-PL" dirty="0"/>
          </a:p>
        </p:txBody>
      </p:sp>
      <p:grpSp>
        <p:nvGrpSpPr>
          <p:cNvPr id="140" name="Grupa 139">
            <a:extLst>
              <a:ext uri="{FF2B5EF4-FFF2-40B4-BE49-F238E27FC236}">
                <a16:creationId xmlns:a16="http://schemas.microsoft.com/office/drawing/2014/main" id="{580666E9-B386-07C9-F99D-03E723FD70C0}"/>
              </a:ext>
            </a:extLst>
          </p:cNvPr>
          <p:cNvGrpSpPr/>
          <p:nvPr/>
        </p:nvGrpSpPr>
        <p:grpSpPr>
          <a:xfrm>
            <a:off x="575998" y="1637094"/>
            <a:ext cx="11321590" cy="773247"/>
            <a:chOff x="718788" y="1800887"/>
            <a:chExt cx="11321590" cy="690319"/>
          </a:xfrm>
        </p:grpSpPr>
        <p:grpSp>
          <p:nvGrpSpPr>
            <p:cNvPr id="54" name="Grupa 53">
              <a:extLst>
                <a:ext uri="{FF2B5EF4-FFF2-40B4-BE49-F238E27FC236}">
                  <a16:creationId xmlns:a16="http://schemas.microsoft.com/office/drawing/2014/main" id="{89C6620F-014B-76EC-B0B7-D8F87BCB73B8}"/>
                </a:ext>
              </a:extLst>
            </p:cNvPr>
            <p:cNvGrpSpPr/>
            <p:nvPr/>
          </p:nvGrpSpPr>
          <p:grpSpPr>
            <a:xfrm>
              <a:off x="718788" y="1800888"/>
              <a:ext cx="2471957" cy="649378"/>
              <a:chOff x="718788" y="1841829"/>
              <a:chExt cx="2471957" cy="649378"/>
            </a:xfrm>
          </p:grpSpPr>
          <p:pic>
            <p:nvPicPr>
              <p:cNvPr id="30" name="Koło-niebieski-ciemny-PG">
                <a:extLst>
                  <a:ext uri="{FF2B5EF4-FFF2-40B4-BE49-F238E27FC236}">
                    <a16:creationId xmlns:a16="http://schemas.microsoft.com/office/drawing/2014/main" id="{FC830D69-0865-362C-FE95-29C9BA2E49A5}"/>
                  </a:ext>
                  <a:ext uri="{C183D7F6-B498-43B3-948B-1728B52AA6E4}">
                    <adec:decorative xmlns:adec="http://schemas.microsoft.com/office/drawing/2017/decorative" val="1"/>
                  </a:ext>
                </a:extLst>
              </p:cNvPr>
              <p:cNvPicPr/>
              <p:nvPr/>
            </p:nvPicPr>
            <p:blipFill>
              <a:blip r:embed="rId2"/>
              <a:srcRect/>
              <a:stretch/>
            </p:blipFill>
            <p:spPr>
              <a:xfrm rot="10800000">
                <a:off x="718788" y="1841829"/>
                <a:ext cx="707887" cy="649378"/>
              </a:xfrm>
              <a:prstGeom prst="rect">
                <a:avLst/>
              </a:prstGeom>
              <a:scene3d>
                <a:camera prst="orthographicFront">
                  <a:rot lat="0" lon="0" rev="0"/>
                </a:camera>
                <a:lightRig rig="threePt" dir="t"/>
              </a:scene3d>
            </p:spPr>
          </p:pic>
          <p:sp>
            <p:nvSpPr>
              <p:cNvPr id="33" name="Numer 1">
                <a:extLst>
                  <a:ext uri="{FF2B5EF4-FFF2-40B4-BE49-F238E27FC236}">
                    <a16:creationId xmlns:a16="http://schemas.microsoft.com/office/drawing/2014/main" id="{963D4202-C0A0-BDF4-67A4-5C3D21A776AF}"/>
                  </a:ext>
                </a:extLst>
              </p:cNvPr>
              <p:cNvSpPr txBox="1">
                <a:spLocks/>
              </p:cNvSpPr>
              <p:nvPr/>
            </p:nvSpPr>
            <p:spPr>
              <a:xfrm>
                <a:off x="1044336" y="2150334"/>
                <a:ext cx="432642" cy="274769"/>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01</a:t>
                </a:r>
              </a:p>
            </p:txBody>
          </p:sp>
          <p:cxnSp>
            <p:nvCxnSpPr>
              <p:cNvPr id="34" name="Łącznik 1">
                <a:extLst>
                  <a:ext uri="{FF2B5EF4-FFF2-40B4-BE49-F238E27FC236}">
                    <a16:creationId xmlns:a16="http://schemas.microsoft.com/office/drawing/2014/main" id="{C25D21E5-6A24-E57B-94BC-304B8E870F90}"/>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ytuł 1">
                <a:extLst>
                  <a:ext uri="{FF2B5EF4-FFF2-40B4-BE49-F238E27FC236}">
                    <a16:creationId xmlns:a16="http://schemas.microsoft.com/office/drawing/2014/main" id="{7356A45F-24B6-0E28-E0A5-F8A25BDB0EEE}"/>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Kopia danych </a:t>
                </a:r>
                <a:br>
                  <a:rPr lang="pl-PL" sz="1200" dirty="0">
                    <a:latin typeface="+mn-lt"/>
                  </a:rPr>
                </a:br>
                <a:r>
                  <a:rPr lang="pl-PL" sz="1200" dirty="0">
                    <a:latin typeface="+mn-lt"/>
                  </a:rPr>
                  <a:t>online</a:t>
                </a:r>
              </a:p>
            </p:txBody>
          </p:sp>
        </p:grpSp>
        <p:grpSp>
          <p:nvGrpSpPr>
            <p:cNvPr id="55" name="Grupa 54">
              <a:extLst>
                <a:ext uri="{FF2B5EF4-FFF2-40B4-BE49-F238E27FC236}">
                  <a16:creationId xmlns:a16="http://schemas.microsoft.com/office/drawing/2014/main" id="{5234FB66-7E6F-66A7-471D-C5D78166BC30}"/>
                </a:ext>
              </a:extLst>
            </p:cNvPr>
            <p:cNvGrpSpPr/>
            <p:nvPr/>
          </p:nvGrpSpPr>
          <p:grpSpPr>
            <a:xfrm>
              <a:off x="2918353" y="1800887"/>
              <a:ext cx="2471957" cy="649378"/>
              <a:chOff x="718788" y="1841829"/>
              <a:chExt cx="2471957" cy="649378"/>
            </a:xfrm>
          </p:grpSpPr>
          <p:pic>
            <p:nvPicPr>
              <p:cNvPr id="56" name="Koło-niebieski-ciemny-PG">
                <a:extLst>
                  <a:ext uri="{FF2B5EF4-FFF2-40B4-BE49-F238E27FC236}">
                    <a16:creationId xmlns:a16="http://schemas.microsoft.com/office/drawing/2014/main" id="{1538B03B-8E3B-7901-C815-757C1C387F55}"/>
                  </a:ext>
                  <a:ext uri="{C183D7F6-B498-43B3-948B-1728B52AA6E4}">
                    <adec:decorative xmlns:adec="http://schemas.microsoft.com/office/drawing/2017/decorative" val="1"/>
                  </a:ext>
                </a:extLst>
              </p:cNvPr>
              <p:cNvPicPr/>
              <p:nvPr/>
            </p:nvPicPr>
            <p:blipFill>
              <a:blip r:embed="rId2"/>
              <a:srcRect/>
              <a:stretch/>
            </p:blipFill>
            <p:spPr>
              <a:xfrm rot="10800000">
                <a:off x="718788" y="1841829"/>
                <a:ext cx="707887" cy="649378"/>
              </a:xfrm>
              <a:prstGeom prst="rect">
                <a:avLst/>
              </a:prstGeom>
              <a:scene3d>
                <a:camera prst="orthographicFront">
                  <a:rot lat="0" lon="0" rev="0"/>
                </a:camera>
                <a:lightRig rig="threePt" dir="t"/>
              </a:scene3d>
            </p:spPr>
          </p:pic>
          <p:sp>
            <p:nvSpPr>
              <p:cNvPr id="57" name="Numer 1">
                <a:extLst>
                  <a:ext uri="{FF2B5EF4-FFF2-40B4-BE49-F238E27FC236}">
                    <a16:creationId xmlns:a16="http://schemas.microsoft.com/office/drawing/2014/main" id="{DE323005-DD67-AC46-D8F1-7DE9955CC935}"/>
                  </a:ext>
                </a:extLst>
              </p:cNvPr>
              <p:cNvSpPr txBox="1">
                <a:spLocks/>
              </p:cNvSpPr>
              <p:nvPr/>
            </p:nvSpPr>
            <p:spPr>
              <a:xfrm>
                <a:off x="1044336" y="2150334"/>
                <a:ext cx="432642" cy="274769"/>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02</a:t>
                </a:r>
              </a:p>
            </p:txBody>
          </p:sp>
          <p:cxnSp>
            <p:nvCxnSpPr>
              <p:cNvPr id="58" name="Łącznik 1">
                <a:extLst>
                  <a:ext uri="{FF2B5EF4-FFF2-40B4-BE49-F238E27FC236}">
                    <a16:creationId xmlns:a16="http://schemas.microsoft.com/office/drawing/2014/main" id="{6B4A5BB6-7A64-43B4-2912-525A91929405}"/>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9" name="Tytuł 1">
                <a:extLst>
                  <a:ext uri="{FF2B5EF4-FFF2-40B4-BE49-F238E27FC236}">
                    <a16:creationId xmlns:a16="http://schemas.microsoft.com/office/drawing/2014/main" id="{FC18393B-549D-85CE-EA63-53B0A0DD0ABF}"/>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System </a:t>
                </a:r>
                <a:br>
                  <a:rPr lang="pl-PL" sz="1200" dirty="0">
                    <a:latin typeface="+mn-lt"/>
                  </a:rPr>
                </a:br>
                <a:r>
                  <a:rPr lang="pl-PL" sz="1200" dirty="0">
                    <a:latin typeface="+mn-lt"/>
                  </a:rPr>
                  <a:t>operacyjny</a:t>
                </a:r>
              </a:p>
            </p:txBody>
          </p:sp>
        </p:grpSp>
        <p:grpSp>
          <p:nvGrpSpPr>
            <p:cNvPr id="60" name="Grupa 59">
              <a:extLst>
                <a:ext uri="{FF2B5EF4-FFF2-40B4-BE49-F238E27FC236}">
                  <a16:creationId xmlns:a16="http://schemas.microsoft.com/office/drawing/2014/main" id="{B0D5EC58-7A4D-4EFF-5B7E-43E0695908B5}"/>
                </a:ext>
              </a:extLst>
            </p:cNvPr>
            <p:cNvGrpSpPr/>
            <p:nvPr/>
          </p:nvGrpSpPr>
          <p:grpSpPr>
            <a:xfrm>
              <a:off x="5117917" y="1800887"/>
              <a:ext cx="2471957" cy="649378"/>
              <a:chOff x="718788" y="1841829"/>
              <a:chExt cx="2471957" cy="649378"/>
            </a:xfrm>
          </p:grpSpPr>
          <p:pic>
            <p:nvPicPr>
              <p:cNvPr id="61" name="Koło-niebieski-ciemny-PG">
                <a:extLst>
                  <a:ext uri="{FF2B5EF4-FFF2-40B4-BE49-F238E27FC236}">
                    <a16:creationId xmlns:a16="http://schemas.microsoft.com/office/drawing/2014/main" id="{83B3BFCF-5A31-0C8E-6225-3425FC02D8DA}"/>
                  </a:ext>
                  <a:ext uri="{C183D7F6-B498-43B3-948B-1728B52AA6E4}">
                    <adec:decorative xmlns:adec="http://schemas.microsoft.com/office/drawing/2017/decorative" val="1"/>
                  </a:ext>
                </a:extLst>
              </p:cNvPr>
              <p:cNvPicPr/>
              <p:nvPr/>
            </p:nvPicPr>
            <p:blipFill>
              <a:blip r:embed="rId2"/>
              <a:srcRect/>
              <a:stretch/>
            </p:blipFill>
            <p:spPr>
              <a:xfrm rot="10800000">
                <a:off x="718788" y="1841829"/>
                <a:ext cx="707887" cy="649378"/>
              </a:xfrm>
              <a:prstGeom prst="rect">
                <a:avLst/>
              </a:prstGeom>
              <a:scene3d>
                <a:camera prst="orthographicFront">
                  <a:rot lat="0" lon="0" rev="0"/>
                </a:camera>
                <a:lightRig rig="threePt" dir="t"/>
              </a:scene3d>
            </p:spPr>
          </p:pic>
          <p:sp>
            <p:nvSpPr>
              <p:cNvPr id="62" name="Numer 1">
                <a:extLst>
                  <a:ext uri="{FF2B5EF4-FFF2-40B4-BE49-F238E27FC236}">
                    <a16:creationId xmlns:a16="http://schemas.microsoft.com/office/drawing/2014/main" id="{5F6FDBD9-3101-4A70-A8BA-4A101E6B056D}"/>
                  </a:ext>
                </a:extLst>
              </p:cNvPr>
              <p:cNvSpPr txBox="1">
                <a:spLocks/>
              </p:cNvSpPr>
              <p:nvPr/>
            </p:nvSpPr>
            <p:spPr>
              <a:xfrm>
                <a:off x="1044336" y="2150334"/>
                <a:ext cx="432642" cy="274769"/>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03</a:t>
                </a:r>
              </a:p>
            </p:txBody>
          </p:sp>
          <p:cxnSp>
            <p:nvCxnSpPr>
              <p:cNvPr id="63" name="Łącznik 1">
                <a:extLst>
                  <a:ext uri="{FF2B5EF4-FFF2-40B4-BE49-F238E27FC236}">
                    <a16:creationId xmlns:a16="http://schemas.microsoft.com/office/drawing/2014/main" id="{79850D42-8361-6C70-8974-A04C4D36549B}"/>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Tytuł 1">
                <a:extLst>
                  <a:ext uri="{FF2B5EF4-FFF2-40B4-BE49-F238E27FC236}">
                    <a16:creationId xmlns:a16="http://schemas.microsoft.com/office/drawing/2014/main" id="{B4361D9E-7997-8592-DC28-5155032C54DE}"/>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Firewall</a:t>
                </a:r>
              </a:p>
            </p:txBody>
          </p:sp>
        </p:grpSp>
        <p:grpSp>
          <p:nvGrpSpPr>
            <p:cNvPr id="65" name="Grupa 64">
              <a:extLst>
                <a:ext uri="{FF2B5EF4-FFF2-40B4-BE49-F238E27FC236}">
                  <a16:creationId xmlns:a16="http://schemas.microsoft.com/office/drawing/2014/main" id="{229ADE5E-BFF1-BCCB-027C-C040017E095E}"/>
                </a:ext>
              </a:extLst>
            </p:cNvPr>
            <p:cNvGrpSpPr/>
            <p:nvPr/>
          </p:nvGrpSpPr>
          <p:grpSpPr>
            <a:xfrm>
              <a:off x="7343169" y="1800888"/>
              <a:ext cx="2471957" cy="649378"/>
              <a:chOff x="718788" y="1841829"/>
              <a:chExt cx="2471957" cy="649378"/>
            </a:xfrm>
          </p:grpSpPr>
          <p:pic>
            <p:nvPicPr>
              <p:cNvPr id="66" name="Koło-niebieski-ciemny-PG">
                <a:extLst>
                  <a:ext uri="{FF2B5EF4-FFF2-40B4-BE49-F238E27FC236}">
                    <a16:creationId xmlns:a16="http://schemas.microsoft.com/office/drawing/2014/main" id="{6AA230D9-F076-C4D0-1904-47FC8FBA84BE}"/>
                  </a:ext>
                  <a:ext uri="{C183D7F6-B498-43B3-948B-1728B52AA6E4}">
                    <adec:decorative xmlns:adec="http://schemas.microsoft.com/office/drawing/2017/decorative" val="1"/>
                  </a:ext>
                </a:extLst>
              </p:cNvPr>
              <p:cNvPicPr/>
              <p:nvPr/>
            </p:nvPicPr>
            <p:blipFill>
              <a:blip r:embed="rId2"/>
              <a:srcRect/>
              <a:stretch/>
            </p:blipFill>
            <p:spPr>
              <a:xfrm rot="10800000">
                <a:off x="718788" y="1841829"/>
                <a:ext cx="707887" cy="649378"/>
              </a:xfrm>
              <a:prstGeom prst="rect">
                <a:avLst/>
              </a:prstGeom>
              <a:scene3d>
                <a:camera prst="orthographicFront">
                  <a:rot lat="0" lon="0" rev="0"/>
                </a:camera>
                <a:lightRig rig="threePt" dir="t"/>
              </a:scene3d>
            </p:spPr>
          </p:pic>
          <p:sp>
            <p:nvSpPr>
              <p:cNvPr id="67" name="Numer 1">
                <a:extLst>
                  <a:ext uri="{FF2B5EF4-FFF2-40B4-BE49-F238E27FC236}">
                    <a16:creationId xmlns:a16="http://schemas.microsoft.com/office/drawing/2014/main" id="{8E782EC0-5F32-E1D7-5907-F3D4DCEEF15C}"/>
                  </a:ext>
                </a:extLst>
              </p:cNvPr>
              <p:cNvSpPr txBox="1">
                <a:spLocks/>
              </p:cNvSpPr>
              <p:nvPr/>
            </p:nvSpPr>
            <p:spPr>
              <a:xfrm>
                <a:off x="1044336" y="2150334"/>
                <a:ext cx="432642" cy="274769"/>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04</a:t>
                </a:r>
              </a:p>
            </p:txBody>
          </p:sp>
          <p:cxnSp>
            <p:nvCxnSpPr>
              <p:cNvPr id="68" name="Łącznik 1">
                <a:extLst>
                  <a:ext uri="{FF2B5EF4-FFF2-40B4-BE49-F238E27FC236}">
                    <a16:creationId xmlns:a16="http://schemas.microsoft.com/office/drawing/2014/main" id="{68E4E8D3-6086-BDEC-FD4C-0B85203FC2EB}"/>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Tytuł 1">
                <a:extLst>
                  <a:ext uri="{FF2B5EF4-FFF2-40B4-BE49-F238E27FC236}">
                    <a16:creationId xmlns:a16="http://schemas.microsoft.com/office/drawing/2014/main" id="{088E1246-974E-D6F2-5862-FE4B2CDC2E7A}"/>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VM Podstawowa</a:t>
                </a:r>
              </a:p>
            </p:txBody>
          </p:sp>
        </p:grpSp>
        <p:grpSp>
          <p:nvGrpSpPr>
            <p:cNvPr id="70" name="Grupa 69">
              <a:extLst>
                <a:ext uri="{FF2B5EF4-FFF2-40B4-BE49-F238E27FC236}">
                  <a16:creationId xmlns:a16="http://schemas.microsoft.com/office/drawing/2014/main" id="{2F0238CD-1028-9D87-8F0E-711FAC5A253B}"/>
                </a:ext>
              </a:extLst>
            </p:cNvPr>
            <p:cNvGrpSpPr/>
            <p:nvPr/>
          </p:nvGrpSpPr>
          <p:grpSpPr>
            <a:xfrm>
              <a:off x="9568421" y="1841828"/>
              <a:ext cx="2471957" cy="649378"/>
              <a:chOff x="718788" y="1841829"/>
              <a:chExt cx="2471957" cy="649378"/>
            </a:xfrm>
          </p:grpSpPr>
          <p:pic>
            <p:nvPicPr>
              <p:cNvPr id="71" name="Koło-niebieski-ciemny-PG">
                <a:extLst>
                  <a:ext uri="{FF2B5EF4-FFF2-40B4-BE49-F238E27FC236}">
                    <a16:creationId xmlns:a16="http://schemas.microsoft.com/office/drawing/2014/main" id="{30977530-EFFB-C022-C2F1-D27F4D4365D9}"/>
                  </a:ext>
                  <a:ext uri="{C183D7F6-B498-43B3-948B-1728B52AA6E4}">
                    <adec:decorative xmlns:adec="http://schemas.microsoft.com/office/drawing/2017/decorative" val="1"/>
                  </a:ext>
                </a:extLst>
              </p:cNvPr>
              <p:cNvPicPr/>
              <p:nvPr/>
            </p:nvPicPr>
            <p:blipFill>
              <a:blip r:embed="rId2"/>
              <a:srcRect/>
              <a:stretch/>
            </p:blipFill>
            <p:spPr>
              <a:xfrm rot="10800000">
                <a:off x="718788" y="1841829"/>
                <a:ext cx="707887" cy="649378"/>
              </a:xfrm>
              <a:prstGeom prst="rect">
                <a:avLst/>
              </a:prstGeom>
              <a:scene3d>
                <a:camera prst="orthographicFront">
                  <a:rot lat="0" lon="0" rev="0"/>
                </a:camera>
                <a:lightRig rig="threePt" dir="t"/>
              </a:scene3d>
            </p:spPr>
          </p:pic>
          <p:sp>
            <p:nvSpPr>
              <p:cNvPr id="72" name="Numer 1">
                <a:extLst>
                  <a:ext uri="{FF2B5EF4-FFF2-40B4-BE49-F238E27FC236}">
                    <a16:creationId xmlns:a16="http://schemas.microsoft.com/office/drawing/2014/main" id="{4E891E06-D674-0849-B5E9-54D13ED8C7DD}"/>
                  </a:ext>
                </a:extLst>
              </p:cNvPr>
              <p:cNvSpPr txBox="1">
                <a:spLocks/>
              </p:cNvSpPr>
              <p:nvPr/>
            </p:nvSpPr>
            <p:spPr>
              <a:xfrm>
                <a:off x="1044336" y="2150334"/>
                <a:ext cx="432642" cy="274769"/>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05</a:t>
                </a:r>
              </a:p>
            </p:txBody>
          </p:sp>
          <p:cxnSp>
            <p:nvCxnSpPr>
              <p:cNvPr id="73" name="Łącznik 1">
                <a:extLst>
                  <a:ext uri="{FF2B5EF4-FFF2-40B4-BE49-F238E27FC236}">
                    <a16:creationId xmlns:a16="http://schemas.microsoft.com/office/drawing/2014/main" id="{2CD7EC6D-6047-6A4E-C9D0-79CE88D7491E}"/>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4" name="Tytuł 1">
                <a:extLst>
                  <a:ext uri="{FF2B5EF4-FFF2-40B4-BE49-F238E27FC236}">
                    <a16:creationId xmlns:a16="http://schemas.microsoft.com/office/drawing/2014/main" id="{F4FEA389-3A8C-115A-77D7-299C953CE415}"/>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VM Standard</a:t>
                </a:r>
              </a:p>
            </p:txBody>
          </p:sp>
        </p:grpSp>
      </p:grpSp>
      <p:grpSp>
        <p:nvGrpSpPr>
          <p:cNvPr id="141" name="Grupa 140">
            <a:extLst>
              <a:ext uri="{FF2B5EF4-FFF2-40B4-BE49-F238E27FC236}">
                <a16:creationId xmlns:a16="http://schemas.microsoft.com/office/drawing/2014/main" id="{3A11D97D-373D-9317-EA38-9ADDBD616BC6}"/>
              </a:ext>
            </a:extLst>
          </p:cNvPr>
          <p:cNvGrpSpPr/>
          <p:nvPr/>
        </p:nvGrpSpPr>
        <p:grpSpPr>
          <a:xfrm>
            <a:off x="718788" y="2883879"/>
            <a:ext cx="11321589" cy="748828"/>
            <a:chOff x="718788" y="2958949"/>
            <a:chExt cx="11321589" cy="748828"/>
          </a:xfrm>
        </p:grpSpPr>
        <p:grpSp>
          <p:nvGrpSpPr>
            <p:cNvPr id="75" name="Grupa 74">
              <a:extLst>
                <a:ext uri="{FF2B5EF4-FFF2-40B4-BE49-F238E27FC236}">
                  <a16:creationId xmlns:a16="http://schemas.microsoft.com/office/drawing/2014/main" id="{A452CF39-ADB4-C5C6-41DC-5E74A8FF6F1D}"/>
                </a:ext>
              </a:extLst>
            </p:cNvPr>
            <p:cNvGrpSpPr/>
            <p:nvPr/>
          </p:nvGrpSpPr>
          <p:grpSpPr>
            <a:xfrm>
              <a:off x="718788" y="2958950"/>
              <a:ext cx="2471956" cy="707887"/>
              <a:chOff x="718789" y="1783321"/>
              <a:chExt cx="2471956" cy="707887"/>
            </a:xfrm>
          </p:grpSpPr>
          <p:pic>
            <p:nvPicPr>
              <p:cNvPr id="76" name="Koło-niebieski-ciemny-PG">
                <a:extLst>
                  <a:ext uri="{FF2B5EF4-FFF2-40B4-BE49-F238E27FC236}">
                    <a16:creationId xmlns:a16="http://schemas.microsoft.com/office/drawing/2014/main" id="{380E8007-ACFA-F263-A7A1-66B114DAEC6A}"/>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77" name="Numer 1">
                <a:extLst>
                  <a:ext uri="{FF2B5EF4-FFF2-40B4-BE49-F238E27FC236}">
                    <a16:creationId xmlns:a16="http://schemas.microsoft.com/office/drawing/2014/main" id="{7D3B9A0A-2B23-9653-516E-7229D510E0E9}"/>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06</a:t>
                </a:r>
              </a:p>
            </p:txBody>
          </p:sp>
          <p:cxnSp>
            <p:nvCxnSpPr>
              <p:cNvPr id="78" name="Łącznik 1">
                <a:extLst>
                  <a:ext uri="{FF2B5EF4-FFF2-40B4-BE49-F238E27FC236}">
                    <a16:creationId xmlns:a16="http://schemas.microsoft.com/office/drawing/2014/main" id="{93376ADC-E80E-2403-6B66-FBF460BC23AD}"/>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9" name="Tytuł 1">
                <a:extLst>
                  <a:ext uri="{FF2B5EF4-FFF2-40B4-BE49-F238E27FC236}">
                    <a16:creationId xmlns:a16="http://schemas.microsoft.com/office/drawing/2014/main" id="{91573C3C-68C0-94E5-FC64-1064D218F48C}"/>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VM Wydajna</a:t>
                </a:r>
              </a:p>
            </p:txBody>
          </p:sp>
        </p:grpSp>
        <p:grpSp>
          <p:nvGrpSpPr>
            <p:cNvPr id="80" name="Grupa 79">
              <a:extLst>
                <a:ext uri="{FF2B5EF4-FFF2-40B4-BE49-F238E27FC236}">
                  <a16:creationId xmlns:a16="http://schemas.microsoft.com/office/drawing/2014/main" id="{E3C16FC8-CB42-0C8C-7547-D9D92E02BD52}"/>
                </a:ext>
              </a:extLst>
            </p:cNvPr>
            <p:cNvGrpSpPr/>
            <p:nvPr/>
          </p:nvGrpSpPr>
          <p:grpSpPr>
            <a:xfrm>
              <a:off x="2918353" y="2958949"/>
              <a:ext cx="2471956" cy="707887"/>
              <a:chOff x="718789" y="1783321"/>
              <a:chExt cx="2471956" cy="707887"/>
            </a:xfrm>
          </p:grpSpPr>
          <p:pic>
            <p:nvPicPr>
              <p:cNvPr id="81" name="Koło-niebieski-ciemny-PG">
                <a:extLst>
                  <a:ext uri="{FF2B5EF4-FFF2-40B4-BE49-F238E27FC236}">
                    <a16:creationId xmlns:a16="http://schemas.microsoft.com/office/drawing/2014/main" id="{C0CE4A02-564A-E155-6060-73D77F36E27E}"/>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82" name="Numer 1">
                <a:extLst>
                  <a:ext uri="{FF2B5EF4-FFF2-40B4-BE49-F238E27FC236}">
                    <a16:creationId xmlns:a16="http://schemas.microsoft.com/office/drawing/2014/main" id="{FA96F231-3ABA-C045-F3DC-6A1FFC938E93}"/>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07</a:t>
                </a:r>
              </a:p>
            </p:txBody>
          </p:sp>
          <p:cxnSp>
            <p:nvCxnSpPr>
              <p:cNvPr id="83" name="Łącznik 1">
                <a:extLst>
                  <a:ext uri="{FF2B5EF4-FFF2-40B4-BE49-F238E27FC236}">
                    <a16:creationId xmlns:a16="http://schemas.microsoft.com/office/drawing/2014/main" id="{05A6174F-1477-CCCB-417D-A8232AEA930B}"/>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ytuł 1">
                <a:extLst>
                  <a:ext uri="{FF2B5EF4-FFF2-40B4-BE49-F238E27FC236}">
                    <a16:creationId xmlns:a16="http://schemas.microsoft.com/office/drawing/2014/main" id="{BF57895B-CC60-2464-16F4-143EE953D442}"/>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Dysk obiektowy</a:t>
                </a:r>
              </a:p>
            </p:txBody>
          </p:sp>
        </p:grpSp>
        <p:grpSp>
          <p:nvGrpSpPr>
            <p:cNvPr id="85" name="Grupa 84">
              <a:extLst>
                <a:ext uri="{FF2B5EF4-FFF2-40B4-BE49-F238E27FC236}">
                  <a16:creationId xmlns:a16="http://schemas.microsoft.com/office/drawing/2014/main" id="{5AA99122-1DC2-F888-7B48-1E4637A2D70E}"/>
                </a:ext>
              </a:extLst>
            </p:cNvPr>
            <p:cNvGrpSpPr/>
            <p:nvPr/>
          </p:nvGrpSpPr>
          <p:grpSpPr>
            <a:xfrm>
              <a:off x="5117917" y="2958949"/>
              <a:ext cx="2471956" cy="707887"/>
              <a:chOff x="718789" y="1783321"/>
              <a:chExt cx="2471956" cy="707887"/>
            </a:xfrm>
          </p:grpSpPr>
          <p:pic>
            <p:nvPicPr>
              <p:cNvPr id="86" name="Koło-niebieski-ciemny-PG">
                <a:extLst>
                  <a:ext uri="{FF2B5EF4-FFF2-40B4-BE49-F238E27FC236}">
                    <a16:creationId xmlns:a16="http://schemas.microsoft.com/office/drawing/2014/main" id="{538FAC5F-82A8-C988-6F95-0848A52B59ED}"/>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87" name="Numer 1">
                <a:extLst>
                  <a:ext uri="{FF2B5EF4-FFF2-40B4-BE49-F238E27FC236}">
                    <a16:creationId xmlns:a16="http://schemas.microsoft.com/office/drawing/2014/main" id="{26087CF7-7E46-5E3B-076B-11FCEE2123AB}"/>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08</a:t>
                </a:r>
              </a:p>
            </p:txBody>
          </p:sp>
          <p:cxnSp>
            <p:nvCxnSpPr>
              <p:cNvPr id="88" name="Łącznik 1">
                <a:extLst>
                  <a:ext uri="{FF2B5EF4-FFF2-40B4-BE49-F238E27FC236}">
                    <a16:creationId xmlns:a16="http://schemas.microsoft.com/office/drawing/2014/main" id="{859226C5-6C5B-88AC-3E77-08A39DC92BE7}"/>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Tytuł 1">
                <a:extLst>
                  <a:ext uri="{FF2B5EF4-FFF2-40B4-BE49-F238E27FC236}">
                    <a16:creationId xmlns:a16="http://schemas.microsoft.com/office/drawing/2014/main" id="{3ED16DE8-AD1E-6246-949A-064B67D1D3BD}"/>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Dysk blokowy</a:t>
                </a:r>
              </a:p>
            </p:txBody>
          </p:sp>
        </p:grpSp>
        <p:grpSp>
          <p:nvGrpSpPr>
            <p:cNvPr id="90" name="Grupa 89">
              <a:extLst>
                <a:ext uri="{FF2B5EF4-FFF2-40B4-BE49-F238E27FC236}">
                  <a16:creationId xmlns:a16="http://schemas.microsoft.com/office/drawing/2014/main" id="{97C71A9E-699B-38CD-603B-E845E0F00226}"/>
                </a:ext>
              </a:extLst>
            </p:cNvPr>
            <p:cNvGrpSpPr/>
            <p:nvPr/>
          </p:nvGrpSpPr>
          <p:grpSpPr>
            <a:xfrm>
              <a:off x="7343169" y="2958950"/>
              <a:ext cx="2471956" cy="707887"/>
              <a:chOff x="718789" y="1783321"/>
              <a:chExt cx="2471956" cy="707887"/>
            </a:xfrm>
          </p:grpSpPr>
          <p:pic>
            <p:nvPicPr>
              <p:cNvPr id="91" name="Koło-niebieski-ciemny-PG">
                <a:extLst>
                  <a:ext uri="{FF2B5EF4-FFF2-40B4-BE49-F238E27FC236}">
                    <a16:creationId xmlns:a16="http://schemas.microsoft.com/office/drawing/2014/main" id="{14C863E9-8A63-C991-BAF6-D4CEB45662B5}"/>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92" name="Numer 1">
                <a:extLst>
                  <a:ext uri="{FF2B5EF4-FFF2-40B4-BE49-F238E27FC236}">
                    <a16:creationId xmlns:a16="http://schemas.microsoft.com/office/drawing/2014/main" id="{BDA066E9-39F3-C64F-F9E6-FE99632CBDAE}"/>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09</a:t>
                </a:r>
              </a:p>
            </p:txBody>
          </p:sp>
          <p:cxnSp>
            <p:nvCxnSpPr>
              <p:cNvPr id="93" name="Łącznik 1">
                <a:extLst>
                  <a:ext uri="{FF2B5EF4-FFF2-40B4-BE49-F238E27FC236}">
                    <a16:creationId xmlns:a16="http://schemas.microsoft.com/office/drawing/2014/main" id="{74B174E1-8CD3-4FDA-02F7-6B5EB94891C0}"/>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4" name="Tytuł 1">
                <a:extLst>
                  <a:ext uri="{FF2B5EF4-FFF2-40B4-BE49-F238E27FC236}">
                    <a16:creationId xmlns:a16="http://schemas.microsoft.com/office/drawing/2014/main" id="{CC515EDD-19DD-C989-E6AA-1A7EEE5A5A0C}"/>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Dysk plikowy</a:t>
                </a:r>
              </a:p>
            </p:txBody>
          </p:sp>
        </p:grpSp>
        <p:grpSp>
          <p:nvGrpSpPr>
            <p:cNvPr id="95" name="Grupa 94">
              <a:extLst>
                <a:ext uri="{FF2B5EF4-FFF2-40B4-BE49-F238E27FC236}">
                  <a16:creationId xmlns:a16="http://schemas.microsoft.com/office/drawing/2014/main" id="{68288317-3A40-07EB-8232-EB8873EC9A67}"/>
                </a:ext>
              </a:extLst>
            </p:cNvPr>
            <p:cNvGrpSpPr/>
            <p:nvPr/>
          </p:nvGrpSpPr>
          <p:grpSpPr>
            <a:xfrm>
              <a:off x="9568421" y="2999890"/>
              <a:ext cx="2471956" cy="707887"/>
              <a:chOff x="718789" y="1783321"/>
              <a:chExt cx="2471956" cy="707887"/>
            </a:xfrm>
          </p:grpSpPr>
          <p:pic>
            <p:nvPicPr>
              <p:cNvPr id="96" name="Koło-niebieski-ciemny-PG">
                <a:extLst>
                  <a:ext uri="{FF2B5EF4-FFF2-40B4-BE49-F238E27FC236}">
                    <a16:creationId xmlns:a16="http://schemas.microsoft.com/office/drawing/2014/main" id="{04DDBD03-AD7C-619C-DA46-8114E2C06E64}"/>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97" name="Numer 1">
                <a:extLst>
                  <a:ext uri="{FF2B5EF4-FFF2-40B4-BE49-F238E27FC236}">
                    <a16:creationId xmlns:a16="http://schemas.microsoft.com/office/drawing/2014/main" id="{42EDEC12-B423-ABFA-6D29-AFF8756C9967}"/>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10</a:t>
                </a:r>
              </a:p>
            </p:txBody>
          </p:sp>
          <p:cxnSp>
            <p:nvCxnSpPr>
              <p:cNvPr id="98" name="Łącznik 1">
                <a:extLst>
                  <a:ext uri="{FF2B5EF4-FFF2-40B4-BE49-F238E27FC236}">
                    <a16:creationId xmlns:a16="http://schemas.microsoft.com/office/drawing/2014/main" id="{4456BE21-F9D7-D0AF-6722-554E16CD68CE}"/>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9" name="Tytuł 1">
                <a:extLst>
                  <a:ext uri="{FF2B5EF4-FFF2-40B4-BE49-F238E27FC236}">
                    <a16:creationId xmlns:a16="http://schemas.microsoft.com/office/drawing/2014/main" id="{A26D7785-BB55-C029-124C-6E0EE20A7E88}"/>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n-lt"/>
                  </a:rPr>
                  <a:t>Sieć prywatna</a:t>
                </a:r>
              </a:p>
            </p:txBody>
          </p:sp>
        </p:grpSp>
      </p:grpSp>
      <p:grpSp>
        <p:nvGrpSpPr>
          <p:cNvPr id="142" name="Grupa 141">
            <a:extLst>
              <a:ext uri="{FF2B5EF4-FFF2-40B4-BE49-F238E27FC236}">
                <a16:creationId xmlns:a16="http://schemas.microsoft.com/office/drawing/2014/main" id="{93E5AD97-B217-1902-E113-0CBA614EF892}"/>
              </a:ext>
            </a:extLst>
          </p:cNvPr>
          <p:cNvGrpSpPr/>
          <p:nvPr/>
        </p:nvGrpSpPr>
        <p:grpSpPr>
          <a:xfrm>
            <a:off x="718788" y="4039705"/>
            <a:ext cx="11321589" cy="748828"/>
            <a:chOff x="718788" y="4175521"/>
            <a:chExt cx="11321589" cy="748828"/>
          </a:xfrm>
        </p:grpSpPr>
        <p:grpSp>
          <p:nvGrpSpPr>
            <p:cNvPr id="100" name="Grupa 99">
              <a:extLst>
                <a:ext uri="{FF2B5EF4-FFF2-40B4-BE49-F238E27FC236}">
                  <a16:creationId xmlns:a16="http://schemas.microsoft.com/office/drawing/2014/main" id="{FE9CCEC9-15A1-3B7E-7907-2BDE5245079C}"/>
                </a:ext>
              </a:extLst>
            </p:cNvPr>
            <p:cNvGrpSpPr/>
            <p:nvPr/>
          </p:nvGrpSpPr>
          <p:grpSpPr>
            <a:xfrm>
              <a:off x="718788" y="4175522"/>
              <a:ext cx="2471956" cy="707887"/>
              <a:chOff x="718789" y="1783321"/>
              <a:chExt cx="2471956" cy="707887"/>
            </a:xfrm>
          </p:grpSpPr>
          <p:pic>
            <p:nvPicPr>
              <p:cNvPr id="101" name="Koło-niebieski-ciemny-PG">
                <a:extLst>
                  <a:ext uri="{FF2B5EF4-FFF2-40B4-BE49-F238E27FC236}">
                    <a16:creationId xmlns:a16="http://schemas.microsoft.com/office/drawing/2014/main" id="{928DAB3E-BA8F-9AB3-B5AD-0165CD6D853F}"/>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02" name="Numer 1">
                <a:extLst>
                  <a:ext uri="{FF2B5EF4-FFF2-40B4-BE49-F238E27FC236}">
                    <a16:creationId xmlns:a16="http://schemas.microsoft.com/office/drawing/2014/main" id="{C5ADCC2C-027D-997E-FB57-05D35E8085A1}"/>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11</a:t>
                </a:r>
              </a:p>
            </p:txBody>
          </p:sp>
          <p:cxnSp>
            <p:nvCxnSpPr>
              <p:cNvPr id="103" name="Łącznik 1">
                <a:extLst>
                  <a:ext uri="{FF2B5EF4-FFF2-40B4-BE49-F238E27FC236}">
                    <a16:creationId xmlns:a16="http://schemas.microsoft.com/office/drawing/2014/main" id="{FFD26C56-12C9-1561-39D4-7265BD795001}"/>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ytuł 1">
                <a:extLst>
                  <a:ext uri="{FF2B5EF4-FFF2-40B4-BE49-F238E27FC236}">
                    <a16:creationId xmlns:a16="http://schemas.microsoft.com/office/drawing/2014/main" id="{991DBBEF-6C01-AD63-A79F-78830B5A7866}"/>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j-lt"/>
                  </a:rPr>
                  <a:t>Adres IP</a:t>
                </a:r>
              </a:p>
            </p:txBody>
          </p:sp>
        </p:grpSp>
        <p:grpSp>
          <p:nvGrpSpPr>
            <p:cNvPr id="105" name="Grupa 104">
              <a:extLst>
                <a:ext uri="{FF2B5EF4-FFF2-40B4-BE49-F238E27FC236}">
                  <a16:creationId xmlns:a16="http://schemas.microsoft.com/office/drawing/2014/main" id="{806375A1-F9DD-7B3B-5DFE-6080EF6A0ED6}"/>
                </a:ext>
              </a:extLst>
            </p:cNvPr>
            <p:cNvGrpSpPr/>
            <p:nvPr/>
          </p:nvGrpSpPr>
          <p:grpSpPr>
            <a:xfrm>
              <a:off x="2918353" y="4175521"/>
              <a:ext cx="2471956" cy="707887"/>
              <a:chOff x="718789" y="1783321"/>
              <a:chExt cx="2471956" cy="707887"/>
            </a:xfrm>
          </p:grpSpPr>
          <p:pic>
            <p:nvPicPr>
              <p:cNvPr id="106" name="Koło-niebieski-ciemny-PG">
                <a:extLst>
                  <a:ext uri="{FF2B5EF4-FFF2-40B4-BE49-F238E27FC236}">
                    <a16:creationId xmlns:a16="http://schemas.microsoft.com/office/drawing/2014/main" id="{03A5716F-DCA1-8EFA-751E-C0BE62DC6F7E}"/>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07" name="Numer 1">
                <a:extLst>
                  <a:ext uri="{FF2B5EF4-FFF2-40B4-BE49-F238E27FC236}">
                    <a16:creationId xmlns:a16="http://schemas.microsoft.com/office/drawing/2014/main" id="{F9F59FA7-F0DD-D5DD-7341-3AA1B44BF3AA}"/>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12</a:t>
                </a:r>
              </a:p>
            </p:txBody>
          </p:sp>
          <p:cxnSp>
            <p:nvCxnSpPr>
              <p:cNvPr id="108" name="Łącznik 1">
                <a:extLst>
                  <a:ext uri="{FF2B5EF4-FFF2-40B4-BE49-F238E27FC236}">
                    <a16:creationId xmlns:a16="http://schemas.microsoft.com/office/drawing/2014/main" id="{72303F48-DAB7-9FDA-CEC3-986D9C407E7E}"/>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9" name="Tytuł 1">
                <a:extLst>
                  <a:ext uri="{FF2B5EF4-FFF2-40B4-BE49-F238E27FC236}">
                    <a16:creationId xmlns:a16="http://schemas.microsoft.com/office/drawing/2014/main" id="{AC5DA7E9-D1AA-B5FC-1A4F-B70068A86ABB}"/>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j-lt"/>
                  </a:rPr>
                  <a:t>VPN S2S</a:t>
                </a:r>
              </a:p>
            </p:txBody>
          </p:sp>
        </p:grpSp>
        <p:grpSp>
          <p:nvGrpSpPr>
            <p:cNvPr id="110" name="Grupa 109">
              <a:extLst>
                <a:ext uri="{FF2B5EF4-FFF2-40B4-BE49-F238E27FC236}">
                  <a16:creationId xmlns:a16="http://schemas.microsoft.com/office/drawing/2014/main" id="{97034D90-FF9D-1750-AF86-05F61868564B}"/>
                </a:ext>
              </a:extLst>
            </p:cNvPr>
            <p:cNvGrpSpPr/>
            <p:nvPr/>
          </p:nvGrpSpPr>
          <p:grpSpPr>
            <a:xfrm>
              <a:off x="5117917" y="4175521"/>
              <a:ext cx="2471956" cy="707887"/>
              <a:chOff x="718789" y="1783321"/>
              <a:chExt cx="2471956" cy="707887"/>
            </a:xfrm>
          </p:grpSpPr>
          <p:pic>
            <p:nvPicPr>
              <p:cNvPr id="111" name="Koło-niebieski-ciemny-PG">
                <a:extLst>
                  <a:ext uri="{FF2B5EF4-FFF2-40B4-BE49-F238E27FC236}">
                    <a16:creationId xmlns:a16="http://schemas.microsoft.com/office/drawing/2014/main" id="{A653F7D2-490E-CA89-DE3A-C8E9D3D239B7}"/>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12" name="Numer 1">
                <a:extLst>
                  <a:ext uri="{FF2B5EF4-FFF2-40B4-BE49-F238E27FC236}">
                    <a16:creationId xmlns:a16="http://schemas.microsoft.com/office/drawing/2014/main" id="{7C928424-452F-6C65-E5C5-FCFDCD57CDF9}"/>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13</a:t>
                </a:r>
              </a:p>
            </p:txBody>
          </p:sp>
          <p:cxnSp>
            <p:nvCxnSpPr>
              <p:cNvPr id="113" name="Łącznik 1">
                <a:extLst>
                  <a:ext uri="{FF2B5EF4-FFF2-40B4-BE49-F238E27FC236}">
                    <a16:creationId xmlns:a16="http://schemas.microsoft.com/office/drawing/2014/main" id="{8BAD5FC7-2F2E-991A-7DA2-EAA57D4DD2CC}"/>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ytuł 1">
                <a:extLst>
                  <a:ext uri="{FF2B5EF4-FFF2-40B4-BE49-F238E27FC236}">
                    <a16:creationId xmlns:a16="http://schemas.microsoft.com/office/drawing/2014/main" id="{77552D3A-DFF3-0F30-56B9-5F8A45BFB72B}"/>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j-lt"/>
                  </a:rPr>
                  <a:t>VPN P2S</a:t>
                </a:r>
              </a:p>
            </p:txBody>
          </p:sp>
        </p:grpSp>
        <p:grpSp>
          <p:nvGrpSpPr>
            <p:cNvPr id="115" name="Grupa 114">
              <a:extLst>
                <a:ext uri="{FF2B5EF4-FFF2-40B4-BE49-F238E27FC236}">
                  <a16:creationId xmlns:a16="http://schemas.microsoft.com/office/drawing/2014/main" id="{40F1A4A6-B310-9E85-9457-B90F73BF4AB3}"/>
                </a:ext>
              </a:extLst>
            </p:cNvPr>
            <p:cNvGrpSpPr/>
            <p:nvPr/>
          </p:nvGrpSpPr>
          <p:grpSpPr>
            <a:xfrm>
              <a:off x="7343169" y="4175522"/>
              <a:ext cx="2471956" cy="707887"/>
              <a:chOff x="718789" y="1783321"/>
              <a:chExt cx="2471956" cy="707887"/>
            </a:xfrm>
          </p:grpSpPr>
          <p:pic>
            <p:nvPicPr>
              <p:cNvPr id="116" name="Koło-niebieski-ciemny-PG">
                <a:extLst>
                  <a:ext uri="{FF2B5EF4-FFF2-40B4-BE49-F238E27FC236}">
                    <a16:creationId xmlns:a16="http://schemas.microsoft.com/office/drawing/2014/main" id="{D008F24E-96A0-A300-2737-8E83A87D4F38}"/>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17" name="Numer 1">
                <a:extLst>
                  <a:ext uri="{FF2B5EF4-FFF2-40B4-BE49-F238E27FC236}">
                    <a16:creationId xmlns:a16="http://schemas.microsoft.com/office/drawing/2014/main" id="{06AEF027-53DC-F7D6-BD0B-9239AAF2F296}"/>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14</a:t>
                </a:r>
              </a:p>
            </p:txBody>
          </p:sp>
          <p:cxnSp>
            <p:nvCxnSpPr>
              <p:cNvPr id="118" name="Łącznik 1">
                <a:extLst>
                  <a:ext uri="{FF2B5EF4-FFF2-40B4-BE49-F238E27FC236}">
                    <a16:creationId xmlns:a16="http://schemas.microsoft.com/office/drawing/2014/main" id="{C9BD84D3-461E-4A75-1A0A-B728DE1A02CA}"/>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9" name="Tytuł 1">
                <a:extLst>
                  <a:ext uri="{FF2B5EF4-FFF2-40B4-BE49-F238E27FC236}">
                    <a16:creationId xmlns:a16="http://schemas.microsoft.com/office/drawing/2014/main" id="{B402FD32-B271-8A52-A490-36F9085229B1}"/>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err="1">
                    <a:latin typeface="+mj-lt"/>
                  </a:rPr>
                  <a:t>Loadbalancer</a:t>
                </a:r>
                <a:r>
                  <a:rPr lang="pl-PL" sz="1200" dirty="0">
                    <a:latin typeface="+mj-lt"/>
                  </a:rPr>
                  <a:t> zewnętrzny</a:t>
                </a:r>
              </a:p>
            </p:txBody>
          </p:sp>
        </p:grpSp>
        <p:grpSp>
          <p:nvGrpSpPr>
            <p:cNvPr id="120" name="Grupa 119">
              <a:extLst>
                <a:ext uri="{FF2B5EF4-FFF2-40B4-BE49-F238E27FC236}">
                  <a16:creationId xmlns:a16="http://schemas.microsoft.com/office/drawing/2014/main" id="{876A0263-AFC5-8B44-9A47-C610DAEED85D}"/>
                </a:ext>
              </a:extLst>
            </p:cNvPr>
            <p:cNvGrpSpPr/>
            <p:nvPr/>
          </p:nvGrpSpPr>
          <p:grpSpPr>
            <a:xfrm>
              <a:off x="9568421" y="4216462"/>
              <a:ext cx="2471956" cy="707887"/>
              <a:chOff x="718789" y="1783321"/>
              <a:chExt cx="2471956" cy="707887"/>
            </a:xfrm>
          </p:grpSpPr>
          <p:pic>
            <p:nvPicPr>
              <p:cNvPr id="121" name="Koło-niebieski-ciemny-PG">
                <a:extLst>
                  <a:ext uri="{FF2B5EF4-FFF2-40B4-BE49-F238E27FC236}">
                    <a16:creationId xmlns:a16="http://schemas.microsoft.com/office/drawing/2014/main" id="{274AA41B-1618-48D3-8B4A-55A107EF4879}"/>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22" name="Numer 1">
                <a:extLst>
                  <a:ext uri="{FF2B5EF4-FFF2-40B4-BE49-F238E27FC236}">
                    <a16:creationId xmlns:a16="http://schemas.microsoft.com/office/drawing/2014/main" id="{5AC5824B-894E-3B71-7E4C-14E317BF23A3}"/>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15</a:t>
                </a:r>
              </a:p>
            </p:txBody>
          </p:sp>
          <p:cxnSp>
            <p:nvCxnSpPr>
              <p:cNvPr id="123" name="Łącznik 1">
                <a:extLst>
                  <a:ext uri="{FF2B5EF4-FFF2-40B4-BE49-F238E27FC236}">
                    <a16:creationId xmlns:a16="http://schemas.microsoft.com/office/drawing/2014/main" id="{AB2DB61D-6944-E198-B26C-11C869596CEB}"/>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4" name="Tytuł 1">
                <a:extLst>
                  <a:ext uri="{FF2B5EF4-FFF2-40B4-BE49-F238E27FC236}">
                    <a16:creationId xmlns:a16="http://schemas.microsoft.com/office/drawing/2014/main" id="{B89585C0-C005-28C4-52AD-32D14D58D309}"/>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err="1">
                    <a:latin typeface="+mj-lt"/>
                  </a:rPr>
                  <a:t>Loadbalancer</a:t>
                </a:r>
                <a:r>
                  <a:rPr lang="pl-PL" sz="1200" dirty="0">
                    <a:latin typeface="+mj-lt"/>
                  </a:rPr>
                  <a:t> wewnętrzny</a:t>
                </a:r>
              </a:p>
            </p:txBody>
          </p:sp>
        </p:grpSp>
      </p:grpSp>
      <p:grpSp>
        <p:nvGrpSpPr>
          <p:cNvPr id="143" name="Grupa 142">
            <a:extLst>
              <a:ext uri="{FF2B5EF4-FFF2-40B4-BE49-F238E27FC236}">
                <a16:creationId xmlns:a16="http://schemas.microsoft.com/office/drawing/2014/main" id="{8C1FECB1-92CD-AACB-0619-67CC3237ABEE}"/>
              </a:ext>
            </a:extLst>
          </p:cNvPr>
          <p:cNvGrpSpPr/>
          <p:nvPr/>
        </p:nvGrpSpPr>
        <p:grpSpPr>
          <a:xfrm>
            <a:off x="718788" y="5195532"/>
            <a:ext cx="6871085" cy="707888"/>
            <a:chOff x="718788" y="5332062"/>
            <a:chExt cx="6871085" cy="707888"/>
          </a:xfrm>
        </p:grpSpPr>
        <p:grpSp>
          <p:nvGrpSpPr>
            <p:cNvPr id="125" name="Grupa 124">
              <a:extLst>
                <a:ext uri="{FF2B5EF4-FFF2-40B4-BE49-F238E27FC236}">
                  <a16:creationId xmlns:a16="http://schemas.microsoft.com/office/drawing/2014/main" id="{917D6412-1BB5-60AD-AB3A-3972F18BD826}"/>
                </a:ext>
              </a:extLst>
            </p:cNvPr>
            <p:cNvGrpSpPr/>
            <p:nvPr/>
          </p:nvGrpSpPr>
          <p:grpSpPr>
            <a:xfrm>
              <a:off x="718788" y="5332063"/>
              <a:ext cx="2471956" cy="707887"/>
              <a:chOff x="718789" y="1783321"/>
              <a:chExt cx="2471956" cy="707887"/>
            </a:xfrm>
          </p:grpSpPr>
          <p:pic>
            <p:nvPicPr>
              <p:cNvPr id="126" name="Koło-niebieski-ciemny-PG">
                <a:extLst>
                  <a:ext uri="{FF2B5EF4-FFF2-40B4-BE49-F238E27FC236}">
                    <a16:creationId xmlns:a16="http://schemas.microsoft.com/office/drawing/2014/main" id="{88904927-671F-E3E3-39D0-EAF2249F8FC9}"/>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27" name="Numer 1">
                <a:extLst>
                  <a:ext uri="{FF2B5EF4-FFF2-40B4-BE49-F238E27FC236}">
                    <a16:creationId xmlns:a16="http://schemas.microsoft.com/office/drawing/2014/main" id="{F7D70F5E-3583-23A6-F061-B59EE7F1AC72}"/>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16</a:t>
                </a:r>
              </a:p>
            </p:txBody>
          </p:sp>
          <p:cxnSp>
            <p:nvCxnSpPr>
              <p:cNvPr id="128" name="Łącznik 1">
                <a:extLst>
                  <a:ext uri="{FF2B5EF4-FFF2-40B4-BE49-F238E27FC236}">
                    <a16:creationId xmlns:a16="http://schemas.microsoft.com/office/drawing/2014/main" id="{D26D4E55-4A3A-7B88-F6EE-2DE1F218D53E}"/>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29" name="Tytuł 1">
                <a:extLst>
                  <a:ext uri="{FF2B5EF4-FFF2-40B4-BE49-F238E27FC236}">
                    <a16:creationId xmlns:a16="http://schemas.microsoft.com/office/drawing/2014/main" id="{55A47D14-BED2-CABD-18E4-94C0CB209381}"/>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j-lt"/>
                  </a:rPr>
                  <a:t>DNS</a:t>
                </a:r>
              </a:p>
            </p:txBody>
          </p:sp>
        </p:grpSp>
        <p:grpSp>
          <p:nvGrpSpPr>
            <p:cNvPr id="130" name="Grupa 129">
              <a:extLst>
                <a:ext uri="{FF2B5EF4-FFF2-40B4-BE49-F238E27FC236}">
                  <a16:creationId xmlns:a16="http://schemas.microsoft.com/office/drawing/2014/main" id="{BADB8C05-5059-58D0-C2C7-2D084AEF9351}"/>
                </a:ext>
              </a:extLst>
            </p:cNvPr>
            <p:cNvGrpSpPr/>
            <p:nvPr/>
          </p:nvGrpSpPr>
          <p:grpSpPr>
            <a:xfrm>
              <a:off x="2918353" y="5332062"/>
              <a:ext cx="2471956" cy="707887"/>
              <a:chOff x="718789" y="1783321"/>
              <a:chExt cx="2471956" cy="707887"/>
            </a:xfrm>
          </p:grpSpPr>
          <p:pic>
            <p:nvPicPr>
              <p:cNvPr id="131" name="Koło-niebieski-ciemny-PG">
                <a:extLst>
                  <a:ext uri="{FF2B5EF4-FFF2-40B4-BE49-F238E27FC236}">
                    <a16:creationId xmlns:a16="http://schemas.microsoft.com/office/drawing/2014/main" id="{C1664ED4-7318-C53C-29EA-D609EB5F3CC0}"/>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32" name="Numer 1">
                <a:extLst>
                  <a:ext uri="{FF2B5EF4-FFF2-40B4-BE49-F238E27FC236}">
                    <a16:creationId xmlns:a16="http://schemas.microsoft.com/office/drawing/2014/main" id="{44BFAF10-F707-7D28-9F4B-4C493C1EE2DB}"/>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17</a:t>
                </a:r>
              </a:p>
            </p:txBody>
          </p:sp>
          <p:cxnSp>
            <p:nvCxnSpPr>
              <p:cNvPr id="133" name="Łącznik 1">
                <a:extLst>
                  <a:ext uri="{FF2B5EF4-FFF2-40B4-BE49-F238E27FC236}">
                    <a16:creationId xmlns:a16="http://schemas.microsoft.com/office/drawing/2014/main" id="{2FEECB75-3D74-6FC9-0DC9-7B8068859167}"/>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4" name="Tytuł 1">
                <a:extLst>
                  <a:ext uri="{FF2B5EF4-FFF2-40B4-BE49-F238E27FC236}">
                    <a16:creationId xmlns:a16="http://schemas.microsoft.com/office/drawing/2014/main" id="{E66D3CEF-25A4-4B66-AF91-7259E971E95F}"/>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j-lt"/>
                  </a:rPr>
                  <a:t>Pakiet biurowy</a:t>
                </a:r>
              </a:p>
            </p:txBody>
          </p:sp>
        </p:grpSp>
        <p:grpSp>
          <p:nvGrpSpPr>
            <p:cNvPr id="135" name="Grupa 134">
              <a:extLst>
                <a:ext uri="{FF2B5EF4-FFF2-40B4-BE49-F238E27FC236}">
                  <a16:creationId xmlns:a16="http://schemas.microsoft.com/office/drawing/2014/main" id="{56946FAE-50E3-AC0F-E43F-C39FA00F5B10}"/>
                </a:ext>
              </a:extLst>
            </p:cNvPr>
            <p:cNvGrpSpPr/>
            <p:nvPr/>
          </p:nvGrpSpPr>
          <p:grpSpPr>
            <a:xfrm>
              <a:off x="5117917" y="5332062"/>
              <a:ext cx="2471956" cy="707887"/>
              <a:chOff x="718789" y="1783321"/>
              <a:chExt cx="2471956" cy="707887"/>
            </a:xfrm>
          </p:grpSpPr>
          <p:pic>
            <p:nvPicPr>
              <p:cNvPr id="136" name="Koło-niebieski-ciemny-PG">
                <a:extLst>
                  <a:ext uri="{FF2B5EF4-FFF2-40B4-BE49-F238E27FC236}">
                    <a16:creationId xmlns:a16="http://schemas.microsoft.com/office/drawing/2014/main" id="{179274A8-B36A-1B84-E5B2-DF01847D430C}"/>
                  </a:ext>
                  <a:ext uri="{C183D7F6-B498-43B3-948B-1728B52AA6E4}">
                    <adec:decorative xmlns:adec="http://schemas.microsoft.com/office/drawing/2017/decorative" val="1"/>
                  </a:ext>
                </a:extLst>
              </p:cNvPr>
              <p:cNvPicPr/>
              <p:nvPr/>
            </p:nvPicPr>
            <p:blipFill>
              <a:blip r:embed="rId2"/>
              <a:srcRect/>
              <a:stretch/>
            </p:blipFill>
            <p:spPr>
              <a:xfrm rot="10800000">
                <a:off x="718789" y="1783321"/>
                <a:ext cx="707887" cy="707887"/>
              </a:xfrm>
              <a:prstGeom prst="rect">
                <a:avLst/>
              </a:prstGeom>
              <a:scene3d>
                <a:camera prst="orthographicFront">
                  <a:rot lat="0" lon="0" rev="0"/>
                </a:camera>
                <a:lightRig rig="threePt" dir="t"/>
              </a:scene3d>
            </p:spPr>
          </p:pic>
          <p:sp>
            <p:nvSpPr>
              <p:cNvPr id="137" name="Numer 1">
                <a:extLst>
                  <a:ext uri="{FF2B5EF4-FFF2-40B4-BE49-F238E27FC236}">
                    <a16:creationId xmlns:a16="http://schemas.microsoft.com/office/drawing/2014/main" id="{65566B7C-EC6D-2A4D-2E82-0512EB4E699D}"/>
                  </a:ext>
                </a:extLst>
              </p:cNvPr>
              <p:cNvSpPr txBox="1">
                <a:spLocks/>
              </p:cNvSpPr>
              <p:nvPr/>
            </p:nvSpPr>
            <p:spPr>
              <a:xfrm>
                <a:off x="1044336" y="2150334"/>
                <a:ext cx="432642" cy="307777"/>
              </a:xfrm>
              <a:prstGeom prst="rect">
                <a:avLst/>
              </a:prstGeom>
            </p:spPr>
            <p:txBody>
              <a:bodyPr wrap="square">
                <a:sp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400" dirty="0">
                    <a:latin typeface="+mn-lt"/>
                  </a:rPr>
                  <a:t>18</a:t>
                </a:r>
              </a:p>
            </p:txBody>
          </p:sp>
          <p:cxnSp>
            <p:nvCxnSpPr>
              <p:cNvPr id="138" name="Łącznik 1">
                <a:extLst>
                  <a:ext uri="{FF2B5EF4-FFF2-40B4-BE49-F238E27FC236}">
                    <a16:creationId xmlns:a16="http://schemas.microsoft.com/office/drawing/2014/main" id="{8DA0C26B-5CD1-9777-B652-55A9E9CA7B38}"/>
                  </a:ext>
                  <a:ext uri="{C183D7F6-B498-43B3-948B-1728B52AA6E4}">
                    <adec:decorative xmlns:adec="http://schemas.microsoft.com/office/drawing/2017/decorative" val="1"/>
                  </a:ext>
                </a:extLst>
              </p:cNvPr>
              <p:cNvCxnSpPr>
                <a:cxnSpLocks/>
              </p:cNvCxnSpPr>
              <p:nvPr/>
            </p:nvCxnSpPr>
            <p:spPr>
              <a:xfrm>
                <a:off x="1501205" y="2212012"/>
                <a:ext cx="0" cy="19365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Tytuł 1">
                <a:extLst>
                  <a:ext uri="{FF2B5EF4-FFF2-40B4-BE49-F238E27FC236}">
                    <a16:creationId xmlns:a16="http://schemas.microsoft.com/office/drawing/2014/main" id="{A32338B8-884A-7C7B-E833-4458BCCBE897}"/>
                  </a:ext>
                </a:extLst>
              </p:cNvPr>
              <p:cNvSpPr txBox="1">
                <a:spLocks/>
              </p:cNvSpPr>
              <p:nvPr/>
            </p:nvSpPr>
            <p:spPr>
              <a:xfrm>
                <a:off x="1535198" y="2150334"/>
                <a:ext cx="1655547" cy="307777"/>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1pPr>
                <a:lvl2pPr marL="4572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2pPr>
                <a:lvl3pPr marL="9144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3pPr>
                <a:lvl4pPr marL="13716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4pPr>
                <a:lvl5pPr marL="1828800" indent="0" algn="l" defTabSz="914400" rtl="0" eaLnBrk="1" latinLnBrk="0" hangingPunct="1">
                  <a:lnSpc>
                    <a:spcPct val="100000"/>
                  </a:lnSpc>
                  <a:spcBef>
                    <a:spcPts val="500"/>
                  </a:spcBef>
                  <a:buFont typeface="Arial" panose="020B0604020202020204" pitchFamily="34" charset="0"/>
                  <a:buNone/>
                  <a:defRPr sz="2400" kern="1200">
                    <a:solidFill>
                      <a:schemeClr val="bg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1200" dirty="0">
                    <a:latin typeface="+mj-lt"/>
                  </a:rPr>
                  <a:t>Oprogramowanie</a:t>
                </a:r>
                <a:br>
                  <a:rPr lang="pl-PL" sz="1200" dirty="0">
                    <a:latin typeface="+mj-lt"/>
                  </a:rPr>
                </a:br>
                <a:r>
                  <a:rPr lang="pl-PL" sz="1200" dirty="0">
                    <a:latin typeface="+mj-lt"/>
                  </a:rPr>
                  <a:t>antywirusowe</a:t>
                </a:r>
              </a:p>
            </p:txBody>
          </p:sp>
        </p:grpSp>
      </p:grpSp>
    </p:spTree>
    <p:extLst>
      <p:ext uri="{BB962C8B-B14F-4D97-AF65-F5344CB8AC3E}">
        <p14:creationId xmlns:p14="http://schemas.microsoft.com/office/powerpoint/2010/main" val="3458685081"/>
      </p:ext>
    </p:extLst>
  </p:cSld>
  <p:clrMapOvr>
    <a:masterClrMapping/>
  </p:clrMapOvr>
</p:sld>
</file>

<file path=ppt/theme/theme1.xml><?xml version="1.0" encoding="utf-8"?>
<a:theme xmlns:a="http://schemas.openxmlformats.org/drawingml/2006/main" name="Jasne tło ze stopką">
  <a:themeElements>
    <a:clrScheme name="COI_prezentacja_kolory">
      <a:dk1>
        <a:srgbClr val="000000"/>
      </a:dk1>
      <a:lt1>
        <a:srgbClr val="FFFFFF"/>
      </a:lt1>
      <a:dk2>
        <a:srgbClr val="04122F"/>
      </a:dk2>
      <a:lt2>
        <a:srgbClr val="F3F3F3"/>
      </a:lt2>
      <a:accent1>
        <a:srgbClr val="E00050"/>
      </a:accent1>
      <a:accent2>
        <a:srgbClr val="F399B9"/>
      </a:accent2>
      <a:accent3>
        <a:srgbClr val="6D0027"/>
      </a:accent3>
      <a:accent4>
        <a:srgbClr val="F9CCDC"/>
      </a:accent4>
      <a:accent5>
        <a:srgbClr val="A1BEF7"/>
      </a:accent5>
      <a:accent6>
        <a:srgbClr val="0A2E76"/>
      </a:accent6>
      <a:hlink>
        <a:srgbClr val="1351D2"/>
      </a:hlink>
      <a:folHlink>
        <a:srgbClr val="5B8DF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I_prezentacja_zdjęcia_Arial" id="{E340E12B-9047-5B43-8CC3-83283FFD263D}" vid="{A5F5122B-CD37-8042-B941-BDE8CA9DF434}"/>
    </a:ext>
  </a:extLst>
</a:theme>
</file>

<file path=ppt/theme/theme2.xml><?xml version="1.0" encoding="utf-8"?>
<a:theme xmlns:a="http://schemas.openxmlformats.org/drawingml/2006/main" name="Ciemne slajdy główne">
  <a:themeElements>
    <a:clrScheme name="COI_prezentacja_kolory">
      <a:dk1>
        <a:srgbClr val="000000"/>
      </a:dk1>
      <a:lt1>
        <a:srgbClr val="FFFFFF"/>
      </a:lt1>
      <a:dk2>
        <a:srgbClr val="04122F"/>
      </a:dk2>
      <a:lt2>
        <a:srgbClr val="F3F3F3"/>
      </a:lt2>
      <a:accent1>
        <a:srgbClr val="E00050"/>
      </a:accent1>
      <a:accent2>
        <a:srgbClr val="F399B9"/>
      </a:accent2>
      <a:accent3>
        <a:srgbClr val="6D0027"/>
      </a:accent3>
      <a:accent4>
        <a:srgbClr val="F9CCDC"/>
      </a:accent4>
      <a:accent5>
        <a:srgbClr val="A1BEF7"/>
      </a:accent5>
      <a:accent6>
        <a:srgbClr val="0A2E76"/>
      </a:accent6>
      <a:hlink>
        <a:srgbClr val="1351D2"/>
      </a:hlink>
      <a:folHlink>
        <a:srgbClr val="5B8DF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I_prezentacja_zdjęcia_Arial" id="{E340E12B-9047-5B43-8CC3-83283FFD263D}" vid="{A46F7056-AA0C-E243-B961-3F438092A9ED}"/>
    </a:ext>
  </a:extLst>
</a:theme>
</file>

<file path=ppt/theme/theme3.xml><?xml version="1.0" encoding="utf-8"?>
<a:theme xmlns:a="http://schemas.openxmlformats.org/drawingml/2006/main" name="Ciemne tło ze stopką">
  <a:themeElements>
    <a:clrScheme name="COI_prezentacja_kolory">
      <a:dk1>
        <a:srgbClr val="000000"/>
      </a:dk1>
      <a:lt1>
        <a:srgbClr val="FFFFFF"/>
      </a:lt1>
      <a:dk2>
        <a:srgbClr val="04122F"/>
      </a:dk2>
      <a:lt2>
        <a:srgbClr val="F3F3F3"/>
      </a:lt2>
      <a:accent1>
        <a:srgbClr val="E00050"/>
      </a:accent1>
      <a:accent2>
        <a:srgbClr val="F399B9"/>
      </a:accent2>
      <a:accent3>
        <a:srgbClr val="6D0027"/>
      </a:accent3>
      <a:accent4>
        <a:srgbClr val="F9CCDC"/>
      </a:accent4>
      <a:accent5>
        <a:srgbClr val="A1BEF7"/>
      </a:accent5>
      <a:accent6>
        <a:srgbClr val="0A2E76"/>
      </a:accent6>
      <a:hlink>
        <a:srgbClr val="1351D2"/>
      </a:hlink>
      <a:folHlink>
        <a:srgbClr val="5B8DF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I_prezentacja_zdjęcia_Arial" id="{E340E12B-9047-5B43-8CC3-83283FFD263D}" vid="{647A04C9-EF27-0147-828B-3F818655B052}"/>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Jasne tło ze stopką</Template>
  <TotalTime>30882</TotalTime>
  <Words>1697</Words>
  <Application>Microsoft Office PowerPoint</Application>
  <PresentationFormat>Panoramiczny</PresentationFormat>
  <Paragraphs>159</Paragraphs>
  <Slides>16</Slides>
  <Notes>13</Notes>
  <HiddenSlides>0</HiddenSlides>
  <MMClips>0</MMClips>
  <ScaleCrop>false</ScaleCrop>
  <HeadingPairs>
    <vt:vector size="6" baseType="variant">
      <vt:variant>
        <vt:lpstr>Używane czcionki</vt:lpstr>
      </vt:variant>
      <vt:variant>
        <vt:i4>5</vt:i4>
      </vt:variant>
      <vt:variant>
        <vt:lpstr>Motyw</vt:lpstr>
      </vt:variant>
      <vt:variant>
        <vt:i4>3</vt:i4>
      </vt:variant>
      <vt:variant>
        <vt:lpstr>Tytuły slajdów</vt:lpstr>
      </vt:variant>
      <vt:variant>
        <vt:i4>16</vt:i4>
      </vt:variant>
    </vt:vector>
  </HeadingPairs>
  <TitlesOfParts>
    <vt:vector size="24" baseType="lpstr">
      <vt:lpstr>Aptos</vt:lpstr>
      <vt:lpstr>Courier New</vt:lpstr>
      <vt:lpstr>Symbol</vt:lpstr>
      <vt:lpstr>Arial</vt:lpstr>
      <vt:lpstr>Inter</vt:lpstr>
      <vt:lpstr>Jasne tło ze stopką</vt:lpstr>
      <vt:lpstr>Ciemne slajdy główne</vt:lpstr>
      <vt:lpstr>Ciemne tło ze stopką</vt:lpstr>
      <vt:lpstr>Prezentacja programu PowerPoint</vt:lpstr>
      <vt:lpstr>Jak zamawiać bezpiecznie usługi w modelu chmury obliczeniowej</vt:lpstr>
      <vt:lpstr>Uchwała WIIP jako podstawa prawna</vt:lpstr>
      <vt:lpstr>Uchwała § 6 ust. 1 Z usług przetwarzania w Rządowej Chmurze Obliczeniowej lub publicznych chmurach obliczeniowych zgodnie z uchwałą WIIP mogą korzystać:  </vt:lpstr>
      <vt:lpstr>Uchwała § 6 ust. 1 cd. </vt:lpstr>
      <vt:lpstr>Warunki skorzystania z usług chmur obliczeniowych – uchwała WIIP</vt:lpstr>
      <vt:lpstr>Publiczne Chmury Obliczeniowe (dalej: „PChO”) </vt:lpstr>
      <vt:lpstr>Zawarte umowy ramowe  na część usług chmurowych  z katalogu PChO</vt:lpstr>
      <vt:lpstr>Aktualny katalog usług chmurowych dla PChO </vt:lpstr>
      <vt:lpstr>Model zamawiania usług w strumieniu PChO</vt:lpstr>
      <vt:lpstr>COI jako Centralny Zamawiający  </vt:lpstr>
      <vt:lpstr>Pozyskiwanie usług RChO</vt:lpstr>
      <vt:lpstr>Pozyskiwanie usług RChO c.d.</vt:lpstr>
      <vt:lpstr>Katalog usług RChO </vt:lpstr>
      <vt:lpstr>Realizacja RChO </vt:lpstr>
      <vt:lpstr>Wnioski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Chorążykiewicz Elwira</dc:creator>
  <cp:lastModifiedBy>Zajączkowska Alicja</cp:lastModifiedBy>
  <cp:revision>28</cp:revision>
  <dcterms:created xsi:type="dcterms:W3CDTF">2024-06-19T09:28:09Z</dcterms:created>
  <dcterms:modified xsi:type="dcterms:W3CDTF">2025-04-02T12:24:18Z</dcterms:modified>
</cp:coreProperties>
</file>