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31.xml" ContentType="application/vnd.openxmlformats-officedocument.drawingml.chart+xml"/>
  <Override PartName="/ppt/theme/themeOverride9.xml" ContentType="application/vnd.openxmlformats-officedocument.themeOverride+xml"/>
  <Override PartName="/ppt/charts/chart32.xml" ContentType="application/vnd.openxmlformats-officedocument.drawingml.chart+xml"/>
  <Override PartName="/ppt/theme/themeOverride10.xml" ContentType="application/vnd.openxmlformats-officedocument.themeOverride+xml"/>
  <Override PartName="/ppt/charts/chart33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charts/chart3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3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charts/chart4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1.xml" ContentType="application/vnd.openxmlformats-officedocument.drawingml.chart+xml"/>
  <Override PartName="/ppt/theme/themeOverride18.xml" ContentType="application/vnd.openxmlformats-officedocument.themeOverride+xml"/>
  <Override PartName="/ppt/charts/chart42.xml" ContentType="application/vnd.openxmlformats-officedocument.drawingml.chart+xml"/>
  <Override PartName="/ppt/theme/themeOverride19.xml" ContentType="application/vnd.openxmlformats-officedocument.themeOverride+xml"/>
  <Override PartName="/ppt/charts/chart43.xml" ContentType="application/vnd.openxmlformats-officedocument.drawingml.chart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charts/chart44.xml" ContentType="application/vnd.openxmlformats-officedocument.drawingml.chart+xml"/>
  <Override PartName="/ppt/theme/themeOverride21.xml" ContentType="application/vnd.openxmlformats-officedocument.themeOverride+xml"/>
  <Override PartName="/ppt/charts/chart45.xml" ContentType="application/vnd.openxmlformats-officedocument.drawingml.chart+xml"/>
  <Override PartName="/ppt/theme/themeOverride22.xml" ContentType="application/vnd.openxmlformats-officedocument.themeOverride+xml"/>
  <Override PartName="/ppt/charts/chart46.xml" ContentType="application/vnd.openxmlformats-officedocument.drawingml.chart+xml"/>
  <Override PartName="/ppt/theme/themeOverride23.xml" ContentType="application/vnd.openxmlformats-officedocument.themeOverride+xml"/>
  <Override PartName="/ppt/notesSlides/notesSlide17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4.xml" ContentType="application/vnd.openxmlformats-officedocument.themeOverride+xml"/>
  <Override PartName="/ppt/notesSlides/notesSlide18.xml" ContentType="application/vnd.openxmlformats-officedocument.presentationml.notesSlide+xml"/>
  <Override PartName="/ppt/charts/chart4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5.xml" ContentType="application/vnd.openxmlformats-officedocument.themeOverride+xml"/>
  <Override PartName="/ppt/charts/chart50.xml" ContentType="application/vnd.openxmlformats-officedocument.drawingml.chart+xml"/>
  <Override PartName="/ppt/notesSlides/notesSlide19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6.xml" ContentType="application/vnd.openxmlformats-officedocument.themeOverride+xml"/>
  <Override PartName="/ppt/notesSlides/notesSlide20.xml" ContentType="application/vnd.openxmlformats-officedocument.presentationml.notesSlide+xml"/>
  <Override PartName="/ppt/charts/chart5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7.xml" ContentType="application/vnd.openxmlformats-officedocument.themeOverride+xml"/>
  <Override PartName="/ppt/charts/chart54.xml" ContentType="application/vnd.openxmlformats-officedocument.drawingml.chart+xml"/>
  <Override PartName="/ppt/notesSlides/notesSlide21.xml" ContentType="application/vnd.openxmlformats-officedocument.presentationml.notesSlide+xml"/>
  <Override PartName="/ppt/charts/chart55.xml" ContentType="application/vnd.openxmlformats-officedocument.drawingml.chart+xml"/>
  <Override PartName="/ppt/theme/themeOverride28.xml" ContentType="application/vnd.openxmlformats-officedocument.themeOverride+xml"/>
  <Override PartName="/ppt/charts/chart5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9.xml" ContentType="application/vnd.openxmlformats-officedocument.themeOverride+xml"/>
  <Override PartName="/ppt/charts/chart57.xml" ContentType="application/vnd.openxmlformats-officedocument.drawingml.chart+xml"/>
  <Override PartName="/ppt/notesSlides/notesSlide22.xml" ContentType="application/vnd.openxmlformats-officedocument.presentationml.notesSlide+xml"/>
  <Override PartName="/ppt/charts/chart58.xml" ContentType="application/vnd.openxmlformats-officedocument.drawingml.chart+xml"/>
  <Override PartName="/ppt/theme/themeOverride30.xml" ContentType="application/vnd.openxmlformats-officedocument.themeOverride+xml"/>
  <Override PartName="/ppt/charts/chart5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1.xml" ContentType="application/vnd.openxmlformats-officedocument.themeOverride+xml"/>
  <Override PartName="/ppt/charts/chart60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38"/>
  </p:notesMasterIdLst>
  <p:handoutMasterIdLst>
    <p:handoutMasterId r:id="rId39"/>
  </p:handoutMasterIdLst>
  <p:sldIdLst>
    <p:sldId id="261" r:id="rId4"/>
    <p:sldId id="1001" r:id="rId5"/>
    <p:sldId id="1011" r:id="rId6"/>
    <p:sldId id="786" r:id="rId7"/>
    <p:sldId id="1014" r:id="rId8"/>
    <p:sldId id="790" r:id="rId9"/>
    <p:sldId id="1189" r:id="rId10"/>
    <p:sldId id="1190" r:id="rId11"/>
    <p:sldId id="1191" r:id="rId12"/>
    <p:sldId id="1024" r:id="rId13"/>
    <p:sldId id="1188" r:id="rId14"/>
    <p:sldId id="1027" r:id="rId15"/>
    <p:sldId id="1157" r:id="rId16"/>
    <p:sldId id="1089" r:id="rId17"/>
    <p:sldId id="1159" r:id="rId18"/>
    <p:sldId id="1086" r:id="rId19"/>
    <p:sldId id="1151" r:id="rId20"/>
    <p:sldId id="1140" r:id="rId21"/>
    <p:sldId id="1152" r:id="rId22"/>
    <p:sldId id="1142" r:id="rId23"/>
    <p:sldId id="1155" r:id="rId24"/>
    <p:sldId id="1186" r:id="rId25"/>
    <p:sldId id="1179" r:id="rId26"/>
    <p:sldId id="1185" r:id="rId27"/>
    <p:sldId id="1182" r:id="rId28"/>
    <p:sldId id="1183" r:id="rId29"/>
    <p:sldId id="1177" r:id="rId30"/>
    <p:sldId id="1180" r:id="rId31"/>
    <p:sldId id="1176" r:id="rId32"/>
    <p:sldId id="1181" r:id="rId33"/>
    <p:sldId id="1192" r:id="rId34"/>
    <p:sldId id="1139" r:id="rId35"/>
    <p:sldId id="1173" r:id="rId36"/>
    <p:sldId id="1046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D45923C-673D-471B-916B-BB78E4FFDB70}">
          <p14:sldIdLst>
            <p14:sldId id="261"/>
            <p14:sldId id="1001"/>
            <p14:sldId id="1011"/>
            <p14:sldId id="786"/>
            <p14:sldId id="1014"/>
            <p14:sldId id="790"/>
            <p14:sldId id="1189"/>
            <p14:sldId id="1190"/>
            <p14:sldId id="1191"/>
            <p14:sldId id="1024"/>
            <p14:sldId id="1188"/>
            <p14:sldId id="1027"/>
            <p14:sldId id="1157"/>
            <p14:sldId id="1089"/>
            <p14:sldId id="1159"/>
            <p14:sldId id="1086"/>
            <p14:sldId id="1151"/>
            <p14:sldId id="1140"/>
            <p14:sldId id="1152"/>
            <p14:sldId id="1142"/>
            <p14:sldId id="1155"/>
            <p14:sldId id="1186"/>
            <p14:sldId id="1179"/>
            <p14:sldId id="1185"/>
            <p14:sldId id="1182"/>
            <p14:sldId id="1183"/>
            <p14:sldId id="1177"/>
            <p14:sldId id="1180"/>
            <p14:sldId id="1176"/>
            <p14:sldId id="1181"/>
            <p14:sldId id="1192"/>
          </p14:sldIdLst>
        </p14:section>
        <p14:section name="Omówienie wyników" id="{3382586A-A340-4F85-95DA-F240F2D1CB71}">
          <p14:sldIdLst>
            <p14:sldId id="1139"/>
            <p14:sldId id="1173"/>
            <p14:sldId id="1046"/>
          </p14:sldIdLst>
        </p14:section>
      </p14:sectionLst>
    </p:ext>
    <p:ext uri="{EFAFB233-063F-42B5-8137-9DF3F51BA10A}">
      <p15:sldGuideLst xmlns:p15="http://schemas.microsoft.com/office/powerpoint/2012/main">
        <p15:guide id="1" pos="476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3823" userDrawn="1">
          <p15:clr>
            <a:srgbClr val="A4A3A4"/>
          </p15:clr>
        </p15:guide>
        <p15:guide id="9" pos="4637" userDrawn="1">
          <p15:clr>
            <a:srgbClr val="A4A3A4"/>
          </p15:clr>
        </p15:guide>
        <p15:guide id="10" orient="horz" pos="3521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04" userDrawn="1">
          <p15:clr>
            <a:srgbClr val="A4A3A4"/>
          </p15:clr>
        </p15:guide>
        <p15:guide id="15" pos="3560" userDrawn="1">
          <p15:clr>
            <a:srgbClr val="A4A3A4"/>
          </p15:clr>
        </p15:guide>
        <p15:guide id="16" orient="horz" pos="2818" userDrawn="1">
          <p15:clr>
            <a:srgbClr val="A4A3A4"/>
          </p15:clr>
        </p15:guide>
        <p15:guide id="17" pos="556" userDrawn="1">
          <p15:clr>
            <a:srgbClr val="A4A3A4"/>
          </p15:clr>
        </p15:guide>
        <p15:guide id="18" orient="horz" pos="1684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2BB65-6B11-8813-6D0C-1627A92BA1F1}" name="Stopczyk Veranika" initials="SV" userId="S::vstopczy@mos.gov.pl::961e803f-0e59-4fb3-9c06-824d782ef2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29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3" name="Julia Ziomek" initials="JZ [2]" lastIdx="7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15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6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55E"/>
    <a:srgbClr val="595959"/>
    <a:srgbClr val="ABC175"/>
    <a:srgbClr val="64732A"/>
    <a:srgbClr val="E3A414"/>
    <a:srgbClr val="AE7030"/>
    <a:srgbClr val="339933"/>
    <a:srgbClr val="A0CC1E"/>
    <a:srgbClr val="FFCA21"/>
    <a:srgbClr val="909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7B971-67C7-4885-AAEA-798DF450B180}" v="2494" dt="2021-11-26T08:29:37.359"/>
    <p1510:client id="{B4C25523-87B4-4457-83BB-260F9C41C8B7}" v="60" dt="2021-11-25T14:46:15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39" autoAdjust="0"/>
  </p:normalViewPr>
  <p:slideViewPr>
    <p:cSldViewPr snapToGrid="0">
      <p:cViewPr varScale="1">
        <p:scale>
          <a:sx n="75" d="100"/>
          <a:sy n="75" d="100"/>
        </p:scale>
        <p:origin x="1824" y="72"/>
      </p:cViewPr>
      <p:guideLst>
        <p:guide pos="476"/>
        <p:guide orient="horz" pos="482"/>
        <p:guide orient="horz" pos="3181"/>
        <p:guide pos="1655"/>
        <p:guide pos="204"/>
        <p:guide pos="3823"/>
        <p:guide pos="4637"/>
        <p:guide orient="horz" pos="3521"/>
        <p:guide orient="horz" pos="686"/>
        <p:guide orient="horz"/>
        <p:guide pos="5204"/>
        <p:guide pos="3560"/>
        <p:guide orient="horz" pos="2818"/>
        <p:guide pos="556"/>
        <p:guide orient="horz" pos="1684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Kępka" userId="3211f38e-d85d-40b0-bc3a-d7996b5bb6a9" providerId="ADAL" clId="{87C7B971-67C7-4885-AAEA-798DF450B180}"/>
    <pc:docChg chg="undo custSel addSld delSld modSld sldOrd modSection">
      <pc:chgData name="Katarzyna Kępka" userId="3211f38e-d85d-40b0-bc3a-d7996b5bb6a9" providerId="ADAL" clId="{87C7B971-67C7-4885-AAEA-798DF450B180}" dt="2021-11-26T07:51:51.893" v="2539" actId="20577"/>
      <pc:docMkLst>
        <pc:docMk/>
      </pc:docMkLst>
      <pc:sldChg chg="modSp mod">
        <pc:chgData name="Katarzyna Kępka" userId="3211f38e-d85d-40b0-bc3a-d7996b5bb6a9" providerId="ADAL" clId="{87C7B971-67C7-4885-AAEA-798DF450B180}" dt="2021-11-25T14:00:24.009" v="2456" actId="6549"/>
        <pc:sldMkLst>
          <pc:docMk/>
          <pc:sldMk cId="1740864637" sldId="790"/>
        </pc:sldMkLst>
        <pc:spChg chg="mod">
          <ac:chgData name="Katarzyna Kępka" userId="3211f38e-d85d-40b0-bc3a-d7996b5bb6a9" providerId="ADAL" clId="{87C7B971-67C7-4885-AAEA-798DF450B180}" dt="2021-11-25T14:00:24.009" v="2456" actId="6549"/>
          <ac:spMkLst>
            <pc:docMk/>
            <pc:sldMk cId="1740864637" sldId="790"/>
            <ac:spMk id="16" creationId="{AC0C25EA-7312-4961-8943-81976C9F964E}"/>
          </ac:spMkLst>
        </pc:spChg>
      </pc:sldChg>
      <pc:sldChg chg="addSp delSp modSp mod">
        <pc:chgData name="Katarzyna Kępka" userId="3211f38e-d85d-40b0-bc3a-d7996b5bb6a9" providerId="ADAL" clId="{87C7B971-67C7-4885-AAEA-798DF450B180}" dt="2021-11-25T11:12:49.503" v="2436" actId="478"/>
        <pc:sldMkLst>
          <pc:docMk/>
          <pc:sldMk cId="4216282774" sldId="933"/>
        </pc:sldMkLst>
        <pc:spChg chg="del mod">
          <ac:chgData name="Katarzyna Kępka" userId="3211f38e-d85d-40b0-bc3a-d7996b5bb6a9" providerId="ADAL" clId="{87C7B971-67C7-4885-AAEA-798DF450B180}" dt="2021-11-25T11:12:08.215" v="2421" actId="478"/>
          <ac:spMkLst>
            <pc:docMk/>
            <pc:sldMk cId="4216282774" sldId="933"/>
            <ac:spMk id="12" creationId="{7B877279-1D43-4D00-97C3-1B9C05CBB430}"/>
          </ac:spMkLst>
        </pc:spChg>
        <pc:spChg chg="del mod topLvl">
          <ac:chgData name="Katarzyna Kępka" userId="3211f38e-d85d-40b0-bc3a-d7996b5bb6a9" providerId="ADAL" clId="{87C7B971-67C7-4885-AAEA-798DF450B180}" dt="2021-11-25T11:11:44.656" v="2412" actId="478"/>
          <ac:spMkLst>
            <pc:docMk/>
            <pc:sldMk cId="4216282774" sldId="933"/>
            <ac:spMk id="51" creationId="{8F235CB2-67DD-46DB-BBA6-C0DA52C180B6}"/>
          </ac:spMkLst>
        </pc:spChg>
        <pc:spChg chg="del mod topLvl">
          <ac:chgData name="Katarzyna Kępka" userId="3211f38e-d85d-40b0-bc3a-d7996b5bb6a9" providerId="ADAL" clId="{87C7B971-67C7-4885-AAEA-798DF450B180}" dt="2021-11-25T11:11:51.520" v="2416" actId="478"/>
          <ac:spMkLst>
            <pc:docMk/>
            <pc:sldMk cId="4216282774" sldId="933"/>
            <ac:spMk id="52" creationId="{399B2972-C67A-4848-B165-0B8E17D1BD27}"/>
          </ac:spMkLst>
        </pc:spChg>
        <pc:spChg chg="del mod topLvl">
          <ac:chgData name="Katarzyna Kępka" userId="3211f38e-d85d-40b0-bc3a-d7996b5bb6a9" providerId="ADAL" clId="{87C7B971-67C7-4885-AAEA-798DF450B180}" dt="2021-11-25T11:11:56.892" v="2419" actId="478"/>
          <ac:spMkLst>
            <pc:docMk/>
            <pc:sldMk cId="4216282774" sldId="933"/>
            <ac:spMk id="65" creationId="{86D079E3-DAC6-4F62-8F25-9F527DEEF95F}"/>
          </ac:spMkLst>
        </pc:spChg>
        <pc:spChg chg="del mod topLvl">
          <ac:chgData name="Katarzyna Kępka" userId="3211f38e-d85d-40b0-bc3a-d7996b5bb6a9" providerId="ADAL" clId="{87C7B971-67C7-4885-AAEA-798DF450B180}" dt="2021-11-25T11:11:55.338" v="2418" actId="478"/>
          <ac:spMkLst>
            <pc:docMk/>
            <pc:sldMk cId="4216282774" sldId="933"/>
            <ac:spMk id="66" creationId="{F0C6EFD8-6A06-4F6D-9030-4A1237F2EC8F}"/>
          </ac:spMkLst>
        </pc:spChg>
        <pc:spChg chg="del mod topLvl">
          <ac:chgData name="Katarzyna Kępka" userId="3211f38e-d85d-40b0-bc3a-d7996b5bb6a9" providerId="ADAL" clId="{87C7B971-67C7-4885-AAEA-798DF450B180}" dt="2021-11-25T11:11:46.310" v="2413" actId="478"/>
          <ac:spMkLst>
            <pc:docMk/>
            <pc:sldMk cId="4216282774" sldId="933"/>
            <ac:spMk id="67" creationId="{05EB8A41-5CD3-41F2-8C41-55AD5D3E070E}"/>
          </ac:spMkLst>
        </pc:spChg>
        <pc:spChg chg="del mod topLvl">
          <ac:chgData name="Katarzyna Kępka" userId="3211f38e-d85d-40b0-bc3a-d7996b5bb6a9" providerId="ADAL" clId="{87C7B971-67C7-4885-AAEA-798DF450B180}" dt="2021-11-25T11:11:53.608" v="2417" actId="478"/>
          <ac:spMkLst>
            <pc:docMk/>
            <pc:sldMk cId="4216282774" sldId="933"/>
            <ac:spMk id="68" creationId="{20F28B1A-7C4B-41E1-9759-A915459F59EC}"/>
          </ac:spMkLst>
        </pc:spChg>
        <pc:spChg chg="mod topLvl">
          <ac:chgData name="Katarzyna Kępka" userId="3211f38e-d85d-40b0-bc3a-d7996b5bb6a9" providerId="ADAL" clId="{87C7B971-67C7-4885-AAEA-798DF450B180}" dt="2021-11-25T11:12:01.490" v="2420" actId="164"/>
          <ac:spMkLst>
            <pc:docMk/>
            <pc:sldMk cId="4216282774" sldId="933"/>
            <ac:spMk id="69" creationId="{08275EF7-2FCC-469F-9720-0C0E6E86CDFD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79" creationId="{3B9E4B85-4202-4696-9718-73B70F0CFF9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3" creationId="{6933D2EC-86F2-4CAB-A2BA-7C6B1C975F84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4" creationId="{286A443B-4207-4B35-A8CF-704BAADA5E03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5" creationId="{F5F7A130-80D3-4819-AAD0-A266A5754F8D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6" creationId="{ACBF4F8E-C658-46E6-BA99-733650910C9A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7" creationId="{FCF4F24F-AEAA-4316-9EDA-AB40B5DF9C64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8" creationId="{5FF67E91-F2FC-4830-927A-7EAF87F7BC3E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89" creationId="{892DA576-AA18-45A9-9B13-6E9F488F1FC5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3" creationId="{D190774B-2B90-478D-8DC4-2BD231AF8C77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4" creationId="{1009F993-B2FC-400B-8779-A600F04A93B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5" creationId="{03631511-462D-4120-BF57-37233A826AC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6" creationId="{D3302B89-2010-431D-A544-2D0A9B452E1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7" creationId="{7B7E3BCA-C74E-4A35-B28D-86A56AAF9EE2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8" creationId="{72C12924-8EF5-4BA8-9392-7CAE2270411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99" creationId="{AF226586-4F78-468A-AC6D-557571C7EAC8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0" creationId="{ED6CCBD1-2B7E-4CF0-960F-45ABCB5B55D2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1" creationId="{C725D604-498A-4FF6-A806-BE88C2A655E3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2" creationId="{B17CADF3-CD92-4A9D-A8E0-4D821CC0E8DF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3" creationId="{FAE5A9AB-C51C-4EA8-A861-CABEF057F57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4" creationId="{6082111A-BC0E-48D1-9D06-0F1C110DB361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5" creationId="{29EFA798-A7FC-402B-AAA4-6EB4C6AD9BE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6" creationId="{8B6B9BED-D26C-448C-9045-00CDA90A3AB0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7" creationId="{71E37833-7278-4330-8052-EA9C109A0AE8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8" creationId="{AC8C84A0-4CAB-4F30-99E6-10E71D32CDFA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09" creationId="{187678A0-E43C-4356-A2FD-DC9F57D2D44C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0" creationId="{9139D48B-CF14-456B-B48A-919B61493566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1" creationId="{4B3F626B-A709-43F3-B439-8C41CFBD08A7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2" creationId="{8CE8C99C-E9EF-42BB-8BC8-B76B8A32E16D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3" creationId="{14255096-D31E-4F17-9D57-59E96E179541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4" creationId="{F72052F2-60AD-4687-AACF-152C142C1B64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5" creationId="{0202A819-7508-4506-9ABC-825EBA27D9A3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6" creationId="{6382EB36-4623-47DA-983D-DA2B29975C7C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7" creationId="{5CD23625-C987-40BF-BE52-9BBE85393ABA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18" creationId="{B62AF2D2-E5DA-4F0B-BF72-5514C9B38604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0" creationId="{CBD535E4-2A1F-49D6-B89A-BD922E738C36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1" creationId="{BE2D9EB5-1FF9-4310-BC65-EA892062FAD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2" creationId="{407A0314-57D8-4643-9CB5-F420F3AB97FA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3" creationId="{4F6A460B-8BA2-43B4-841B-3C94A2F777CC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4" creationId="{17A52D77-69C1-4003-BF70-C19D6441858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5" creationId="{51FABAB6-F019-4E10-94B1-803428B6733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6" creationId="{1CAC8CC4-C6B0-4C84-82EE-F3E4A9976BA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7" creationId="{9E1BF28F-3A4C-4D6D-814F-2054E067240E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8" creationId="{8028C0A0-89CB-42BB-8586-217E4C7110F4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29" creationId="{221D17E1-62E8-4208-8BD9-80D07D106DC8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0" creationId="{696C83A6-C6E8-4453-9729-CBB91B502DE6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1" creationId="{4A4E0B30-D349-4273-AF49-F5CE9080BD1D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2" creationId="{C18DF030-B571-4CDD-A91D-D2E0CCF1A12B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3" creationId="{2E099F3A-F251-4F36-87D8-4E387E877779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4" creationId="{F656DC52-C6EA-47C1-9C80-DE19AE3CEE26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5" creationId="{4C41DBBD-5783-46F1-AB90-77E56DCE7316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6" creationId="{2BCBF35F-6A6A-4923-81DC-FE9DCA407865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8" creationId="{4C4BBF88-CA3B-4A5B-88C9-7122CFCADDCD}"/>
          </ac:spMkLst>
        </pc:spChg>
        <pc:spChg chg="mod">
          <ac:chgData name="Katarzyna Kępka" userId="3211f38e-d85d-40b0-bc3a-d7996b5bb6a9" providerId="ADAL" clId="{87C7B971-67C7-4885-AAEA-798DF450B180}" dt="2021-11-25T11:10:54.078" v="2406" actId="165"/>
          <ac:spMkLst>
            <pc:docMk/>
            <pc:sldMk cId="4216282774" sldId="933"/>
            <ac:spMk id="139" creationId="{E4D5D5AF-DFD5-4BD8-8601-EF29418E2B59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0" creationId="{F5BBBAE0-3C0F-492A-9048-5F7FCFEBBF84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1" creationId="{72F8EFFE-0378-471C-9FC8-F964A4F78DA2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2" creationId="{C37A6E16-3199-413B-B7F1-93B8EFA62C7C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3" creationId="{0E842417-224F-4292-B8BB-BD4DDAF81368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4" creationId="{87FB0BD0-3493-42E8-BA76-F879314E9BC8}"/>
          </ac:spMkLst>
        </pc:spChg>
        <pc:spChg chg="add mod">
          <ac:chgData name="Katarzyna Kępka" userId="3211f38e-d85d-40b0-bc3a-d7996b5bb6a9" providerId="ADAL" clId="{87C7B971-67C7-4885-AAEA-798DF450B180}" dt="2021-11-25T11:12:24.152" v="2422"/>
          <ac:spMkLst>
            <pc:docMk/>
            <pc:sldMk cId="4216282774" sldId="933"/>
            <ac:spMk id="145" creationId="{F1955609-5E52-4D3A-B0E1-32695EE33482}"/>
          </ac:spMkLst>
        </pc:spChg>
        <pc:grpChg chg="add mod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6" creationId="{E66279EA-65D1-4B0C-ACE0-624358AD3880}"/>
          </ac:grpSpMkLst>
        </pc:grpChg>
        <pc:grpChg chg="add del mod">
          <ac:chgData name="Katarzyna Kępka" userId="3211f38e-d85d-40b0-bc3a-d7996b5bb6a9" providerId="ADAL" clId="{87C7B971-67C7-4885-AAEA-798DF450B180}" dt="2021-11-25T11:10:45.344" v="2405" actId="165"/>
          <ac:grpSpMkLst>
            <pc:docMk/>
            <pc:sldMk cId="4216282774" sldId="933"/>
            <ac:grpSpMk id="49" creationId="{BFE41566-E479-43B8-91C4-B5C051269869}"/>
          </ac:grpSpMkLst>
        </pc:grpChg>
        <pc:grpChg chg="del mod topLvl">
          <ac:chgData name="Katarzyna Kępka" userId="3211f38e-d85d-40b0-bc3a-d7996b5bb6a9" providerId="ADAL" clId="{87C7B971-67C7-4885-AAEA-798DF450B180}" dt="2021-11-25T11:10:54.078" v="2406" actId="165"/>
          <ac:grpSpMkLst>
            <pc:docMk/>
            <pc:sldMk cId="4216282774" sldId="933"/>
            <ac:grpSpMk id="50" creationId="{8C35FAF9-C94B-4A9E-9D0B-68F84D9A0E5F}"/>
          </ac:grpSpMkLst>
        </pc:grpChg>
        <pc:grpChg chg="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0" creationId="{EED59738-E90F-49EB-B1E5-C3E7B88E6A2B}"/>
          </ac:grpSpMkLst>
        </pc:grpChg>
        <pc:grpChg chg="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1" creationId="{6BF09CD3-3004-4EB8-AF3F-07FC40843376}"/>
          </ac:grpSpMkLst>
        </pc:grpChg>
        <pc:grpChg chg="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2" creationId="{3DD1BC44-F4E9-47C5-9577-D3486AE212CA}"/>
          </ac:grpSpMkLst>
        </pc:grpChg>
        <pc:grpChg chg="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6" creationId="{F2AFE7A5-9894-4D7B-9280-535E2501FBAF}"/>
          </ac:grpSpMkLst>
        </pc:grpChg>
        <pc:grpChg chg="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7" creationId="{A9D3B6BA-D319-44E1-8919-68DCC8666EA9}"/>
          </ac:grpSpMkLst>
        </pc:grpChg>
        <pc:grpChg chg="add del mod topLvl">
          <ac:chgData name="Katarzyna Kępka" userId="3211f38e-d85d-40b0-bc3a-d7996b5bb6a9" providerId="ADAL" clId="{87C7B971-67C7-4885-AAEA-798DF450B180}" dt="2021-11-25T11:12:01.490" v="2420" actId="164"/>
          <ac:grpSpMkLst>
            <pc:docMk/>
            <pc:sldMk cId="4216282774" sldId="933"/>
            <ac:grpSpMk id="78" creationId="{14D772B5-084C-4379-A268-A00CBC840653}"/>
          </ac:grpSpMkLst>
        </pc:grpChg>
        <pc:grpChg chg="mod">
          <ac:chgData name="Katarzyna Kępka" userId="3211f38e-d85d-40b0-bc3a-d7996b5bb6a9" providerId="ADAL" clId="{87C7B971-67C7-4885-AAEA-798DF450B180}" dt="2021-11-25T11:10:54.078" v="2406" actId="165"/>
          <ac:grpSpMkLst>
            <pc:docMk/>
            <pc:sldMk cId="4216282774" sldId="933"/>
            <ac:grpSpMk id="119" creationId="{D7DB72F8-1463-4B0E-A85A-C72FA4EEEBAA}"/>
          </ac:grpSpMkLst>
        </pc:grpChg>
        <pc:grpChg chg="mod">
          <ac:chgData name="Katarzyna Kępka" userId="3211f38e-d85d-40b0-bc3a-d7996b5bb6a9" providerId="ADAL" clId="{87C7B971-67C7-4885-AAEA-798DF450B180}" dt="2021-11-25T11:10:54.078" v="2406" actId="165"/>
          <ac:grpSpMkLst>
            <pc:docMk/>
            <pc:sldMk cId="4216282774" sldId="933"/>
            <ac:grpSpMk id="137" creationId="{525025B6-8C48-402A-992F-FBC6457A31D2}"/>
          </ac:grpSpMkLst>
        </pc:grpChg>
        <pc:graphicFrameChg chg="mod">
          <ac:chgData name="Katarzyna Kępka" userId="3211f38e-d85d-40b0-bc3a-d7996b5bb6a9" providerId="ADAL" clId="{87C7B971-67C7-4885-AAEA-798DF450B180}" dt="2021-11-25T09:55:32.811" v="92"/>
          <ac:graphicFrameMkLst>
            <pc:docMk/>
            <pc:sldMk cId="4216282774" sldId="933"/>
            <ac:graphicFrameMk id="10" creationId="{EA85A3C2-E095-49FB-BDA6-A921F7290711}"/>
          </ac:graphicFrameMkLst>
        </pc:graphicFrameChg>
        <pc:graphicFrameChg chg="mod">
          <ac:chgData name="Katarzyna Kępka" userId="3211f38e-d85d-40b0-bc3a-d7996b5bb6a9" providerId="ADAL" clId="{87C7B971-67C7-4885-AAEA-798DF450B180}" dt="2021-11-25T11:12:46.501" v="2435" actId="1038"/>
          <ac:graphicFrameMkLst>
            <pc:docMk/>
            <pc:sldMk cId="4216282774" sldId="933"/>
            <ac:graphicFrameMk id="64" creationId="{5D0F532B-C09F-443F-B9B0-244A385DA362}"/>
          </ac:graphicFrameMkLst>
        </pc:graphicFrameChg>
        <pc:graphicFrameChg chg="del mod">
          <ac:chgData name="Katarzyna Kępka" userId="3211f38e-d85d-40b0-bc3a-d7996b5bb6a9" providerId="ADAL" clId="{87C7B971-67C7-4885-AAEA-798DF450B180}" dt="2021-11-25T11:12:49.503" v="2436" actId="478"/>
          <ac:graphicFrameMkLst>
            <pc:docMk/>
            <pc:sldMk cId="4216282774" sldId="933"/>
            <ac:graphicFrameMk id="252" creationId="{894FC48F-CA16-4129-846E-AAF8A0DAE2D9}"/>
          </ac:graphicFrameMkLst>
        </pc:graphicFrameChg>
      </pc:sldChg>
      <pc:sldChg chg="modSp mod">
        <pc:chgData name="Katarzyna Kępka" userId="3211f38e-d85d-40b0-bc3a-d7996b5bb6a9" providerId="ADAL" clId="{87C7B971-67C7-4885-AAEA-798DF450B180}" dt="2021-11-26T07:51:17.325" v="2520" actId="20577"/>
        <pc:sldMkLst>
          <pc:docMk/>
          <pc:sldMk cId="1500939366" sldId="1001"/>
        </pc:sldMkLst>
        <pc:spChg chg="mod">
          <ac:chgData name="Katarzyna Kępka" userId="3211f38e-d85d-40b0-bc3a-d7996b5bb6a9" providerId="ADAL" clId="{87C7B971-67C7-4885-AAEA-798DF450B180}" dt="2021-11-25T10:59:03.140" v="2398" actId="20577"/>
          <ac:spMkLst>
            <pc:docMk/>
            <pc:sldMk cId="1500939366" sldId="1001"/>
            <ac:spMk id="20" creationId="{8F480F5F-AEF3-486D-B5E5-EF367CB0A683}"/>
          </ac:spMkLst>
        </pc:spChg>
        <pc:spChg chg="mod">
          <ac:chgData name="Katarzyna Kępka" userId="3211f38e-d85d-40b0-bc3a-d7996b5bb6a9" providerId="ADAL" clId="{87C7B971-67C7-4885-AAEA-798DF450B180}" dt="2021-11-25T10:59:13.260" v="2400" actId="20577"/>
          <ac:spMkLst>
            <pc:docMk/>
            <pc:sldMk cId="1500939366" sldId="1001"/>
            <ac:spMk id="24" creationId="{AE301845-2650-4139-803B-7784B3BE645C}"/>
          </ac:spMkLst>
        </pc:spChg>
        <pc:spChg chg="mod">
          <ac:chgData name="Katarzyna Kępka" userId="3211f38e-d85d-40b0-bc3a-d7996b5bb6a9" providerId="ADAL" clId="{87C7B971-67C7-4885-AAEA-798DF450B180}" dt="2021-11-26T07:51:09.753" v="2518" actId="20577"/>
          <ac:spMkLst>
            <pc:docMk/>
            <pc:sldMk cId="1500939366" sldId="1001"/>
            <ac:spMk id="42" creationId="{00000000-0000-0000-0000-000000000000}"/>
          </ac:spMkLst>
        </pc:spChg>
        <pc:spChg chg="mod">
          <ac:chgData name="Katarzyna Kępka" userId="3211f38e-d85d-40b0-bc3a-d7996b5bb6a9" providerId="ADAL" clId="{87C7B971-67C7-4885-AAEA-798DF450B180}" dt="2021-11-26T07:51:17.325" v="2520" actId="20577"/>
          <ac:spMkLst>
            <pc:docMk/>
            <pc:sldMk cId="1500939366" sldId="1001"/>
            <ac:spMk id="46" creationId="{00000000-0000-0000-0000-000000000000}"/>
          </ac:spMkLst>
        </pc:spChg>
      </pc:sldChg>
      <pc:sldChg chg="modSp mod ord delCm">
        <pc:chgData name="Katarzyna Kępka" userId="3211f38e-d85d-40b0-bc3a-d7996b5bb6a9" providerId="ADAL" clId="{87C7B971-67C7-4885-AAEA-798DF450B180}" dt="2021-11-25T10:53:57.506" v="2239" actId="20577"/>
        <pc:sldMkLst>
          <pc:docMk/>
          <pc:sldMk cId="3549069407" sldId="1027"/>
        </pc:sldMkLst>
        <pc:spChg chg="mod">
          <ac:chgData name="Katarzyna Kępka" userId="3211f38e-d85d-40b0-bc3a-d7996b5bb6a9" providerId="ADAL" clId="{87C7B971-67C7-4885-AAEA-798DF450B180}" dt="2021-11-25T10:53:57.506" v="2239" actId="20577"/>
          <ac:spMkLst>
            <pc:docMk/>
            <pc:sldMk cId="3549069407" sldId="1027"/>
            <ac:spMk id="3" creationId="{4188903B-014E-4C2F-B6CD-B50A565BBB75}"/>
          </ac:spMkLst>
        </pc:spChg>
      </pc:sldChg>
      <pc:sldChg chg="addSp delSp modSp mod modNotesTx">
        <pc:chgData name="Katarzyna Kępka" userId="3211f38e-d85d-40b0-bc3a-d7996b5bb6a9" providerId="ADAL" clId="{87C7B971-67C7-4885-AAEA-798DF450B180}" dt="2021-11-25T10:55:05.484" v="2263" actId="20577"/>
        <pc:sldMkLst>
          <pc:docMk/>
          <pc:sldMk cId="3070484380" sldId="1086"/>
        </pc:sldMkLst>
        <pc:spChg chg="mod">
          <ac:chgData name="Katarzyna Kępka" userId="3211f38e-d85d-40b0-bc3a-d7996b5bb6a9" providerId="ADAL" clId="{87C7B971-67C7-4885-AAEA-798DF450B180}" dt="2021-11-25T10:54:46.964" v="2254" actId="20577"/>
          <ac:spMkLst>
            <pc:docMk/>
            <pc:sldMk cId="3070484380" sldId="1086"/>
            <ac:spMk id="8" creationId="{199C21CE-807C-4E57-B5DC-EC68F8417909}"/>
          </ac:spMkLst>
        </pc:spChg>
        <pc:spChg chg="mod">
          <ac:chgData name="Katarzyna Kępka" userId="3211f38e-d85d-40b0-bc3a-d7996b5bb6a9" providerId="ADAL" clId="{87C7B971-67C7-4885-AAEA-798DF450B180}" dt="2021-11-25T10:35:26.542" v="1726" actId="1038"/>
          <ac:spMkLst>
            <pc:docMk/>
            <pc:sldMk cId="3070484380" sldId="1086"/>
            <ac:spMk id="15" creationId="{E079EB92-4FDE-406C-9F0E-97BB95F47603}"/>
          </ac:spMkLst>
        </pc:spChg>
        <pc:spChg chg="mod">
          <ac:chgData name="Katarzyna Kępka" userId="3211f38e-d85d-40b0-bc3a-d7996b5bb6a9" providerId="ADAL" clId="{87C7B971-67C7-4885-AAEA-798DF450B180}" dt="2021-11-25T10:55:05.484" v="2263" actId="20577"/>
          <ac:spMkLst>
            <pc:docMk/>
            <pc:sldMk cId="3070484380" sldId="1086"/>
            <ac:spMk id="79" creationId="{CED33356-2637-47F9-B6EF-799D0519A5DE}"/>
          </ac:spMkLst>
        </pc:spChg>
        <pc:graphicFrameChg chg="modGraphic">
          <ac:chgData name="Katarzyna Kępka" userId="3211f38e-d85d-40b0-bc3a-d7996b5bb6a9" providerId="ADAL" clId="{87C7B971-67C7-4885-AAEA-798DF450B180}" dt="2021-11-25T10:35:18.297" v="1658" actId="20577"/>
          <ac:graphicFrameMkLst>
            <pc:docMk/>
            <pc:sldMk cId="3070484380" sldId="1086"/>
            <ac:graphicFrameMk id="77" creationId="{D00AD9FA-2809-4FCA-8044-3EA3417B4464}"/>
          </ac:graphicFrameMkLst>
        </pc:graphicFrameChg>
        <pc:picChg chg="mod">
          <ac:chgData name="Katarzyna Kępka" userId="3211f38e-d85d-40b0-bc3a-d7996b5bb6a9" providerId="ADAL" clId="{87C7B971-67C7-4885-AAEA-798DF450B180}" dt="2021-11-25T10:35:34.175" v="1767" actId="1037"/>
          <ac:picMkLst>
            <pc:docMk/>
            <pc:sldMk cId="3070484380" sldId="1086"/>
            <ac:picMk id="3" creationId="{C7945C08-6412-4510-8D20-A4D6D6F51693}"/>
          </ac:picMkLst>
        </pc:picChg>
        <pc:picChg chg="add mod">
          <ac:chgData name="Katarzyna Kępka" userId="3211f38e-d85d-40b0-bc3a-d7996b5bb6a9" providerId="ADAL" clId="{87C7B971-67C7-4885-AAEA-798DF450B180}" dt="2021-11-25T10:35:56.799" v="1838" actId="14100"/>
          <ac:picMkLst>
            <pc:docMk/>
            <pc:sldMk cId="3070484380" sldId="1086"/>
            <ac:picMk id="45" creationId="{456CC027-BF4D-49A5-AB45-AFE8F48B851C}"/>
          </ac:picMkLst>
        </pc:picChg>
        <pc:picChg chg="del">
          <ac:chgData name="Katarzyna Kępka" userId="3211f38e-d85d-40b0-bc3a-d7996b5bb6a9" providerId="ADAL" clId="{87C7B971-67C7-4885-AAEA-798DF450B180}" dt="2021-11-25T10:35:20.463" v="1659" actId="478"/>
          <ac:picMkLst>
            <pc:docMk/>
            <pc:sldMk cId="3070484380" sldId="1086"/>
            <ac:picMk id="96" creationId="{66756C79-AA21-4A13-A46D-70A4CD410BD3}"/>
          </ac:picMkLst>
        </pc:picChg>
      </pc:sldChg>
      <pc:sldChg chg="modSp mod">
        <pc:chgData name="Katarzyna Kępka" userId="3211f38e-d85d-40b0-bc3a-d7996b5bb6a9" providerId="ADAL" clId="{87C7B971-67C7-4885-AAEA-798DF450B180}" dt="2021-11-25T10:54:05.626" v="2241" actId="20577"/>
        <pc:sldMkLst>
          <pc:docMk/>
          <pc:sldMk cId="1078608271" sldId="1089"/>
        </pc:sldMkLst>
        <pc:spChg chg="mod">
          <ac:chgData name="Katarzyna Kępka" userId="3211f38e-d85d-40b0-bc3a-d7996b5bb6a9" providerId="ADAL" clId="{87C7B971-67C7-4885-AAEA-798DF450B180}" dt="2021-11-25T10:54:05.626" v="2241" actId="20577"/>
          <ac:spMkLst>
            <pc:docMk/>
            <pc:sldMk cId="1078608271" sldId="1089"/>
            <ac:spMk id="3" creationId="{4188903B-014E-4C2F-B6CD-B50A565BBB75}"/>
          </ac:spMkLst>
        </pc:spChg>
      </pc:sldChg>
      <pc:sldChg chg="modSp mod delCm">
        <pc:chgData name="Katarzyna Kępka" userId="3211f38e-d85d-40b0-bc3a-d7996b5bb6a9" providerId="ADAL" clId="{87C7B971-67C7-4885-AAEA-798DF450B180}" dt="2021-11-25T10:58:42.060" v="2396"/>
        <pc:sldMkLst>
          <pc:docMk/>
          <pc:sldMk cId="1459878527" sldId="1140"/>
        </pc:sldMkLst>
        <pc:spChg chg="mod">
          <ac:chgData name="Katarzyna Kępka" userId="3211f38e-d85d-40b0-bc3a-d7996b5bb6a9" providerId="ADAL" clId="{87C7B971-67C7-4885-AAEA-798DF450B180}" dt="2021-11-25T10:55:17.034" v="2269" actId="20577"/>
          <ac:spMkLst>
            <pc:docMk/>
            <pc:sldMk cId="1459878527" sldId="1140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1459878527" sldId="1140"/>
            <ac:spMk id="8" creationId="{199C21CE-807C-4E57-B5DC-EC68F8417909}"/>
          </ac:spMkLst>
        </pc:spChg>
      </pc:sldChg>
      <pc:sldChg chg="modSp mod delCm">
        <pc:chgData name="Katarzyna Kępka" userId="3211f38e-d85d-40b0-bc3a-d7996b5bb6a9" providerId="ADAL" clId="{87C7B971-67C7-4885-AAEA-798DF450B180}" dt="2021-11-25T10:55:24.578" v="2277" actId="20577"/>
        <pc:sldMkLst>
          <pc:docMk/>
          <pc:sldMk cId="1001590638" sldId="1142"/>
        </pc:sldMkLst>
        <pc:spChg chg="mod">
          <ac:chgData name="Katarzyna Kępka" userId="3211f38e-d85d-40b0-bc3a-d7996b5bb6a9" providerId="ADAL" clId="{87C7B971-67C7-4885-AAEA-798DF450B180}" dt="2021-11-25T10:55:24.578" v="2277" actId="20577"/>
          <ac:spMkLst>
            <pc:docMk/>
            <pc:sldMk cId="1001590638" sldId="1142"/>
            <ac:spMk id="3" creationId="{4188903B-014E-4C2F-B6CD-B50A565BBB75}"/>
          </ac:spMkLst>
        </pc:spChg>
      </pc:sldChg>
      <pc:sldChg chg="addSp delSp modSp mod modNotesTx">
        <pc:chgData name="Katarzyna Kępka" userId="3211f38e-d85d-40b0-bc3a-d7996b5bb6a9" providerId="ADAL" clId="{87C7B971-67C7-4885-AAEA-798DF450B180}" dt="2021-11-25T10:55:13.118" v="2266" actId="20577"/>
        <pc:sldMkLst>
          <pc:docMk/>
          <pc:sldMk cId="1573131897" sldId="1151"/>
        </pc:sldMkLst>
        <pc:spChg chg="mod">
          <ac:chgData name="Katarzyna Kępka" userId="3211f38e-d85d-40b0-bc3a-d7996b5bb6a9" providerId="ADAL" clId="{87C7B971-67C7-4885-AAEA-798DF450B180}" dt="2021-11-25T10:54:57.104" v="2260" actId="20577"/>
          <ac:spMkLst>
            <pc:docMk/>
            <pc:sldMk cId="1573131897" sldId="1151"/>
            <ac:spMk id="8" creationId="{199C21CE-807C-4E57-B5DC-EC68F8417909}"/>
          </ac:spMkLst>
        </pc:spChg>
        <pc:spChg chg="add 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35" creationId="{E04A3759-57A2-44EC-B2EB-E40649148508}"/>
          </ac:spMkLst>
        </pc:spChg>
        <pc:spChg chg="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38" creationId="{B25C6472-41F6-4F97-8696-B7011CEE2997}"/>
          </ac:spMkLst>
        </pc:spChg>
        <pc:spChg chg="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39" creationId="{A83BEEF9-9906-4E3B-B446-CAEFAFD3BBEC}"/>
          </ac:spMkLst>
        </pc:spChg>
        <pc:spChg chg="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40" creationId="{5C5724C0-46EB-40B5-9101-492EE2D3DABF}"/>
          </ac:spMkLst>
        </pc:spChg>
        <pc:spChg chg="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42" creationId="{6EA7DACC-AC99-40F8-8442-462C6F0D0584}"/>
          </ac:spMkLst>
        </pc:spChg>
        <pc:spChg chg="mod">
          <ac:chgData name="Katarzyna Kępka" userId="3211f38e-d85d-40b0-bc3a-d7996b5bb6a9" providerId="ADAL" clId="{87C7B971-67C7-4885-AAEA-798DF450B180}" dt="2021-11-25T10:39:39.081" v="1958"/>
          <ac:spMkLst>
            <pc:docMk/>
            <pc:sldMk cId="1573131897" sldId="1151"/>
            <ac:spMk id="43" creationId="{273B2B7C-EEAD-472E-91D9-737D99915AEC}"/>
          </ac:spMkLst>
        </pc:spChg>
        <pc:spChg chg="mod">
          <ac:chgData name="Katarzyna Kępka" userId="3211f38e-d85d-40b0-bc3a-d7996b5bb6a9" providerId="ADAL" clId="{87C7B971-67C7-4885-AAEA-798DF450B180}" dt="2021-11-25T10:55:13.118" v="2266" actId="20577"/>
          <ac:spMkLst>
            <pc:docMk/>
            <pc:sldMk cId="1573131897" sldId="1151"/>
            <ac:spMk id="47" creationId="{2F4ACE1C-5426-437E-A9E1-2695C1942F94}"/>
          </ac:spMkLst>
        </pc:spChg>
        <pc:spChg chg="del">
          <ac:chgData name="Katarzyna Kępka" userId="3211f38e-d85d-40b0-bc3a-d7996b5bb6a9" providerId="ADAL" clId="{87C7B971-67C7-4885-AAEA-798DF450B180}" dt="2021-11-25T10:39:30.991" v="1954" actId="478"/>
          <ac:spMkLst>
            <pc:docMk/>
            <pc:sldMk cId="1573131897" sldId="1151"/>
            <ac:spMk id="90" creationId="{43772180-CDBE-4725-948E-BC79FD30A822}"/>
          </ac:spMkLst>
        </pc:spChg>
        <pc:grpChg chg="add mod">
          <ac:chgData name="Katarzyna Kępka" userId="3211f38e-d85d-40b0-bc3a-d7996b5bb6a9" providerId="ADAL" clId="{87C7B971-67C7-4885-AAEA-798DF450B180}" dt="2021-11-25T10:39:39.081" v="1958"/>
          <ac:grpSpMkLst>
            <pc:docMk/>
            <pc:sldMk cId="1573131897" sldId="1151"/>
            <ac:grpSpMk id="37" creationId="{B99AE025-A574-4ED3-9169-E577FB91AC88}"/>
          </ac:grpSpMkLst>
        </pc:grpChg>
        <pc:grpChg chg="add mod">
          <ac:chgData name="Katarzyna Kępka" userId="3211f38e-d85d-40b0-bc3a-d7996b5bb6a9" providerId="ADAL" clId="{87C7B971-67C7-4885-AAEA-798DF450B180}" dt="2021-11-25T10:39:39.081" v="1958"/>
          <ac:grpSpMkLst>
            <pc:docMk/>
            <pc:sldMk cId="1573131897" sldId="1151"/>
            <ac:grpSpMk id="41" creationId="{A87B15F8-1315-409D-A02A-80F8937C8D17}"/>
          </ac:grpSpMkLst>
        </pc:grpChg>
        <pc:grpChg chg="del">
          <ac:chgData name="Katarzyna Kępka" userId="3211f38e-d85d-40b0-bc3a-d7996b5bb6a9" providerId="ADAL" clId="{87C7B971-67C7-4885-AAEA-798DF450B180}" dt="2021-11-25T10:39:29.857" v="1952" actId="478"/>
          <ac:grpSpMkLst>
            <pc:docMk/>
            <pc:sldMk cId="1573131897" sldId="1151"/>
            <ac:grpSpMk id="93" creationId="{3E196C5A-C71B-4189-9125-9960883ED99B}"/>
          </ac:grpSpMkLst>
        </pc:grpChg>
        <pc:graphicFrameChg chg="add mod">
          <ac:chgData name="Katarzyna Kępka" userId="3211f38e-d85d-40b0-bc3a-d7996b5bb6a9" providerId="ADAL" clId="{87C7B971-67C7-4885-AAEA-798DF450B180}" dt="2021-11-25T10:39:39.081" v="1958"/>
          <ac:graphicFrameMkLst>
            <pc:docMk/>
            <pc:sldMk cId="1573131897" sldId="1151"/>
            <ac:graphicFrameMk id="36" creationId="{38AE1EEB-32CD-476A-BEC6-7350264B834F}"/>
          </ac:graphicFrameMkLst>
        </pc:graphicFrameChg>
        <pc:graphicFrameChg chg="del">
          <ac:chgData name="Katarzyna Kępka" userId="3211f38e-d85d-40b0-bc3a-d7996b5bb6a9" providerId="ADAL" clId="{87C7B971-67C7-4885-AAEA-798DF450B180}" dt="2021-11-25T10:39:32.918" v="1957" actId="478"/>
          <ac:graphicFrameMkLst>
            <pc:docMk/>
            <pc:sldMk cId="1573131897" sldId="1151"/>
            <ac:graphicFrameMk id="92" creationId="{1350ACC3-3349-4F51-B7D5-8BF80BA64E34}"/>
          </ac:graphicFrameMkLst>
        </pc:graphicFrameChg>
        <pc:graphicFrameChg chg="mod">
          <ac:chgData name="Katarzyna Kępka" userId="3211f38e-d85d-40b0-bc3a-d7996b5bb6a9" providerId="ADAL" clId="{87C7B971-67C7-4885-AAEA-798DF450B180}" dt="2021-11-25T09:58:04.256" v="134" actId="207"/>
          <ac:graphicFrameMkLst>
            <pc:docMk/>
            <pc:sldMk cId="1573131897" sldId="1151"/>
            <ac:graphicFrameMk id="135" creationId="{D11A3552-7F52-4F2A-B507-978A5503A88E}"/>
          </ac:graphicFrameMkLst>
        </pc:graphicFrameChg>
        <pc:picChg chg="del">
          <ac:chgData name="Katarzyna Kępka" userId="3211f38e-d85d-40b0-bc3a-d7996b5bb6a9" providerId="ADAL" clId="{87C7B971-67C7-4885-AAEA-798DF450B180}" dt="2021-11-25T10:39:32.115" v="1956" actId="478"/>
          <ac:picMkLst>
            <pc:docMk/>
            <pc:sldMk cId="1573131897" sldId="1151"/>
            <ac:picMk id="21" creationId="{8B7AC674-871B-4E15-B76B-DAA829956DE1}"/>
          </ac:picMkLst>
        </pc:picChg>
        <pc:picChg chg="add mod">
          <ac:chgData name="Katarzyna Kępka" userId="3211f38e-d85d-40b0-bc3a-d7996b5bb6a9" providerId="ADAL" clId="{87C7B971-67C7-4885-AAEA-798DF450B180}" dt="2021-11-25T10:39:39.081" v="1958"/>
          <ac:picMkLst>
            <pc:docMk/>
            <pc:sldMk cId="1573131897" sldId="1151"/>
            <ac:picMk id="44" creationId="{8C2C385F-C4DF-46E4-9E68-8CA69BCBFEEE}"/>
          </ac:picMkLst>
        </pc:picChg>
        <pc:picChg chg="add mod">
          <ac:chgData name="Katarzyna Kępka" userId="3211f38e-d85d-40b0-bc3a-d7996b5bb6a9" providerId="ADAL" clId="{87C7B971-67C7-4885-AAEA-798DF450B180}" dt="2021-11-25T10:39:39.081" v="1958"/>
          <ac:picMkLst>
            <pc:docMk/>
            <pc:sldMk cId="1573131897" sldId="1151"/>
            <ac:picMk id="45" creationId="{C747CAF2-A589-4959-A749-86EF03A05FB3}"/>
          </ac:picMkLst>
        </pc:picChg>
        <pc:picChg chg="del">
          <ac:chgData name="Katarzyna Kępka" userId="3211f38e-d85d-40b0-bc3a-d7996b5bb6a9" providerId="ADAL" clId="{87C7B971-67C7-4885-AAEA-798DF450B180}" dt="2021-11-25T10:39:30.566" v="1953" actId="478"/>
          <ac:picMkLst>
            <pc:docMk/>
            <pc:sldMk cId="1573131897" sldId="1151"/>
            <ac:picMk id="89" creationId="{335EBA7A-621A-453A-B701-85D2158985A7}"/>
          </ac:picMkLst>
        </pc:picChg>
        <pc:picChg chg="del">
          <ac:chgData name="Katarzyna Kępka" userId="3211f38e-d85d-40b0-bc3a-d7996b5bb6a9" providerId="ADAL" clId="{87C7B971-67C7-4885-AAEA-798DF450B180}" dt="2021-11-25T10:39:31.430" v="1955" actId="478"/>
          <ac:picMkLst>
            <pc:docMk/>
            <pc:sldMk cId="1573131897" sldId="1151"/>
            <ac:picMk id="98" creationId="{D93B3DDD-85FF-4E86-ACA4-CFB4892FD17F}"/>
          </ac:picMkLst>
        </pc:picChg>
      </pc:sldChg>
      <pc:sldChg chg="modSp mod delCm">
        <pc:chgData name="Katarzyna Kępka" userId="3211f38e-d85d-40b0-bc3a-d7996b5bb6a9" providerId="ADAL" clId="{87C7B971-67C7-4885-AAEA-798DF450B180}" dt="2021-11-25T10:55:20.141" v="2272" actId="20577"/>
        <pc:sldMkLst>
          <pc:docMk/>
          <pc:sldMk cId="3307166152" sldId="1152"/>
        </pc:sldMkLst>
        <pc:spChg chg="mod">
          <ac:chgData name="Katarzyna Kępka" userId="3211f38e-d85d-40b0-bc3a-d7996b5bb6a9" providerId="ADAL" clId="{87C7B971-67C7-4885-AAEA-798DF450B180}" dt="2021-11-25T10:55:20.141" v="2272" actId="20577"/>
          <ac:spMkLst>
            <pc:docMk/>
            <pc:sldMk cId="3307166152" sldId="1152"/>
            <ac:spMk id="3" creationId="{4188903B-014E-4C2F-B6CD-B50A565BBB75}"/>
          </ac:spMkLst>
        </pc:spChg>
      </pc:sldChg>
      <pc:sldChg chg="modSp mod delCm">
        <pc:chgData name="Katarzyna Kępka" userId="3211f38e-d85d-40b0-bc3a-d7996b5bb6a9" providerId="ADAL" clId="{87C7B971-67C7-4885-AAEA-798DF450B180}" dt="2021-11-25T10:55:27.807" v="2280" actId="20577"/>
        <pc:sldMkLst>
          <pc:docMk/>
          <pc:sldMk cId="405724091" sldId="1155"/>
        </pc:sldMkLst>
        <pc:spChg chg="mod">
          <ac:chgData name="Katarzyna Kępka" userId="3211f38e-d85d-40b0-bc3a-d7996b5bb6a9" providerId="ADAL" clId="{87C7B971-67C7-4885-AAEA-798DF450B180}" dt="2021-11-25T10:55:27.807" v="2280" actId="20577"/>
          <ac:spMkLst>
            <pc:docMk/>
            <pc:sldMk cId="405724091" sldId="1155"/>
            <ac:spMk id="3" creationId="{4188903B-014E-4C2F-B6CD-B50A565BBB75}"/>
          </ac:spMkLst>
        </pc:spChg>
      </pc:sldChg>
      <pc:sldChg chg="modSp mod">
        <pc:chgData name="Katarzyna Kępka" userId="3211f38e-d85d-40b0-bc3a-d7996b5bb6a9" providerId="ADAL" clId="{87C7B971-67C7-4885-AAEA-798DF450B180}" dt="2021-11-25T10:54:00.392" v="2240" actId="20577"/>
        <pc:sldMkLst>
          <pc:docMk/>
          <pc:sldMk cId="3401464534" sldId="1157"/>
        </pc:sldMkLst>
        <pc:spChg chg="mod">
          <ac:chgData name="Katarzyna Kępka" userId="3211f38e-d85d-40b0-bc3a-d7996b5bb6a9" providerId="ADAL" clId="{87C7B971-67C7-4885-AAEA-798DF450B180}" dt="2021-11-25T10:54:00.392" v="2240" actId="20577"/>
          <ac:spMkLst>
            <pc:docMk/>
            <pc:sldMk cId="3401464534" sldId="1157"/>
            <ac:spMk id="3" creationId="{4188903B-014E-4C2F-B6CD-B50A565BBB75}"/>
          </ac:spMkLst>
        </pc:spChg>
      </pc:sldChg>
      <pc:sldChg chg="delSp modSp mod modNotesTx">
        <pc:chgData name="Katarzyna Kępka" userId="3211f38e-d85d-40b0-bc3a-d7996b5bb6a9" providerId="ADAL" clId="{87C7B971-67C7-4885-AAEA-798DF450B180}" dt="2021-11-25T10:54:37.406" v="2250" actId="108"/>
        <pc:sldMkLst>
          <pc:docMk/>
          <pc:sldMk cId="2758706876" sldId="1159"/>
        </pc:sldMkLst>
        <pc:spChg chg="mod">
          <ac:chgData name="Katarzyna Kępka" userId="3211f38e-d85d-40b0-bc3a-d7996b5bb6a9" providerId="ADAL" clId="{87C7B971-67C7-4885-AAEA-798DF450B180}" dt="2021-11-25T10:54:14.916" v="2245" actId="20577"/>
          <ac:spMkLst>
            <pc:docMk/>
            <pc:sldMk cId="2758706876" sldId="1159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4:37.406" v="2250" actId="108"/>
          <ac:spMkLst>
            <pc:docMk/>
            <pc:sldMk cId="2758706876" sldId="1159"/>
            <ac:spMk id="8" creationId="{199C21CE-807C-4E57-B5DC-EC68F8417909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98" creationId="{EA6AA28B-0F0E-4CE2-8E22-DAC68BCDD462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99" creationId="{84771FBC-FFCD-430A-B7C3-957ACF34758D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101" creationId="{78FC0079-13F9-411E-8C78-9D3C990540AA}"/>
          </ac:spMkLst>
        </pc:spChg>
        <pc:spChg chg="mod">
          <ac:chgData name="Katarzyna Kępka" userId="3211f38e-d85d-40b0-bc3a-d7996b5bb6a9" providerId="ADAL" clId="{87C7B971-67C7-4885-AAEA-798DF450B180}" dt="2021-11-25T10:30:00.239" v="1500" actId="20577"/>
          <ac:spMkLst>
            <pc:docMk/>
            <pc:sldMk cId="2758706876" sldId="1159"/>
            <ac:spMk id="201" creationId="{CFD1C610-B54F-42F0-BD5A-4B7F080C3A34}"/>
          </ac:spMkLst>
        </pc:spChg>
        <pc:spChg chg="mod">
          <ac:chgData name="Katarzyna Kępka" userId="3211f38e-d85d-40b0-bc3a-d7996b5bb6a9" providerId="ADAL" clId="{87C7B971-67C7-4885-AAEA-798DF450B180}" dt="2021-11-25T10:25:35.800" v="1319" actId="20577"/>
          <ac:spMkLst>
            <pc:docMk/>
            <pc:sldMk cId="2758706876" sldId="1159"/>
            <ac:spMk id="202" creationId="{C625C7F8-8C2A-47A2-9D25-2519CDD9B2AE}"/>
          </ac:spMkLst>
        </pc:spChg>
        <pc:spChg chg="mod">
          <ac:chgData name="Katarzyna Kępka" userId="3211f38e-d85d-40b0-bc3a-d7996b5bb6a9" providerId="ADAL" clId="{87C7B971-67C7-4885-AAEA-798DF450B180}" dt="2021-11-25T10:26:15.586" v="1356" actId="20577"/>
          <ac:spMkLst>
            <pc:docMk/>
            <pc:sldMk cId="2758706876" sldId="1159"/>
            <ac:spMk id="240" creationId="{0D361EB0-B362-492B-AA21-F9E5F8BFE2DA}"/>
          </ac:spMkLst>
        </pc:spChg>
        <pc:spChg chg="mod">
          <ac:chgData name="Katarzyna Kępka" userId="3211f38e-d85d-40b0-bc3a-d7996b5bb6a9" providerId="ADAL" clId="{87C7B971-67C7-4885-AAEA-798DF450B180}" dt="2021-11-25T10:26:27.380" v="1360" actId="20577"/>
          <ac:spMkLst>
            <pc:docMk/>
            <pc:sldMk cId="2758706876" sldId="1159"/>
            <ac:spMk id="241" creationId="{821B578A-C609-4D50-995D-E9266FEFE1DB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3" creationId="{065867B5-72B3-4853-B790-8281CBEDBFEA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4" creationId="{0BFB72E1-1720-42E1-931B-2AC3B66D97DC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5" creationId="{F76BA4D8-E60E-4BC9-A406-543C94DE54E0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6" creationId="{44F8E365-002A-4086-A442-566DB9C41567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7" creationId="{2591DFE6-B161-404A-AE73-B8EB3080D5E0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89" creationId="{FEE8F78D-E126-44CB-AB6F-4206FF6175F2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290" creationId="{D2BB04B9-A69C-44E4-A5EE-6E0F472BB62C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2" creationId="{B41B924C-EB93-49A8-87EF-BD986DBD3E3A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3" creationId="{68A2F16E-335F-4098-88DD-189A3C8F0671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4" creationId="{5C18BB15-1225-4053-9901-098F2903A7D8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5" creationId="{2F00BE83-0E2E-4AA7-BBEF-2BE520B97C8A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6" creationId="{152F061B-7E38-474E-A1CC-0F6172929C41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7" creationId="{295A5F45-1288-42F0-9D97-B1CACD27FC77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8" creationId="{9C5B6A6F-0814-49CF-A9BE-D06BB2D48663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299" creationId="{5EB5F596-CF74-4EDF-97F0-BCB26A4CFA21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00" creationId="{2E717964-A8E9-43B7-876B-165127DE23CF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01" creationId="{5DD90899-A845-4C91-9BCF-62AA03AB4C34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02" creationId="{CCAAAE54-01F8-45EB-94BF-A602760F7F45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03" creationId="{9DB2A161-E600-4FF1-BE13-98E97DDBC440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04" creationId="{5A59B657-F99D-4A9C-A009-A2861ED9184B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309" creationId="{66926ACC-040B-4B17-991C-4A010F8A997B}"/>
          </ac:spMkLst>
        </pc:spChg>
        <pc:spChg chg="mod">
          <ac:chgData name="Katarzyna Kępka" userId="3211f38e-d85d-40b0-bc3a-d7996b5bb6a9" providerId="ADAL" clId="{87C7B971-67C7-4885-AAEA-798DF450B180}" dt="2021-11-25T10:28:38.961" v="1446" actId="1076"/>
          <ac:spMkLst>
            <pc:docMk/>
            <pc:sldMk cId="2758706876" sldId="1159"/>
            <ac:spMk id="310" creationId="{80763017-ABB2-4B01-9966-6F40FE18EB2D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1" creationId="{FDFE083C-D4E5-4CA5-891B-ECD67D400CC5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2" creationId="{D7CC4143-8A34-42F9-907A-D11A75BBBB2A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3" creationId="{8EBA2D85-8FAE-4891-9EB9-86BAE48F5885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4" creationId="{B32D2654-A44B-4653-B13D-7074847EE73D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5" creationId="{35E82795-98FA-44AD-B486-13788A814209}"/>
          </ac:spMkLst>
        </pc:spChg>
        <pc:spChg chg="mod">
          <ac:chgData name="Katarzyna Kępka" userId="3211f38e-d85d-40b0-bc3a-d7996b5bb6a9" providerId="ADAL" clId="{87C7B971-67C7-4885-AAEA-798DF450B180}" dt="2021-11-25T10:27:03.620" v="1415" actId="1036"/>
          <ac:spMkLst>
            <pc:docMk/>
            <pc:sldMk cId="2758706876" sldId="1159"/>
            <ac:spMk id="316" creationId="{CDD1B3B8-A25F-4F02-BAC5-DD73470476FD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17" creationId="{9AC29795-38B5-43EC-A1B0-CF9C39E11713}"/>
          </ac:spMkLst>
        </pc:spChg>
        <pc:spChg chg="mod">
          <ac:chgData name="Katarzyna Kępka" userId="3211f38e-d85d-40b0-bc3a-d7996b5bb6a9" providerId="ADAL" clId="{87C7B971-67C7-4885-AAEA-798DF450B180}" dt="2021-11-25T10:29:12.810" v="1469" actId="1035"/>
          <ac:spMkLst>
            <pc:docMk/>
            <pc:sldMk cId="2758706876" sldId="1159"/>
            <ac:spMk id="318" creationId="{393F811D-F076-49D9-9E74-86C63EF398CA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27" creationId="{A4563AED-D523-4552-BF85-46D169B85AC8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28" creationId="{338B0BA3-45D0-4E09-A9C3-AF6E5A16C01F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37" creationId="{AAA59AA6-E1EE-41E1-B411-B0948CF276C8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38" creationId="{F99AC4A8-BF50-45B8-B859-FB70347A7BC8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341" creationId="{EFD047F2-78F4-445F-8331-33917C1FD0D7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342" creationId="{C1E8CA83-3F99-439B-9817-32BDF6BFB02C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347" creationId="{2ACC6FD6-88F8-4777-891D-6E6AB9CC26F1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349" creationId="{3AAA4E8B-70DB-466E-8D6D-610F1222B6EE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350" creationId="{9D95FD56-8A07-4B81-8C56-66C69F925D6C}"/>
          </ac:spMkLst>
        </pc:spChg>
        <pc:spChg chg="mod">
          <ac:chgData name="Katarzyna Kępka" userId="3211f38e-d85d-40b0-bc3a-d7996b5bb6a9" providerId="ADAL" clId="{87C7B971-67C7-4885-AAEA-798DF450B180}" dt="2021-11-25T10:28:12.191" v="1440" actId="1076"/>
          <ac:spMkLst>
            <pc:docMk/>
            <pc:sldMk cId="2758706876" sldId="1159"/>
            <ac:spMk id="353" creationId="{CB0CDA11-F2FF-439F-8DC6-DD63B6F1C620}"/>
          </ac:spMkLst>
        </pc:spChg>
        <pc:spChg chg="mod">
          <ac:chgData name="Katarzyna Kępka" userId="3211f38e-d85d-40b0-bc3a-d7996b5bb6a9" providerId="ADAL" clId="{87C7B971-67C7-4885-AAEA-798DF450B180}" dt="2021-11-25T10:28:12.191" v="1440" actId="1076"/>
          <ac:spMkLst>
            <pc:docMk/>
            <pc:sldMk cId="2758706876" sldId="1159"/>
            <ac:spMk id="354" creationId="{18729FE7-6798-49E9-8E28-27C16EA2C046}"/>
          </ac:spMkLst>
        </pc:spChg>
        <pc:spChg chg="mod">
          <ac:chgData name="Katarzyna Kępka" userId="3211f38e-d85d-40b0-bc3a-d7996b5bb6a9" providerId="ADAL" clId="{87C7B971-67C7-4885-AAEA-798DF450B180}" dt="2021-11-25T10:28:13.598" v="1441" actId="1076"/>
          <ac:spMkLst>
            <pc:docMk/>
            <pc:sldMk cId="2758706876" sldId="1159"/>
            <ac:spMk id="358" creationId="{88C5D64E-B173-4024-90A0-EC8B5563109F}"/>
          </ac:spMkLst>
        </pc:spChg>
        <pc:spChg chg="mod">
          <ac:chgData name="Katarzyna Kępka" userId="3211f38e-d85d-40b0-bc3a-d7996b5bb6a9" providerId="ADAL" clId="{87C7B971-67C7-4885-AAEA-798DF450B180}" dt="2021-11-25T10:28:13.598" v="1441" actId="1076"/>
          <ac:spMkLst>
            <pc:docMk/>
            <pc:sldMk cId="2758706876" sldId="1159"/>
            <ac:spMk id="359" creationId="{5402F70E-A71F-4439-9E85-8F399197F9E2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63" creationId="{FF599F0B-BD2F-4408-A021-03E0F16FE9D8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64" creationId="{F5A4BD71-495C-44E0-B3EC-DC085C298ED5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84" creationId="{6CD339A7-E0F0-4FC0-8949-1564B8360DE0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85" creationId="{3231F0CA-5531-43E9-8B73-B9055ACD38F9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88" creationId="{9A054451-D8E6-4798-AF4B-737911F5EE2A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89" creationId="{167B63ED-2DC6-467B-9BD1-9316919DA3E9}"/>
          </ac:spMkLst>
        </pc:spChg>
        <pc:spChg chg="mod">
          <ac:chgData name="Katarzyna Kępka" userId="3211f38e-d85d-40b0-bc3a-d7996b5bb6a9" providerId="ADAL" clId="{87C7B971-67C7-4885-AAEA-798DF450B180}" dt="2021-11-25T10:28:02.036" v="1437" actId="1035"/>
          <ac:spMkLst>
            <pc:docMk/>
            <pc:sldMk cId="2758706876" sldId="1159"/>
            <ac:spMk id="390" creationId="{3A44E749-BB3B-401F-A96E-6E82850C6505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439" creationId="{FA11EB78-32D4-4215-9013-13429F599247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440" creationId="{BC279F3F-868E-4D0F-8421-1CD264449CC6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441" creationId="{70AE01B8-A58D-4E0C-9535-A13B7F578233}"/>
          </ac:spMkLst>
        </pc:spChg>
        <pc:spChg chg="mod">
          <ac:chgData name="Katarzyna Kępka" userId="3211f38e-d85d-40b0-bc3a-d7996b5bb6a9" providerId="ADAL" clId="{87C7B971-67C7-4885-AAEA-798DF450B180}" dt="2021-11-25T10:28:48.760" v="1447" actId="1076"/>
          <ac:spMkLst>
            <pc:docMk/>
            <pc:sldMk cId="2758706876" sldId="1159"/>
            <ac:spMk id="442" creationId="{2481AD64-BCA3-4B15-848E-6FAD67DF2060}"/>
          </ac:spMkLst>
        </pc:spChg>
        <pc:grpChg chg="mod">
          <ac:chgData name="Katarzyna Kępka" userId="3211f38e-d85d-40b0-bc3a-d7996b5bb6a9" providerId="ADAL" clId="{87C7B971-67C7-4885-AAEA-798DF450B180}" dt="2021-11-25T10:26:01.256" v="1345" actId="1076"/>
          <ac:grpSpMkLst>
            <pc:docMk/>
            <pc:sldMk cId="2758706876" sldId="1159"/>
            <ac:grpSpMk id="16" creationId="{AF08F947-DE8C-4937-865E-BF7ACBEB0750}"/>
          </ac:grpSpMkLst>
        </pc:grpChg>
        <pc:grpChg chg="mod">
          <ac:chgData name="Katarzyna Kępka" userId="3211f38e-d85d-40b0-bc3a-d7996b5bb6a9" providerId="ADAL" clId="{87C7B971-67C7-4885-AAEA-798DF450B180}" dt="2021-11-25T10:26:44.356" v="1367" actId="1076"/>
          <ac:grpSpMkLst>
            <pc:docMk/>
            <pc:sldMk cId="2758706876" sldId="1159"/>
            <ac:grpSpMk id="21" creationId="{33FDF4C6-3BD7-4BF7-B43E-83ADCC7033EE}"/>
          </ac:grpSpMkLst>
        </pc:grpChg>
        <pc:grpChg chg="mod">
          <ac:chgData name="Katarzyna Kępka" userId="3211f38e-d85d-40b0-bc3a-d7996b5bb6a9" providerId="ADAL" clId="{87C7B971-67C7-4885-AAEA-798DF450B180}" dt="2021-11-25T10:26:48.196" v="1368" actId="1076"/>
          <ac:grpSpMkLst>
            <pc:docMk/>
            <pc:sldMk cId="2758706876" sldId="1159"/>
            <ac:grpSpMk id="24" creationId="{926A4FA1-C193-46DE-B691-B13DACF11F98}"/>
          </ac:grpSpMkLst>
        </pc:grpChg>
        <pc:grpChg chg="del">
          <ac:chgData name="Katarzyna Kępka" userId="3211f38e-d85d-40b0-bc3a-d7996b5bb6a9" providerId="ADAL" clId="{87C7B971-67C7-4885-AAEA-798DF450B180}" dt="2021-11-25T10:26:05.723" v="1346" actId="478"/>
          <ac:grpSpMkLst>
            <pc:docMk/>
            <pc:sldMk cId="2758706876" sldId="1159"/>
            <ac:grpSpMk id="39" creationId="{DD3CFD7F-5571-4C5B-B232-41DA0E2A6082}"/>
          </ac:grpSpMkLst>
        </pc:grpChg>
        <pc:grpChg chg="mod">
          <ac:chgData name="Katarzyna Kępka" userId="3211f38e-d85d-40b0-bc3a-d7996b5bb6a9" providerId="ADAL" clId="{87C7B971-67C7-4885-AAEA-798DF450B180}" dt="2021-11-25T10:28:38.961" v="1446" actId="1076"/>
          <ac:grpSpMkLst>
            <pc:docMk/>
            <pc:sldMk cId="2758706876" sldId="1159"/>
            <ac:grpSpMk id="40" creationId="{26C4C5D1-020F-4835-B9BF-7F7B8551408E}"/>
          </ac:grpSpMkLst>
        </pc:grpChg>
        <pc:grpChg chg="mod">
          <ac:chgData name="Katarzyna Kępka" userId="3211f38e-d85d-40b0-bc3a-d7996b5bb6a9" providerId="ADAL" clId="{87C7B971-67C7-4885-AAEA-798DF450B180}" dt="2021-11-25T10:29:12.810" v="1469" actId="1035"/>
          <ac:grpSpMkLst>
            <pc:docMk/>
            <pc:sldMk cId="2758706876" sldId="1159"/>
            <ac:grpSpMk id="43" creationId="{28286F42-AA44-474F-8A16-CE81E1D9A3E8}"/>
          </ac:grpSpMkLst>
        </pc:grpChg>
        <pc:grpChg chg="mod">
          <ac:chgData name="Katarzyna Kępka" userId="3211f38e-d85d-40b0-bc3a-d7996b5bb6a9" providerId="ADAL" clId="{87C7B971-67C7-4885-AAEA-798DF450B180}" dt="2021-11-25T10:27:03.620" v="1415" actId="1036"/>
          <ac:grpSpMkLst>
            <pc:docMk/>
            <pc:sldMk cId="2758706876" sldId="1159"/>
            <ac:grpSpMk id="44" creationId="{9013A41C-8600-4294-918A-24950F1D8ABB}"/>
          </ac:grpSpMkLst>
        </pc:grpChg>
        <pc:grpChg chg="mod">
          <ac:chgData name="Katarzyna Kępka" userId="3211f38e-d85d-40b0-bc3a-d7996b5bb6a9" providerId="ADAL" clId="{87C7B971-67C7-4885-AAEA-798DF450B180}" dt="2021-11-25T10:27:03.620" v="1415" actId="1036"/>
          <ac:grpSpMkLst>
            <pc:docMk/>
            <pc:sldMk cId="2758706876" sldId="1159"/>
            <ac:grpSpMk id="45" creationId="{E3B5E1CF-F014-43D5-97A1-AFC0F421EFFD}"/>
          </ac:grpSpMkLst>
        </pc:grpChg>
        <pc:grpChg chg="mod">
          <ac:chgData name="Katarzyna Kępka" userId="3211f38e-d85d-40b0-bc3a-d7996b5bb6a9" providerId="ADAL" clId="{87C7B971-67C7-4885-AAEA-798DF450B180}" dt="2021-11-25T10:27:33.417" v="1423" actId="1076"/>
          <ac:grpSpMkLst>
            <pc:docMk/>
            <pc:sldMk cId="2758706876" sldId="1159"/>
            <ac:grpSpMk id="46" creationId="{6B2BB583-0E39-4DAE-9974-78FA42A60B3C}"/>
          </ac:grpSpMkLst>
        </pc:grpChg>
        <pc:grpChg chg="mod">
          <ac:chgData name="Katarzyna Kępka" userId="3211f38e-d85d-40b0-bc3a-d7996b5bb6a9" providerId="ADAL" clId="{87C7B971-67C7-4885-AAEA-798DF450B180}" dt="2021-11-25T10:28:56.586" v="1450" actId="1035"/>
          <ac:grpSpMkLst>
            <pc:docMk/>
            <pc:sldMk cId="2758706876" sldId="1159"/>
            <ac:grpSpMk id="47" creationId="{7FE4B590-7E77-47CC-A62F-66662E148A58}"/>
          </ac:grpSpMkLst>
        </pc:grpChg>
        <pc:grpChg chg="mod">
          <ac:chgData name="Katarzyna Kępka" userId="3211f38e-d85d-40b0-bc3a-d7996b5bb6a9" providerId="ADAL" clId="{87C7B971-67C7-4885-AAEA-798DF450B180}" dt="2021-11-25T10:29:04.858" v="1459" actId="1035"/>
          <ac:grpSpMkLst>
            <pc:docMk/>
            <pc:sldMk cId="2758706876" sldId="1159"/>
            <ac:grpSpMk id="48" creationId="{A6B6B77F-420C-4FB9-85B1-70B1D8320105}"/>
          </ac:grpSpMkLst>
        </pc:grpChg>
        <pc:grpChg chg="mod">
          <ac:chgData name="Katarzyna Kępka" userId="3211f38e-d85d-40b0-bc3a-d7996b5bb6a9" providerId="ADAL" clId="{87C7B971-67C7-4885-AAEA-798DF450B180}" dt="2021-11-25T10:29:12.810" v="1469" actId="1035"/>
          <ac:grpSpMkLst>
            <pc:docMk/>
            <pc:sldMk cId="2758706876" sldId="1159"/>
            <ac:grpSpMk id="53" creationId="{FC67A123-8EE1-4471-8750-BF467C4ADAC4}"/>
          </ac:grpSpMkLst>
        </pc:grpChg>
        <pc:grpChg chg="mod">
          <ac:chgData name="Katarzyna Kępka" userId="3211f38e-d85d-40b0-bc3a-d7996b5bb6a9" providerId="ADAL" clId="{87C7B971-67C7-4885-AAEA-798DF450B180}" dt="2021-11-25T10:29:23.166" v="1482" actId="1036"/>
          <ac:grpSpMkLst>
            <pc:docMk/>
            <pc:sldMk cId="2758706876" sldId="1159"/>
            <ac:grpSpMk id="77" creationId="{228C02E8-98B4-49A6-A240-680300676701}"/>
          </ac:grpSpMkLst>
        </pc:grpChg>
        <pc:grpChg chg="del">
          <ac:chgData name="Katarzyna Kępka" userId="3211f38e-d85d-40b0-bc3a-d7996b5bb6a9" providerId="ADAL" clId="{87C7B971-67C7-4885-AAEA-798DF450B180}" dt="2021-11-25T10:25:38.541" v="1320" actId="478"/>
          <ac:grpSpMkLst>
            <pc:docMk/>
            <pc:sldMk cId="2758706876" sldId="1159"/>
            <ac:grpSpMk id="78" creationId="{F122E68C-1C8F-46EE-9045-BE33B9F43015}"/>
          </ac:grpSpMkLst>
        </pc:grpChg>
        <pc:grpChg chg="mod">
          <ac:chgData name="Katarzyna Kępka" userId="3211f38e-d85d-40b0-bc3a-d7996b5bb6a9" providerId="ADAL" clId="{87C7B971-67C7-4885-AAEA-798DF450B180}" dt="2021-11-25T10:29:34.369" v="1497" actId="1037"/>
          <ac:grpSpMkLst>
            <pc:docMk/>
            <pc:sldMk cId="2758706876" sldId="1159"/>
            <ac:grpSpMk id="81" creationId="{55845B68-0383-4C6B-A5FF-C3A061835FA6}"/>
          </ac:grpSpMkLst>
        </pc:grpChg>
        <pc:grpChg chg="mod">
          <ac:chgData name="Katarzyna Kępka" userId="3211f38e-d85d-40b0-bc3a-d7996b5bb6a9" providerId="ADAL" clId="{87C7B971-67C7-4885-AAEA-798DF450B180}" dt="2021-11-25T10:28:06.991" v="1438" actId="1076"/>
          <ac:grpSpMkLst>
            <pc:docMk/>
            <pc:sldMk cId="2758706876" sldId="1159"/>
            <ac:grpSpMk id="82" creationId="{53981C82-A3E6-4F0B-9755-0A85005E5475}"/>
          </ac:grpSpMkLst>
        </pc:grpChg>
        <pc:grpChg chg="mod">
          <ac:chgData name="Katarzyna Kępka" userId="3211f38e-d85d-40b0-bc3a-d7996b5bb6a9" providerId="ADAL" clId="{87C7B971-67C7-4885-AAEA-798DF450B180}" dt="2021-11-25T10:28:12.191" v="1440" actId="1076"/>
          <ac:grpSpMkLst>
            <pc:docMk/>
            <pc:sldMk cId="2758706876" sldId="1159"/>
            <ac:grpSpMk id="84" creationId="{4D50C536-4130-4715-AF3D-8DB958CFFC40}"/>
          </ac:grpSpMkLst>
        </pc:grpChg>
        <pc:grpChg chg="mod">
          <ac:chgData name="Katarzyna Kępka" userId="3211f38e-d85d-40b0-bc3a-d7996b5bb6a9" providerId="ADAL" clId="{87C7B971-67C7-4885-AAEA-798DF450B180}" dt="2021-11-25T10:28:13.598" v="1441" actId="1076"/>
          <ac:grpSpMkLst>
            <pc:docMk/>
            <pc:sldMk cId="2758706876" sldId="1159"/>
            <ac:grpSpMk id="85" creationId="{9A8AD60F-82E8-4143-BF63-0C2D4568BA7B}"/>
          </ac:grpSpMkLst>
        </pc:grpChg>
        <pc:grpChg chg="mod">
          <ac:chgData name="Katarzyna Kępka" userId="3211f38e-d85d-40b0-bc3a-d7996b5bb6a9" providerId="ADAL" clId="{87C7B971-67C7-4885-AAEA-798DF450B180}" dt="2021-11-25T10:28:18.801" v="1443" actId="1076"/>
          <ac:grpSpMkLst>
            <pc:docMk/>
            <pc:sldMk cId="2758706876" sldId="1159"/>
            <ac:grpSpMk id="87" creationId="{CCC14B0E-0631-4CEB-9015-6AFABFD38309}"/>
          </ac:grpSpMkLst>
        </pc:grpChg>
        <pc:grpChg chg="mod">
          <ac:chgData name="Katarzyna Kępka" userId="3211f38e-d85d-40b0-bc3a-d7996b5bb6a9" providerId="ADAL" clId="{87C7B971-67C7-4885-AAEA-798DF450B180}" dt="2021-11-25T10:26:42.244" v="1366" actId="1076"/>
          <ac:grpSpMkLst>
            <pc:docMk/>
            <pc:sldMk cId="2758706876" sldId="1159"/>
            <ac:grpSpMk id="237" creationId="{3B51013D-9C8D-4075-84F3-5EFA2C2E179E}"/>
          </ac:grpSpMkLst>
        </pc:grpChg>
        <pc:grpChg chg="mod">
          <ac:chgData name="Katarzyna Kępka" userId="3211f38e-d85d-40b0-bc3a-d7996b5bb6a9" providerId="ADAL" clId="{87C7B971-67C7-4885-AAEA-798DF450B180}" dt="2021-11-25T10:28:38.961" v="1446" actId="1076"/>
          <ac:grpSpMkLst>
            <pc:docMk/>
            <pc:sldMk cId="2758706876" sldId="1159"/>
            <ac:grpSpMk id="282" creationId="{AA7B5EA5-4397-47AB-88D3-07B59F490E82}"/>
          </ac:grpSpMkLst>
        </pc:grpChg>
        <pc:grpChg chg="mod">
          <ac:chgData name="Katarzyna Kępka" userId="3211f38e-d85d-40b0-bc3a-d7996b5bb6a9" providerId="ADAL" clId="{87C7B971-67C7-4885-AAEA-798DF450B180}" dt="2021-11-25T10:28:38.961" v="1446" actId="1076"/>
          <ac:grpSpMkLst>
            <pc:docMk/>
            <pc:sldMk cId="2758706876" sldId="1159"/>
            <ac:grpSpMk id="288" creationId="{C6AB6BB3-E46B-42E3-B6A4-7D627C82CF16}"/>
          </ac:grpSpMkLst>
        </pc:grpChg>
        <pc:grpChg chg="mod">
          <ac:chgData name="Katarzyna Kępka" userId="3211f38e-d85d-40b0-bc3a-d7996b5bb6a9" providerId="ADAL" clId="{87C7B971-67C7-4885-AAEA-798DF450B180}" dt="2021-11-25T10:29:12.810" v="1469" actId="1035"/>
          <ac:grpSpMkLst>
            <pc:docMk/>
            <pc:sldMk cId="2758706876" sldId="1159"/>
            <ac:grpSpMk id="291" creationId="{FA5C45F6-1E46-4DAA-AD2E-EE4D68DBEE49}"/>
          </ac:grpSpMkLst>
        </pc:grpChg>
        <pc:grpChg chg="mod">
          <ac:chgData name="Katarzyna Kępka" userId="3211f38e-d85d-40b0-bc3a-d7996b5bb6a9" providerId="ADAL" clId="{87C7B971-67C7-4885-AAEA-798DF450B180}" dt="2021-11-25T10:28:02.036" v="1437" actId="1035"/>
          <ac:grpSpMkLst>
            <pc:docMk/>
            <pc:sldMk cId="2758706876" sldId="1159"/>
            <ac:grpSpMk id="326" creationId="{8F56590D-C5A3-4ABA-A66C-F0525791F6BF}"/>
          </ac:grpSpMkLst>
        </pc:grpChg>
        <pc:grpChg chg="mod">
          <ac:chgData name="Katarzyna Kępka" userId="3211f38e-d85d-40b0-bc3a-d7996b5bb6a9" providerId="ADAL" clId="{87C7B971-67C7-4885-AAEA-798DF450B180}" dt="2021-11-25T10:28:02.036" v="1437" actId="1035"/>
          <ac:grpSpMkLst>
            <pc:docMk/>
            <pc:sldMk cId="2758706876" sldId="1159"/>
            <ac:grpSpMk id="335" creationId="{3CB5C72F-E277-47DE-B4EC-9932775E1FD5}"/>
          </ac:grpSpMkLst>
        </pc:grpChg>
        <pc:grpChg chg="mod">
          <ac:chgData name="Katarzyna Kępka" userId="3211f38e-d85d-40b0-bc3a-d7996b5bb6a9" providerId="ADAL" clId="{87C7B971-67C7-4885-AAEA-798DF450B180}" dt="2021-11-25T10:28:48.760" v="1447" actId="1076"/>
          <ac:grpSpMkLst>
            <pc:docMk/>
            <pc:sldMk cId="2758706876" sldId="1159"/>
            <ac:grpSpMk id="339" creationId="{7062CDD1-088A-413E-9B64-FACF501552AF}"/>
          </ac:grpSpMkLst>
        </pc:grpChg>
        <pc:grpChg chg="mod">
          <ac:chgData name="Katarzyna Kępka" userId="3211f38e-d85d-40b0-bc3a-d7996b5bb6a9" providerId="ADAL" clId="{87C7B971-67C7-4885-AAEA-798DF450B180}" dt="2021-11-25T10:28:48.760" v="1447" actId="1076"/>
          <ac:grpSpMkLst>
            <pc:docMk/>
            <pc:sldMk cId="2758706876" sldId="1159"/>
            <ac:grpSpMk id="340" creationId="{6B4BBDB8-BB44-4A69-8134-C26693ACFF87}"/>
          </ac:grpSpMkLst>
        </pc:grpChg>
        <pc:grpChg chg="mod">
          <ac:chgData name="Katarzyna Kępka" userId="3211f38e-d85d-40b0-bc3a-d7996b5bb6a9" providerId="ADAL" clId="{87C7B971-67C7-4885-AAEA-798DF450B180}" dt="2021-11-25T10:28:48.760" v="1447" actId="1076"/>
          <ac:grpSpMkLst>
            <pc:docMk/>
            <pc:sldMk cId="2758706876" sldId="1159"/>
            <ac:grpSpMk id="348" creationId="{22E8136C-2859-4414-A4A3-D9DE44E5CED4}"/>
          </ac:grpSpMkLst>
        </pc:grpChg>
        <pc:grpChg chg="mod">
          <ac:chgData name="Katarzyna Kępka" userId="3211f38e-d85d-40b0-bc3a-d7996b5bb6a9" providerId="ADAL" clId="{87C7B971-67C7-4885-AAEA-798DF450B180}" dt="2021-11-25T10:28:12.191" v="1440" actId="1076"/>
          <ac:grpSpMkLst>
            <pc:docMk/>
            <pc:sldMk cId="2758706876" sldId="1159"/>
            <ac:grpSpMk id="351" creationId="{8E1FACE5-E802-4CC2-AB1F-ACA2D249D5F0}"/>
          </ac:grpSpMkLst>
        </pc:grpChg>
        <pc:grpChg chg="mod">
          <ac:chgData name="Katarzyna Kępka" userId="3211f38e-d85d-40b0-bc3a-d7996b5bb6a9" providerId="ADAL" clId="{87C7B971-67C7-4885-AAEA-798DF450B180}" dt="2021-11-25T10:28:13.598" v="1441" actId="1076"/>
          <ac:grpSpMkLst>
            <pc:docMk/>
            <pc:sldMk cId="2758706876" sldId="1159"/>
            <ac:grpSpMk id="357" creationId="{320EEEF8-A0DA-47A1-A419-ABD4667F9FF4}"/>
          </ac:grpSpMkLst>
        </pc:grpChg>
        <pc:grpChg chg="mod">
          <ac:chgData name="Katarzyna Kępka" userId="3211f38e-d85d-40b0-bc3a-d7996b5bb6a9" providerId="ADAL" clId="{87C7B971-67C7-4885-AAEA-798DF450B180}" dt="2021-11-25T10:28:02.036" v="1437" actId="1035"/>
          <ac:grpSpMkLst>
            <pc:docMk/>
            <pc:sldMk cId="2758706876" sldId="1159"/>
            <ac:grpSpMk id="362" creationId="{D7E4C3E4-0408-4397-ABE6-D52170169D72}"/>
          </ac:grpSpMkLst>
        </pc:grpChg>
        <pc:grpChg chg="mod">
          <ac:chgData name="Katarzyna Kępka" userId="3211f38e-d85d-40b0-bc3a-d7996b5bb6a9" providerId="ADAL" clId="{87C7B971-67C7-4885-AAEA-798DF450B180}" dt="2021-11-25T10:28:02.036" v="1437" actId="1035"/>
          <ac:grpSpMkLst>
            <pc:docMk/>
            <pc:sldMk cId="2758706876" sldId="1159"/>
            <ac:grpSpMk id="382" creationId="{939FA9BF-C914-46A4-B119-E5CBB7BB9588}"/>
          </ac:grpSpMkLst>
        </pc:grpChg>
        <pc:grpChg chg="mod">
          <ac:chgData name="Katarzyna Kępka" userId="3211f38e-d85d-40b0-bc3a-d7996b5bb6a9" providerId="ADAL" clId="{87C7B971-67C7-4885-AAEA-798DF450B180}" dt="2021-11-25T10:28:02.036" v="1437" actId="1035"/>
          <ac:grpSpMkLst>
            <pc:docMk/>
            <pc:sldMk cId="2758706876" sldId="1159"/>
            <ac:grpSpMk id="386" creationId="{8B06E53E-8664-4007-942C-B5E3318FF8CC}"/>
          </ac:grpSpMkLst>
        </pc:grpChg>
        <pc:grpChg chg="mod">
          <ac:chgData name="Katarzyna Kępka" userId="3211f38e-d85d-40b0-bc3a-d7996b5bb6a9" providerId="ADAL" clId="{87C7B971-67C7-4885-AAEA-798DF450B180}" dt="2021-11-25T10:28:48.760" v="1447" actId="1076"/>
          <ac:grpSpMkLst>
            <pc:docMk/>
            <pc:sldMk cId="2758706876" sldId="1159"/>
            <ac:grpSpMk id="443" creationId="{1F598572-66D9-4666-83ED-A37E2FBD0AC5}"/>
          </ac:grpSpMkLst>
        </pc:grpChg>
        <pc:grpChg chg="mod">
          <ac:chgData name="Katarzyna Kępka" userId="3211f38e-d85d-40b0-bc3a-d7996b5bb6a9" providerId="ADAL" clId="{87C7B971-67C7-4885-AAEA-798DF450B180}" dt="2021-11-25T10:28:48.760" v="1447" actId="1076"/>
          <ac:grpSpMkLst>
            <pc:docMk/>
            <pc:sldMk cId="2758706876" sldId="1159"/>
            <ac:grpSpMk id="444" creationId="{3DD154AC-8289-4E33-A684-76BB7309B28A}"/>
          </ac:grpSpMkLst>
        </pc:grpChg>
        <pc:grpChg chg="mod">
          <ac:chgData name="Katarzyna Kępka" userId="3211f38e-d85d-40b0-bc3a-d7996b5bb6a9" providerId="ADAL" clId="{87C7B971-67C7-4885-AAEA-798DF450B180}" dt="2021-11-25T10:28:26.428" v="1444" actId="1076"/>
          <ac:grpSpMkLst>
            <pc:docMk/>
            <pc:sldMk cId="2758706876" sldId="1159"/>
            <ac:grpSpMk id="445" creationId="{511CDB6F-F78F-4380-B5F0-085799C65727}"/>
          </ac:grpSpMkLst>
        </pc:grpChg>
        <pc:grpChg chg="mod">
          <ac:chgData name="Katarzyna Kępka" userId="3211f38e-d85d-40b0-bc3a-d7996b5bb6a9" providerId="ADAL" clId="{87C7B971-67C7-4885-AAEA-798DF450B180}" dt="2021-11-25T10:28:15.992" v="1442" actId="1076"/>
          <ac:grpSpMkLst>
            <pc:docMk/>
            <pc:sldMk cId="2758706876" sldId="1159"/>
            <ac:grpSpMk id="446" creationId="{1889AAC4-84A2-47D8-8E20-637BB3DA5D12}"/>
          </ac:grpSpMkLst>
        </pc:grpChg>
        <pc:grpChg chg="mod">
          <ac:chgData name="Katarzyna Kępka" userId="3211f38e-d85d-40b0-bc3a-d7996b5bb6a9" providerId="ADAL" clId="{87C7B971-67C7-4885-AAEA-798DF450B180}" dt="2021-11-25T10:26:40.140" v="1364" actId="1076"/>
          <ac:grpSpMkLst>
            <pc:docMk/>
            <pc:sldMk cId="2758706876" sldId="1159"/>
            <ac:grpSpMk id="456" creationId="{4CC4C397-2543-4CBD-AE99-158CC1A4EAE8}"/>
          </ac:grpSpMkLst>
        </pc:grpChg>
        <pc:picChg chg="mod">
          <ac:chgData name="Katarzyna Kępka" userId="3211f38e-d85d-40b0-bc3a-d7996b5bb6a9" providerId="ADAL" clId="{87C7B971-67C7-4885-AAEA-798DF450B180}" dt="2021-11-25T10:27:03.620" v="1415" actId="1036"/>
          <ac:picMkLst>
            <pc:docMk/>
            <pc:sldMk cId="2758706876" sldId="1159"/>
            <ac:picMk id="42" creationId="{3BA10ECF-936B-4CAA-ADFF-F7594EE161E4}"/>
          </ac:picMkLst>
        </pc:picChg>
        <pc:picChg chg="mod">
          <ac:chgData name="Katarzyna Kępka" userId="3211f38e-d85d-40b0-bc3a-d7996b5bb6a9" providerId="ADAL" clId="{87C7B971-67C7-4885-AAEA-798DF450B180}" dt="2021-11-25T10:35:37.497" v="1768" actId="1037"/>
          <ac:picMkLst>
            <pc:docMk/>
            <pc:sldMk cId="2758706876" sldId="1159"/>
            <ac:picMk id="239" creationId="{FA9EB838-F59B-410B-8AEB-C1F75FC8B508}"/>
          </ac:picMkLst>
        </pc:picChg>
        <pc:picChg chg="mod">
          <ac:chgData name="Katarzyna Kępka" userId="3211f38e-d85d-40b0-bc3a-d7996b5bb6a9" providerId="ADAL" clId="{87C7B971-67C7-4885-AAEA-798DF450B180}" dt="2021-11-25T10:27:03.620" v="1415" actId="1036"/>
          <ac:picMkLst>
            <pc:docMk/>
            <pc:sldMk cId="2758706876" sldId="1159"/>
            <ac:picMk id="280" creationId="{6A07D51D-E1BF-40FB-BFFE-B8C6EE79A59E}"/>
          </ac:picMkLst>
        </pc:picChg>
        <pc:picChg chg="mod">
          <ac:chgData name="Katarzyna Kępka" userId="3211f38e-d85d-40b0-bc3a-d7996b5bb6a9" providerId="ADAL" clId="{87C7B971-67C7-4885-AAEA-798DF450B180}" dt="2021-11-25T10:28:02.036" v="1437" actId="1035"/>
          <ac:picMkLst>
            <pc:docMk/>
            <pc:sldMk cId="2758706876" sldId="1159"/>
            <ac:picMk id="323" creationId="{B94D772F-6520-4A36-9A33-9B0DC7D9668B}"/>
          </ac:picMkLst>
        </pc:picChg>
        <pc:picChg chg="mod">
          <ac:chgData name="Katarzyna Kępka" userId="3211f38e-d85d-40b0-bc3a-d7996b5bb6a9" providerId="ADAL" clId="{87C7B971-67C7-4885-AAEA-798DF450B180}" dt="2021-11-25T10:28:13.598" v="1441" actId="1076"/>
          <ac:picMkLst>
            <pc:docMk/>
            <pc:sldMk cId="2758706876" sldId="1159"/>
            <ac:picMk id="325" creationId="{C9D1BA8D-5C28-4F09-9AEA-9BD5093667DD}"/>
          </ac:picMkLst>
        </pc:picChg>
        <pc:picChg chg="mod">
          <ac:chgData name="Katarzyna Kępka" userId="3211f38e-d85d-40b0-bc3a-d7996b5bb6a9" providerId="ADAL" clId="{87C7B971-67C7-4885-AAEA-798DF450B180}" dt="2021-11-25T10:28:12.191" v="1440" actId="1076"/>
          <ac:picMkLst>
            <pc:docMk/>
            <pc:sldMk cId="2758706876" sldId="1159"/>
            <ac:picMk id="329" creationId="{7C66F765-9AD1-45A3-B418-00D62839DCC3}"/>
          </ac:picMkLst>
        </pc:picChg>
        <pc:picChg chg="mod">
          <ac:chgData name="Katarzyna Kępka" userId="3211f38e-d85d-40b0-bc3a-d7996b5bb6a9" providerId="ADAL" clId="{87C7B971-67C7-4885-AAEA-798DF450B180}" dt="2021-11-25T10:28:02.036" v="1437" actId="1035"/>
          <ac:picMkLst>
            <pc:docMk/>
            <pc:sldMk cId="2758706876" sldId="1159"/>
            <ac:picMk id="330" creationId="{C10F3B99-1633-478B-ACA0-CBFED1273254}"/>
          </ac:picMkLst>
        </pc:picChg>
      </pc:sldChg>
      <pc:sldChg chg="modSp mod">
        <pc:chgData name="Katarzyna Kępka" userId="3211f38e-d85d-40b0-bc3a-d7996b5bb6a9" providerId="ADAL" clId="{87C7B971-67C7-4885-AAEA-798DF450B180}" dt="2021-11-25T10:51:04.720" v="2232" actId="20577"/>
        <pc:sldMkLst>
          <pc:docMk/>
          <pc:sldMk cId="899146861" sldId="1173"/>
        </pc:sldMkLst>
        <pc:spChg chg="mod">
          <ac:chgData name="Katarzyna Kępka" userId="3211f38e-d85d-40b0-bc3a-d7996b5bb6a9" providerId="ADAL" clId="{87C7B971-67C7-4885-AAEA-798DF450B180}" dt="2021-11-25T10:51:04.720" v="2232" actId="20577"/>
          <ac:spMkLst>
            <pc:docMk/>
            <pc:sldMk cId="899146861" sldId="1173"/>
            <ac:spMk id="3" creationId="{73DA9334-2BB9-40D3-BE8B-EE352E5CEADA}"/>
          </ac:spMkLst>
        </pc:spChg>
      </pc:sldChg>
      <pc:sldChg chg="modSp mod">
        <pc:chgData name="Katarzyna Kępka" userId="3211f38e-d85d-40b0-bc3a-d7996b5bb6a9" providerId="ADAL" clId="{87C7B971-67C7-4885-AAEA-798DF450B180}" dt="2021-11-25T10:58:42.060" v="2396"/>
        <pc:sldMkLst>
          <pc:docMk/>
          <pc:sldMk cId="2743397408" sldId="1176"/>
        </pc:sldMkLst>
        <pc:spChg chg="mod">
          <ac:chgData name="Katarzyna Kępka" userId="3211f38e-d85d-40b0-bc3a-d7996b5bb6a9" providerId="ADAL" clId="{87C7B971-67C7-4885-AAEA-798DF450B180}" dt="2021-11-25T10:58:02.957" v="2385" actId="20577"/>
          <ac:spMkLst>
            <pc:docMk/>
            <pc:sldMk cId="2743397408" sldId="1176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2743397408" sldId="1176"/>
            <ac:spMk id="125" creationId="{8369ECD7-8193-4D6D-92C9-D65C23FF64D8}"/>
          </ac:spMkLst>
        </pc:spChg>
      </pc:sldChg>
      <pc:sldChg chg="modSp mod delCm">
        <pc:chgData name="Katarzyna Kępka" userId="3211f38e-d85d-40b0-bc3a-d7996b5bb6a9" providerId="ADAL" clId="{87C7B971-67C7-4885-AAEA-798DF450B180}" dt="2021-11-25T10:58:42.060" v="2396"/>
        <pc:sldMkLst>
          <pc:docMk/>
          <pc:sldMk cId="1563481149" sldId="1177"/>
        </pc:sldMkLst>
        <pc:spChg chg="mod">
          <ac:chgData name="Katarzyna Kępka" userId="3211f38e-d85d-40b0-bc3a-d7996b5bb6a9" providerId="ADAL" clId="{87C7B971-67C7-4885-AAEA-798DF450B180}" dt="2021-11-25T10:57:55.557" v="2381" actId="20577"/>
          <ac:spMkLst>
            <pc:docMk/>
            <pc:sldMk cId="1563481149" sldId="1177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1563481149" sldId="1177"/>
            <ac:spMk id="8" creationId="{199C21CE-807C-4E57-B5DC-EC68F8417909}"/>
          </ac:spMkLst>
        </pc:spChg>
      </pc:sldChg>
      <pc:sldChg chg="modSp mod">
        <pc:chgData name="Katarzyna Kępka" userId="3211f38e-d85d-40b0-bc3a-d7996b5bb6a9" providerId="ADAL" clId="{87C7B971-67C7-4885-AAEA-798DF450B180}" dt="2021-11-25T10:58:42.060" v="2396"/>
        <pc:sldMkLst>
          <pc:docMk/>
          <pc:sldMk cId="3886222062" sldId="1179"/>
        </pc:sldMkLst>
        <pc:spChg chg="mod">
          <ac:chgData name="Katarzyna Kępka" userId="3211f38e-d85d-40b0-bc3a-d7996b5bb6a9" providerId="ADAL" clId="{87C7B971-67C7-4885-AAEA-798DF450B180}" dt="2021-11-25T10:55:32.174" v="2283" actId="20577"/>
          <ac:spMkLst>
            <pc:docMk/>
            <pc:sldMk cId="3886222062" sldId="1179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3886222062" sldId="1179"/>
            <ac:spMk id="8" creationId="{199C21CE-807C-4E57-B5DC-EC68F8417909}"/>
          </ac:spMkLst>
        </pc:spChg>
      </pc:sldChg>
      <pc:sldChg chg="modSp mod delCm modCm">
        <pc:chgData name="Katarzyna Kępka" userId="3211f38e-d85d-40b0-bc3a-d7996b5bb6a9" providerId="ADAL" clId="{87C7B971-67C7-4885-AAEA-798DF450B180}" dt="2021-11-25T10:58:42.060" v="2396"/>
        <pc:sldMkLst>
          <pc:docMk/>
          <pc:sldMk cId="2745735672" sldId="1180"/>
        </pc:sldMkLst>
        <pc:spChg chg="mod">
          <ac:chgData name="Katarzyna Kępka" userId="3211f38e-d85d-40b0-bc3a-d7996b5bb6a9" providerId="ADAL" clId="{87C7B971-67C7-4885-AAEA-798DF450B180}" dt="2021-11-25T10:57:59.292" v="2383" actId="20577"/>
          <ac:spMkLst>
            <pc:docMk/>
            <pc:sldMk cId="2745735672" sldId="1180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2745735672" sldId="1180"/>
            <ac:spMk id="29" creationId="{4B890301-56B3-472F-B789-B65F15CC397F}"/>
          </ac:spMkLst>
        </pc:spChg>
      </pc:sldChg>
      <pc:sldChg chg="modSp mod">
        <pc:chgData name="Katarzyna Kępka" userId="3211f38e-d85d-40b0-bc3a-d7996b5bb6a9" providerId="ADAL" clId="{87C7B971-67C7-4885-AAEA-798DF450B180}" dt="2021-11-25T10:58:42.060" v="2396"/>
        <pc:sldMkLst>
          <pc:docMk/>
          <pc:sldMk cId="2662657707" sldId="1181"/>
        </pc:sldMkLst>
        <pc:spChg chg="mod">
          <ac:chgData name="Katarzyna Kępka" userId="3211f38e-d85d-40b0-bc3a-d7996b5bb6a9" providerId="ADAL" clId="{87C7B971-67C7-4885-AAEA-798DF450B180}" dt="2021-11-25T10:58:06.827" v="2387" actId="20577"/>
          <ac:spMkLst>
            <pc:docMk/>
            <pc:sldMk cId="2662657707" sldId="1181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2662657707" sldId="1181"/>
            <ac:spMk id="44" creationId="{D930AD75-6C5C-4C4C-8D4A-03911046FF60}"/>
          </ac:spMkLst>
        </pc:spChg>
      </pc:sldChg>
      <pc:sldChg chg="addSp delSp modSp mod modNotesTx">
        <pc:chgData name="Katarzyna Kępka" userId="3211f38e-d85d-40b0-bc3a-d7996b5bb6a9" providerId="ADAL" clId="{87C7B971-67C7-4885-AAEA-798DF450B180}" dt="2021-11-25T10:58:42.060" v="2396"/>
        <pc:sldMkLst>
          <pc:docMk/>
          <pc:sldMk cId="4218115395" sldId="1182"/>
        </pc:sldMkLst>
        <pc:spChg chg="del">
          <ac:chgData name="Katarzyna Kępka" userId="3211f38e-d85d-40b0-bc3a-d7996b5bb6a9" providerId="ADAL" clId="{87C7B971-67C7-4885-AAEA-798DF450B180}" dt="2021-11-25T10:45:22.601" v="2056" actId="478"/>
          <ac:spMkLst>
            <pc:docMk/>
            <pc:sldMk cId="4218115395" sldId="1182"/>
            <ac:spMk id="15" creationId="{E079EB92-4FDE-406C-9F0E-97BB95F47603}"/>
          </ac:spMkLst>
        </pc:spChg>
        <pc:spChg chg="add mod">
          <ac:chgData name="Katarzyna Kępka" userId="3211f38e-d85d-40b0-bc3a-d7996b5bb6a9" providerId="ADAL" clId="{87C7B971-67C7-4885-AAEA-798DF450B180}" dt="2021-11-25T10:45:35.049" v="2058"/>
          <ac:spMkLst>
            <pc:docMk/>
            <pc:sldMk cId="4218115395" sldId="1182"/>
            <ac:spMk id="37" creationId="{7B6E52DF-25BC-4156-A892-4A2A20FCD960}"/>
          </ac:spMkLst>
        </pc:spChg>
        <pc:spChg chg="mod">
          <ac:chgData name="Katarzyna Kępka" userId="3211f38e-d85d-40b0-bc3a-d7996b5bb6a9" providerId="ADAL" clId="{87C7B971-67C7-4885-AAEA-798DF450B180}" dt="2021-11-25T10:45:35.049" v="2058"/>
          <ac:spMkLst>
            <pc:docMk/>
            <pc:sldMk cId="4218115395" sldId="1182"/>
            <ac:spMk id="40" creationId="{FCDEE86B-3140-47D1-83AA-D997316951BC}"/>
          </ac:spMkLst>
        </pc:spChg>
        <pc:spChg chg="mod">
          <ac:chgData name="Katarzyna Kępka" userId="3211f38e-d85d-40b0-bc3a-d7996b5bb6a9" providerId="ADAL" clId="{87C7B971-67C7-4885-AAEA-798DF450B180}" dt="2021-11-25T10:45:35.049" v="2058"/>
          <ac:spMkLst>
            <pc:docMk/>
            <pc:sldMk cId="4218115395" sldId="1182"/>
            <ac:spMk id="41" creationId="{79F57AAB-445E-485E-A59B-2F55F659D644}"/>
          </ac:spMkLst>
        </pc:spChg>
        <pc:spChg chg="mod">
          <ac:chgData name="Katarzyna Kępka" userId="3211f38e-d85d-40b0-bc3a-d7996b5bb6a9" providerId="ADAL" clId="{87C7B971-67C7-4885-AAEA-798DF450B180}" dt="2021-11-25T10:45:35.049" v="2058"/>
          <ac:spMkLst>
            <pc:docMk/>
            <pc:sldMk cId="4218115395" sldId="1182"/>
            <ac:spMk id="42" creationId="{2BB71CE0-46FC-4D01-9E58-41A049C9B4E1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4218115395" sldId="1182"/>
            <ac:spMk id="55" creationId="{72D7B4C6-E7C7-4972-B3C6-AD92349E40F7}"/>
          </ac:spMkLst>
        </pc:spChg>
        <pc:spChg chg="mod">
          <ac:chgData name="Katarzyna Kępka" userId="3211f38e-d85d-40b0-bc3a-d7996b5bb6a9" providerId="ADAL" clId="{87C7B971-67C7-4885-AAEA-798DF450B180}" dt="2021-11-25T10:57:47.568" v="2376" actId="20577"/>
          <ac:spMkLst>
            <pc:docMk/>
            <pc:sldMk cId="4218115395" sldId="1182"/>
            <ac:spMk id="79" creationId="{CED33356-2637-47F9-B6EF-799D0519A5DE}"/>
          </ac:spMkLst>
        </pc:spChg>
        <pc:grpChg chg="add mod">
          <ac:chgData name="Katarzyna Kępka" userId="3211f38e-d85d-40b0-bc3a-d7996b5bb6a9" providerId="ADAL" clId="{87C7B971-67C7-4885-AAEA-798DF450B180}" dt="2021-11-25T10:45:35.049" v="2058"/>
          <ac:grpSpMkLst>
            <pc:docMk/>
            <pc:sldMk cId="4218115395" sldId="1182"/>
            <ac:grpSpMk id="39" creationId="{9DA63E34-DE03-4385-A5A5-1A797ED3E1BF}"/>
          </ac:grpSpMkLst>
        </pc:grpChg>
        <pc:grpChg chg="del">
          <ac:chgData name="Katarzyna Kępka" userId="3211f38e-d85d-40b0-bc3a-d7996b5bb6a9" providerId="ADAL" clId="{87C7B971-67C7-4885-AAEA-798DF450B180}" dt="2021-11-25T10:45:22.601" v="2056" actId="478"/>
          <ac:grpSpMkLst>
            <pc:docMk/>
            <pc:sldMk cId="4218115395" sldId="1182"/>
            <ac:grpSpMk id="85" creationId="{3E4F954D-54B6-464C-99A7-7F55220826DD}"/>
          </ac:grpSpMkLst>
        </pc:grpChg>
        <pc:grpChg chg="del">
          <ac:chgData name="Katarzyna Kępka" userId="3211f38e-d85d-40b0-bc3a-d7996b5bb6a9" providerId="ADAL" clId="{87C7B971-67C7-4885-AAEA-798DF450B180}" dt="2021-11-25T10:45:34.646" v="2057" actId="478"/>
          <ac:grpSpMkLst>
            <pc:docMk/>
            <pc:sldMk cId="4218115395" sldId="1182"/>
            <ac:grpSpMk id="90" creationId="{3FBB2D8E-67B4-48FD-A5B4-E3E2D1C2DFA8}"/>
          </ac:grpSpMkLst>
        </pc:grpChg>
        <pc:graphicFrameChg chg="add mod">
          <ac:chgData name="Katarzyna Kępka" userId="3211f38e-d85d-40b0-bc3a-d7996b5bb6a9" providerId="ADAL" clId="{87C7B971-67C7-4885-AAEA-798DF450B180}" dt="2021-11-25T10:45:35.049" v="2058"/>
          <ac:graphicFrameMkLst>
            <pc:docMk/>
            <pc:sldMk cId="4218115395" sldId="1182"/>
            <ac:graphicFrameMk id="38" creationId="{C7F16C55-CC09-4982-9541-9DC5B620F1AD}"/>
          </ac:graphicFrameMkLst>
        </pc:graphicFrameChg>
        <pc:graphicFrameChg chg="del">
          <ac:chgData name="Katarzyna Kępka" userId="3211f38e-d85d-40b0-bc3a-d7996b5bb6a9" providerId="ADAL" clId="{87C7B971-67C7-4885-AAEA-798DF450B180}" dt="2021-11-25T10:45:22.601" v="2056" actId="478"/>
          <ac:graphicFrameMkLst>
            <pc:docMk/>
            <pc:sldMk cId="4218115395" sldId="1182"/>
            <ac:graphicFrameMk id="77" creationId="{D00AD9FA-2809-4FCA-8044-3EA3417B4464}"/>
          </ac:graphicFrameMkLst>
        </pc:graphicFrameChg>
        <pc:picChg chg="del">
          <ac:chgData name="Katarzyna Kępka" userId="3211f38e-d85d-40b0-bc3a-d7996b5bb6a9" providerId="ADAL" clId="{87C7B971-67C7-4885-AAEA-798DF450B180}" dt="2021-11-25T10:45:22.601" v="2056" actId="478"/>
          <ac:picMkLst>
            <pc:docMk/>
            <pc:sldMk cId="4218115395" sldId="1182"/>
            <ac:picMk id="3" creationId="{C7945C08-6412-4510-8D20-A4D6D6F51693}"/>
          </ac:picMkLst>
        </pc:picChg>
        <pc:picChg chg="del">
          <ac:chgData name="Katarzyna Kępka" userId="3211f38e-d85d-40b0-bc3a-d7996b5bb6a9" providerId="ADAL" clId="{87C7B971-67C7-4885-AAEA-798DF450B180}" dt="2021-11-25T10:45:22.601" v="2056" actId="478"/>
          <ac:picMkLst>
            <pc:docMk/>
            <pc:sldMk cId="4218115395" sldId="1182"/>
            <ac:picMk id="14" creationId="{68029BAD-1436-4F6C-94C8-6E048EAE9DFF}"/>
          </ac:picMkLst>
        </pc:picChg>
        <pc:picChg chg="add mod">
          <ac:chgData name="Katarzyna Kępka" userId="3211f38e-d85d-40b0-bc3a-d7996b5bb6a9" providerId="ADAL" clId="{87C7B971-67C7-4885-AAEA-798DF450B180}" dt="2021-11-25T10:45:35.049" v="2058"/>
          <ac:picMkLst>
            <pc:docMk/>
            <pc:sldMk cId="4218115395" sldId="1182"/>
            <ac:picMk id="36" creationId="{5E79DD17-AFD2-458C-A594-D988576A1755}"/>
          </ac:picMkLst>
        </pc:picChg>
        <pc:picChg chg="add mod">
          <ac:chgData name="Katarzyna Kępka" userId="3211f38e-d85d-40b0-bc3a-d7996b5bb6a9" providerId="ADAL" clId="{87C7B971-67C7-4885-AAEA-798DF450B180}" dt="2021-11-25T10:45:35.049" v="2058"/>
          <ac:picMkLst>
            <pc:docMk/>
            <pc:sldMk cId="4218115395" sldId="1182"/>
            <ac:picMk id="43" creationId="{9DC8512A-C5A9-443D-94CB-1D23C5925FBA}"/>
          </ac:picMkLst>
        </pc:picChg>
        <pc:picChg chg="add mod">
          <ac:chgData name="Katarzyna Kępka" userId="3211f38e-d85d-40b0-bc3a-d7996b5bb6a9" providerId="ADAL" clId="{87C7B971-67C7-4885-AAEA-798DF450B180}" dt="2021-11-25T10:45:35.049" v="2058"/>
          <ac:picMkLst>
            <pc:docMk/>
            <pc:sldMk cId="4218115395" sldId="1182"/>
            <ac:picMk id="44" creationId="{60781C83-B554-4115-9243-D1CB162F4249}"/>
          </ac:picMkLst>
        </pc:picChg>
        <pc:picChg chg="del mod">
          <ac:chgData name="Katarzyna Kępka" userId="3211f38e-d85d-40b0-bc3a-d7996b5bb6a9" providerId="ADAL" clId="{87C7B971-67C7-4885-AAEA-798DF450B180}" dt="2021-11-25T10:45:37.528" v="2059" actId="478"/>
          <ac:picMkLst>
            <pc:docMk/>
            <pc:sldMk cId="4218115395" sldId="1182"/>
            <ac:picMk id="96" creationId="{66756C79-AA21-4A13-A46D-70A4CD410BD3}"/>
          </ac:picMkLst>
        </pc:picChg>
      </pc:sldChg>
      <pc:sldChg chg="addSp delSp modSp mod modNotesTx">
        <pc:chgData name="Katarzyna Kępka" userId="3211f38e-d85d-40b0-bc3a-d7996b5bb6a9" providerId="ADAL" clId="{87C7B971-67C7-4885-AAEA-798DF450B180}" dt="2021-11-25T10:58:22.835" v="2395" actId="6549"/>
        <pc:sldMkLst>
          <pc:docMk/>
          <pc:sldMk cId="290997604" sldId="1183"/>
        </pc:sldMkLst>
        <pc:spChg chg="del">
          <ac:chgData name="Katarzyna Kępka" userId="3211f38e-d85d-40b0-bc3a-d7996b5bb6a9" providerId="ADAL" clId="{87C7B971-67C7-4885-AAEA-798DF450B180}" dt="2021-11-25T10:47:07.769" v="2068" actId="478"/>
          <ac:spMkLst>
            <pc:docMk/>
            <pc:sldMk cId="290997604" sldId="1183"/>
            <ac:spMk id="15" creationId="{E079EB92-4FDE-406C-9F0E-97BB95F47603}"/>
          </ac:spMkLst>
        </pc:spChg>
        <pc:spChg chg="add mod">
          <ac:chgData name="Katarzyna Kępka" userId="3211f38e-d85d-40b0-bc3a-d7996b5bb6a9" providerId="ADAL" clId="{87C7B971-67C7-4885-AAEA-798DF450B180}" dt="2021-11-25T10:47:15.127" v="2072"/>
          <ac:spMkLst>
            <pc:docMk/>
            <pc:sldMk cId="290997604" sldId="1183"/>
            <ac:spMk id="35" creationId="{F10714F3-E588-4312-B47C-FB9D883C3E85}"/>
          </ac:spMkLst>
        </pc:spChg>
        <pc:spChg chg="mod">
          <ac:chgData name="Katarzyna Kępka" userId="3211f38e-d85d-40b0-bc3a-d7996b5bb6a9" providerId="ADAL" clId="{87C7B971-67C7-4885-AAEA-798DF450B180}" dt="2021-11-25T10:47:15.127" v="2072"/>
          <ac:spMkLst>
            <pc:docMk/>
            <pc:sldMk cId="290997604" sldId="1183"/>
            <ac:spMk id="38" creationId="{374AF464-6D87-410D-9B59-C6F8166C2F8C}"/>
          </ac:spMkLst>
        </pc:spChg>
        <pc:spChg chg="mod">
          <ac:chgData name="Katarzyna Kępka" userId="3211f38e-d85d-40b0-bc3a-d7996b5bb6a9" providerId="ADAL" clId="{87C7B971-67C7-4885-AAEA-798DF450B180}" dt="2021-11-25T10:47:15.127" v="2072"/>
          <ac:spMkLst>
            <pc:docMk/>
            <pc:sldMk cId="290997604" sldId="1183"/>
            <ac:spMk id="39" creationId="{4796BB73-01AB-40CB-A6C5-B15B33371D52}"/>
          </ac:spMkLst>
        </pc:spChg>
        <pc:spChg chg="mod">
          <ac:chgData name="Katarzyna Kępka" userId="3211f38e-d85d-40b0-bc3a-d7996b5bb6a9" providerId="ADAL" clId="{87C7B971-67C7-4885-AAEA-798DF450B180}" dt="2021-11-25T10:47:15.127" v="2072"/>
          <ac:spMkLst>
            <pc:docMk/>
            <pc:sldMk cId="290997604" sldId="1183"/>
            <ac:spMk id="40" creationId="{6978B3CF-03F5-4015-8092-F7F8CE77ADF0}"/>
          </ac:spMkLst>
        </pc:spChg>
        <pc:spChg chg="mod">
          <ac:chgData name="Katarzyna Kępka" userId="3211f38e-d85d-40b0-bc3a-d7996b5bb6a9" providerId="ADAL" clId="{87C7B971-67C7-4885-AAEA-798DF450B180}" dt="2021-11-25T10:58:22.835" v="2395" actId="6549"/>
          <ac:spMkLst>
            <pc:docMk/>
            <pc:sldMk cId="290997604" sldId="1183"/>
            <ac:spMk id="50" creationId="{A7E36F6C-8E70-4045-A105-27CE778C413D}"/>
          </ac:spMkLst>
        </pc:spChg>
        <pc:spChg chg="mod">
          <ac:chgData name="Katarzyna Kępka" userId="3211f38e-d85d-40b0-bc3a-d7996b5bb6a9" providerId="ADAL" clId="{87C7B971-67C7-4885-AAEA-798DF450B180}" dt="2021-11-25T10:57:51.130" v="2379" actId="20577"/>
          <ac:spMkLst>
            <pc:docMk/>
            <pc:sldMk cId="290997604" sldId="1183"/>
            <ac:spMk id="79" creationId="{CED33356-2637-47F9-B6EF-799D0519A5DE}"/>
          </ac:spMkLst>
        </pc:spChg>
        <pc:grpChg chg="add mod">
          <ac:chgData name="Katarzyna Kępka" userId="3211f38e-d85d-40b0-bc3a-d7996b5bb6a9" providerId="ADAL" clId="{87C7B971-67C7-4885-AAEA-798DF450B180}" dt="2021-11-25T10:47:15.127" v="2072"/>
          <ac:grpSpMkLst>
            <pc:docMk/>
            <pc:sldMk cId="290997604" sldId="1183"/>
            <ac:grpSpMk id="37" creationId="{D0A10737-3E6A-4EF0-A480-C65296017500}"/>
          </ac:grpSpMkLst>
        </pc:grpChg>
        <pc:grpChg chg="del">
          <ac:chgData name="Katarzyna Kępka" userId="3211f38e-d85d-40b0-bc3a-d7996b5bb6a9" providerId="ADAL" clId="{87C7B971-67C7-4885-AAEA-798DF450B180}" dt="2021-11-25T10:47:05.827" v="2065" actId="478"/>
          <ac:grpSpMkLst>
            <pc:docMk/>
            <pc:sldMk cId="290997604" sldId="1183"/>
            <ac:grpSpMk id="85" creationId="{3E4F954D-54B6-464C-99A7-7F55220826DD}"/>
          </ac:grpSpMkLst>
        </pc:grpChg>
        <pc:grpChg chg="del">
          <ac:chgData name="Katarzyna Kępka" userId="3211f38e-d85d-40b0-bc3a-d7996b5bb6a9" providerId="ADAL" clId="{87C7B971-67C7-4885-AAEA-798DF450B180}" dt="2021-11-25T10:47:09.374" v="2071" actId="478"/>
          <ac:grpSpMkLst>
            <pc:docMk/>
            <pc:sldMk cId="290997604" sldId="1183"/>
            <ac:grpSpMk id="90" creationId="{3FBB2D8E-67B4-48FD-A5B4-E3E2D1C2DFA8}"/>
          </ac:grpSpMkLst>
        </pc:grpChg>
        <pc:graphicFrameChg chg="add mod">
          <ac:chgData name="Katarzyna Kępka" userId="3211f38e-d85d-40b0-bc3a-d7996b5bb6a9" providerId="ADAL" clId="{87C7B971-67C7-4885-AAEA-798DF450B180}" dt="2021-11-25T10:47:15.127" v="2072"/>
          <ac:graphicFrameMkLst>
            <pc:docMk/>
            <pc:sldMk cId="290997604" sldId="1183"/>
            <ac:graphicFrameMk id="36" creationId="{D92366B1-7045-4581-9536-430D0BC83809}"/>
          </ac:graphicFrameMkLst>
        </pc:graphicFrameChg>
        <pc:graphicFrameChg chg="del">
          <ac:chgData name="Katarzyna Kępka" userId="3211f38e-d85d-40b0-bc3a-d7996b5bb6a9" providerId="ADAL" clId="{87C7B971-67C7-4885-AAEA-798DF450B180}" dt="2021-11-25T10:47:06.893" v="2066" actId="478"/>
          <ac:graphicFrameMkLst>
            <pc:docMk/>
            <pc:sldMk cId="290997604" sldId="1183"/>
            <ac:graphicFrameMk id="77" creationId="{D00AD9FA-2809-4FCA-8044-3EA3417B4464}"/>
          </ac:graphicFrameMkLst>
        </pc:graphicFrameChg>
        <pc:picChg chg="del">
          <ac:chgData name="Katarzyna Kępka" userId="3211f38e-d85d-40b0-bc3a-d7996b5bb6a9" providerId="ADAL" clId="{87C7B971-67C7-4885-AAEA-798DF450B180}" dt="2021-11-25T10:47:08.205" v="2069" actId="478"/>
          <ac:picMkLst>
            <pc:docMk/>
            <pc:sldMk cId="290997604" sldId="1183"/>
            <ac:picMk id="3" creationId="{C7945C08-6412-4510-8D20-A4D6D6F51693}"/>
          </ac:picMkLst>
        </pc:picChg>
        <pc:picChg chg="del">
          <ac:chgData name="Katarzyna Kępka" userId="3211f38e-d85d-40b0-bc3a-d7996b5bb6a9" providerId="ADAL" clId="{87C7B971-67C7-4885-AAEA-798DF450B180}" dt="2021-11-25T10:47:07.276" v="2067" actId="478"/>
          <ac:picMkLst>
            <pc:docMk/>
            <pc:sldMk cId="290997604" sldId="1183"/>
            <ac:picMk id="14" creationId="{68029BAD-1436-4F6C-94C8-6E048EAE9DFF}"/>
          </ac:picMkLst>
        </pc:picChg>
        <pc:picChg chg="add mod">
          <ac:chgData name="Katarzyna Kępka" userId="3211f38e-d85d-40b0-bc3a-d7996b5bb6a9" providerId="ADAL" clId="{87C7B971-67C7-4885-AAEA-798DF450B180}" dt="2021-11-25T10:47:15.127" v="2072"/>
          <ac:picMkLst>
            <pc:docMk/>
            <pc:sldMk cId="290997604" sldId="1183"/>
            <ac:picMk id="34" creationId="{A84AA308-F2F2-4FCF-B59A-F26510895F89}"/>
          </ac:picMkLst>
        </pc:picChg>
        <pc:picChg chg="add mod">
          <ac:chgData name="Katarzyna Kępka" userId="3211f38e-d85d-40b0-bc3a-d7996b5bb6a9" providerId="ADAL" clId="{87C7B971-67C7-4885-AAEA-798DF450B180}" dt="2021-11-25T10:47:15.127" v="2072"/>
          <ac:picMkLst>
            <pc:docMk/>
            <pc:sldMk cId="290997604" sldId="1183"/>
            <ac:picMk id="41" creationId="{47467EEF-B6FE-4401-8770-159499C1B592}"/>
          </ac:picMkLst>
        </pc:picChg>
        <pc:picChg chg="add mod">
          <ac:chgData name="Katarzyna Kępka" userId="3211f38e-d85d-40b0-bc3a-d7996b5bb6a9" providerId="ADAL" clId="{87C7B971-67C7-4885-AAEA-798DF450B180}" dt="2021-11-25T10:47:15.127" v="2072"/>
          <ac:picMkLst>
            <pc:docMk/>
            <pc:sldMk cId="290997604" sldId="1183"/>
            <ac:picMk id="42" creationId="{D2CD6DCF-47BA-4559-8C23-A733B73C8F12}"/>
          </ac:picMkLst>
        </pc:picChg>
        <pc:picChg chg="del">
          <ac:chgData name="Katarzyna Kępka" userId="3211f38e-d85d-40b0-bc3a-d7996b5bb6a9" providerId="ADAL" clId="{87C7B971-67C7-4885-AAEA-798DF450B180}" dt="2021-11-25T10:47:08.602" v="2070" actId="478"/>
          <ac:picMkLst>
            <pc:docMk/>
            <pc:sldMk cId="290997604" sldId="1183"/>
            <ac:picMk id="96" creationId="{66756C79-AA21-4A13-A46D-70A4CD410BD3}"/>
          </ac:picMkLst>
        </pc:picChg>
      </pc:sldChg>
      <pc:sldChg chg="modSp mod">
        <pc:chgData name="Katarzyna Kępka" userId="3211f38e-d85d-40b0-bc3a-d7996b5bb6a9" providerId="ADAL" clId="{87C7B971-67C7-4885-AAEA-798DF450B180}" dt="2021-11-25T10:58:42.060" v="2396"/>
        <pc:sldMkLst>
          <pc:docMk/>
          <pc:sldMk cId="1777447904" sldId="1185"/>
        </pc:sldMkLst>
        <pc:spChg chg="mod">
          <ac:chgData name="Katarzyna Kępka" userId="3211f38e-d85d-40b0-bc3a-d7996b5bb6a9" providerId="ADAL" clId="{87C7B971-67C7-4885-AAEA-798DF450B180}" dt="2021-11-25T10:55:47.705" v="2286" actId="20577"/>
          <ac:spMkLst>
            <pc:docMk/>
            <pc:sldMk cId="1777447904" sldId="1185"/>
            <ac:spMk id="3" creationId="{4188903B-014E-4C2F-B6CD-B50A565BBB75}"/>
          </ac:spMkLst>
        </pc:spChg>
        <pc:spChg chg="mod">
          <ac:chgData name="Katarzyna Kępka" userId="3211f38e-d85d-40b0-bc3a-d7996b5bb6a9" providerId="ADAL" clId="{87C7B971-67C7-4885-AAEA-798DF450B180}" dt="2021-11-25T10:58:42.060" v="2396"/>
          <ac:spMkLst>
            <pc:docMk/>
            <pc:sldMk cId="1777447904" sldId="1185"/>
            <ac:spMk id="27" creationId="{766F73AE-30C2-4799-A3C3-7BFC049FCBA4}"/>
          </ac:spMkLst>
        </pc:spChg>
      </pc:sldChg>
      <pc:sldChg chg="del">
        <pc:chgData name="Katarzyna Kępka" userId="3211f38e-d85d-40b0-bc3a-d7996b5bb6a9" providerId="ADAL" clId="{87C7B971-67C7-4885-AAEA-798DF450B180}" dt="2021-11-26T07:38:59.293" v="2495" actId="47"/>
        <pc:sldMkLst>
          <pc:docMk/>
          <pc:sldMk cId="3827062276" sldId="1187"/>
        </pc:sldMkLst>
      </pc:sldChg>
      <pc:sldChg chg="addSp delSp modSp add mod modNotesTx">
        <pc:chgData name="Katarzyna Kępka" userId="3211f38e-d85d-40b0-bc3a-d7996b5bb6a9" providerId="ADAL" clId="{87C7B971-67C7-4885-AAEA-798DF450B180}" dt="2021-11-25T10:53:54.557" v="2236" actId="6549"/>
        <pc:sldMkLst>
          <pc:docMk/>
          <pc:sldMk cId="1755841195" sldId="1188"/>
        </pc:sldMkLst>
        <pc:spChg chg="mod">
          <ac:chgData name="Katarzyna Kępka" userId="3211f38e-d85d-40b0-bc3a-d7996b5bb6a9" providerId="ADAL" clId="{87C7B971-67C7-4885-AAEA-798DF450B180}" dt="2021-11-25T10:53:54.557" v="2236" actId="6549"/>
          <ac:spMkLst>
            <pc:docMk/>
            <pc:sldMk cId="1755841195" sldId="1188"/>
            <ac:spMk id="3" creationId="{4188903B-014E-4C2F-B6CD-B50A565BBB75}"/>
          </ac:spMkLst>
        </pc:spChg>
        <pc:spChg chg="add del mod">
          <ac:chgData name="Katarzyna Kępka" userId="3211f38e-d85d-40b0-bc3a-d7996b5bb6a9" providerId="ADAL" clId="{87C7B971-67C7-4885-AAEA-798DF450B180}" dt="2021-11-25T09:45:33.863" v="24" actId="478"/>
          <ac:spMkLst>
            <pc:docMk/>
            <pc:sldMk cId="1755841195" sldId="1188"/>
            <ac:spMk id="6" creationId="{48440F67-5AAC-446C-A9C4-3B457C8B8C74}"/>
          </ac:spMkLst>
        </pc:spChg>
        <pc:spChg chg="del mod">
          <ac:chgData name="Katarzyna Kępka" userId="3211f38e-d85d-40b0-bc3a-d7996b5bb6a9" providerId="ADAL" clId="{87C7B971-67C7-4885-AAEA-798DF450B180}" dt="2021-11-25T09:45:30.632" v="21" actId="478"/>
          <ac:spMkLst>
            <pc:docMk/>
            <pc:sldMk cId="1755841195" sldId="1188"/>
            <ac:spMk id="8" creationId="{199C21CE-807C-4E57-B5DC-EC68F8417909}"/>
          </ac:spMkLst>
        </pc:spChg>
        <pc:spChg chg="add del mod">
          <ac:chgData name="Katarzyna Kępka" userId="3211f38e-d85d-40b0-bc3a-d7996b5bb6a9" providerId="ADAL" clId="{87C7B971-67C7-4885-AAEA-798DF450B180}" dt="2021-11-25T09:45:32.405" v="23"/>
          <ac:spMkLst>
            <pc:docMk/>
            <pc:sldMk cId="1755841195" sldId="1188"/>
            <ac:spMk id="29" creationId="{ED755DF9-7168-4BE7-9A10-A0429B254DA6}"/>
          </ac:spMkLst>
        </pc:spChg>
        <pc:spChg chg="add mod">
          <ac:chgData name="Katarzyna Kępka" userId="3211f38e-d85d-40b0-bc3a-d7996b5bb6a9" providerId="ADAL" clId="{87C7B971-67C7-4885-AAEA-798DF450B180}" dt="2021-11-25T09:45:34.214" v="25"/>
          <ac:spMkLst>
            <pc:docMk/>
            <pc:sldMk cId="1755841195" sldId="1188"/>
            <ac:spMk id="30" creationId="{E2D0EDEA-FB7E-4971-A743-E3B4585FA54D}"/>
          </ac:spMkLst>
        </pc:spChg>
        <pc:spChg chg="add mod">
          <ac:chgData name="Katarzyna Kępka" userId="3211f38e-d85d-40b0-bc3a-d7996b5bb6a9" providerId="ADAL" clId="{87C7B971-67C7-4885-AAEA-798DF450B180}" dt="2021-11-25T10:08:29.308" v="187" actId="1076"/>
          <ac:spMkLst>
            <pc:docMk/>
            <pc:sldMk cId="1755841195" sldId="1188"/>
            <ac:spMk id="39" creationId="{566F3362-2598-4C8D-8C87-FDF8A7015BB2}"/>
          </ac:spMkLst>
        </pc:spChg>
        <pc:spChg chg="del">
          <ac:chgData name="Katarzyna Kępka" userId="3211f38e-d85d-40b0-bc3a-d7996b5bb6a9" providerId="ADAL" clId="{87C7B971-67C7-4885-AAEA-798DF450B180}" dt="2021-11-25T09:43:50.142" v="4" actId="478"/>
          <ac:spMkLst>
            <pc:docMk/>
            <pc:sldMk cId="1755841195" sldId="1188"/>
            <ac:spMk id="43" creationId="{272FAE36-93B4-4701-9F17-B20CD6B0B7BE}"/>
          </ac:spMkLst>
        </pc:spChg>
        <pc:spChg chg="del">
          <ac:chgData name="Katarzyna Kępka" userId="3211f38e-d85d-40b0-bc3a-d7996b5bb6a9" providerId="ADAL" clId="{87C7B971-67C7-4885-AAEA-798DF450B180}" dt="2021-11-25T09:43:49.653" v="3" actId="478"/>
          <ac:spMkLst>
            <pc:docMk/>
            <pc:sldMk cId="1755841195" sldId="1188"/>
            <ac:spMk id="47" creationId="{EB6CE4A1-BDD2-493E-84D1-FF7225969B5A}"/>
          </ac:spMkLst>
        </pc:spChg>
        <pc:spChg chg="del">
          <ac:chgData name="Katarzyna Kępka" userId="3211f38e-d85d-40b0-bc3a-d7996b5bb6a9" providerId="ADAL" clId="{87C7B971-67C7-4885-AAEA-798DF450B180}" dt="2021-11-25T09:44:03.278" v="11" actId="478"/>
          <ac:spMkLst>
            <pc:docMk/>
            <pc:sldMk cId="1755841195" sldId="1188"/>
            <ac:spMk id="53" creationId="{30AAF675-0657-44D8-BB93-FEB2DC166A19}"/>
          </ac:spMkLst>
        </pc:spChg>
        <pc:spChg chg="del">
          <ac:chgData name="Katarzyna Kępka" userId="3211f38e-d85d-40b0-bc3a-d7996b5bb6a9" providerId="ADAL" clId="{87C7B971-67C7-4885-AAEA-798DF450B180}" dt="2021-11-25T09:44:04.846" v="12" actId="478"/>
          <ac:spMkLst>
            <pc:docMk/>
            <pc:sldMk cId="1755841195" sldId="1188"/>
            <ac:spMk id="57" creationId="{AD45CAC5-9E33-452D-8A4F-A6D5B018D140}"/>
          </ac:spMkLst>
        </pc:spChg>
        <pc:grpChg chg="del">
          <ac:chgData name="Katarzyna Kępka" userId="3211f38e-d85d-40b0-bc3a-d7996b5bb6a9" providerId="ADAL" clId="{87C7B971-67C7-4885-AAEA-798DF450B180}" dt="2021-11-25T09:43:58.190" v="6" actId="478"/>
          <ac:grpSpMkLst>
            <pc:docMk/>
            <pc:sldMk cId="1755841195" sldId="1188"/>
            <ac:grpSpMk id="35" creationId="{BD3E427A-0328-409C-9F3A-F53DC8802F56}"/>
          </ac:grpSpMkLst>
        </pc:grpChg>
        <pc:grpChg chg="del">
          <ac:chgData name="Katarzyna Kępka" userId="3211f38e-d85d-40b0-bc3a-d7996b5bb6a9" providerId="ADAL" clId="{87C7B971-67C7-4885-AAEA-798DF450B180}" dt="2021-11-25T09:43:58.864" v="7" actId="478"/>
          <ac:grpSpMkLst>
            <pc:docMk/>
            <pc:sldMk cId="1755841195" sldId="1188"/>
            <ac:grpSpMk id="54" creationId="{225B41B3-AAD5-4935-B5A9-5931F62777C3}"/>
          </ac:grpSpMkLst>
        </pc:grpChg>
        <pc:graphicFrameChg chg="del">
          <ac:chgData name="Katarzyna Kępka" userId="3211f38e-d85d-40b0-bc3a-d7996b5bb6a9" providerId="ADAL" clId="{87C7B971-67C7-4885-AAEA-798DF450B180}" dt="2021-11-25T09:44:01.281" v="9" actId="478"/>
          <ac:graphicFrameMkLst>
            <pc:docMk/>
            <pc:sldMk cId="1755841195" sldId="1188"/>
            <ac:graphicFrameMk id="5" creationId="{0B80CB8A-3E32-4A54-9D39-1BB70375AEE6}"/>
          </ac:graphicFrameMkLst>
        </pc:graphicFrameChg>
        <pc:graphicFrameChg chg="del">
          <ac:chgData name="Katarzyna Kępka" userId="3211f38e-d85d-40b0-bc3a-d7996b5bb6a9" providerId="ADAL" clId="{87C7B971-67C7-4885-AAEA-798DF450B180}" dt="2021-11-25T09:43:57.482" v="5" actId="478"/>
          <ac:graphicFrameMkLst>
            <pc:docMk/>
            <pc:sldMk cId="1755841195" sldId="1188"/>
            <ac:graphicFrameMk id="20" creationId="{182AEBE0-7C97-4A88-B619-6A330E06431F}"/>
          </ac:graphicFrameMkLst>
        </pc:graphicFrameChg>
        <pc:graphicFrameChg chg="add mod">
          <ac:chgData name="Katarzyna Kępka" userId="3211f38e-d85d-40b0-bc3a-d7996b5bb6a9" providerId="ADAL" clId="{87C7B971-67C7-4885-AAEA-798DF450B180}" dt="2021-11-25T10:12:00.356" v="599" actId="962"/>
          <ac:graphicFrameMkLst>
            <pc:docMk/>
            <pc:sldMk cId="1755841195" sldId="1188"/>
            <ac:graphicFrameMk id="31" creationId="{3BF56701-07A3-48DC-A36B-624433992312}"/>
          </ac:graphicFrameMkLst>
        </pc:graphicFrameChg>
        <pc:graphicFrameChg chg="add mod">
          <ac:chgData name="Katarzyna Kępka" userId="3211f38e-d85d-40b0-bc3a-d7996b5bb6a9" providerId="ADAL" clId="{87C7B971-67C7-4885-AAEA-798DF450B180}" dt="2021-11-25T10:12:30.448" v="611" actId="962"/>
          <ac:graphicFrameMkLst>
            <pc:docMk/>
            <pc:sldMk cId="1755841195" sldId="1188"/>
            <ac:graphicFrameMk id="32" creationId="{8501F793-6F91-42A6-89E7-73CDF63C686C}"/>
          </ac:graphicFrameMkLst>
        </pc:graphicFrameChg>
        <pc:graphicFrameChg chg="add mod modGraphic">
          <ac:chgData name="Katarzyna Kępka" userId="3211f38e-d85d-40b0-bc3a-d7996b5bb6a9" providerId="ADAL" clId="{87C7B971-67C7-4885-AAEA-798DF450B180}" dt="2021-11-25T09:57:15.509" v="112"/>
          <ac:graphicFrameMkLst>
            <pc:docMk/>
            <pc:sldMk cId="1755841195" sldId="1188"/>
            <ac:graphicFrameMk id="34" creationId="{D5B0ACA8-7DC2-4A05-9080-52AB0895BD2F}"/>
          </ac:graphicFrameMkLst>
        </pc:graphicFrameChg>
        <pc:graphicFrameChg chg="del">
          <ac:chgData name="Katarzyna Kępka" userId="3211f38e-d85d-40b0-bc3a-d7996b5bb6a9" providerId="ADAL" clId="{87C7B971-67C7-4885-AAEA-798DF450B180}" dt="2021-11-25T09:44:06.239" v="13" actId="478"/>
          <ac:graphicFrameMkLst>
            <pc:docMk/>
            <pc:sldMk cId="1755841195" sldId="1188"/>
            <ac:graphicFrameMk id="36" creationId="{215BEC3A-E86E-4954-A13C-77CDE74E2BCE}"/>
          </ac:graphicFrameMkLst>
        </pc:graphicFrameChg>
        <pc:graphicFrameChg chg="del">
          <ac:chgData name="Katarzyna Kępka" userId="3211f38e-d85d-40b0-bc3a-d7996b5bb6a9" providerId="ADAL" clId="{87C7B971-67C7-4885-AAEA-798DF450B180}" dt="2021-11-25T09:44:00.298" v="8" actId="478"/>
          <ac:graphicFrameMkLst>
            <pc:docMk/>
            <pc:sldMk cId="1755841195" sldId="1188"/>
            <ac:graphicFrameMk id="37" creationId="{A0BF7366-FCDC-4480-BDBE-7B4B08D55F92}"/>
          </ac:graphicFrameMkLst>
        </pc:graphicFrameChg>
        <pc:graphicFrameChg chg="add mod modGraphic">
          <ac:chgData name="Katarzyna Kępka" userId="3211f38e-d85d-40b0-bc3a-d7996b5bb6a9" providerId="ADAL" clId="{87C7B971-67C7-4885-AAEA-798DF450B180}" dt="2021-11-25T09:57:38.561" v="133" actId="14100"/>
          <ac:graphicFrameMkLst>
            <pc:docMk/>
            <pc:sldMk cId="1755841195" sldId="1188"/>
            <ac:graphicFrameMk id="38" creationId="{50714AEC-EF90-43CA-81F9-2AAC12DAE755}"/>
          </ac:graphicFrameMkLst>
        </pc:graphicFrameChg>
        <pc:picChg chg="del">
          <ac:chgData name="Katarzyna Kępka" userId="3211f38e-d85d-40b0-bc3a-d7996b5bb6a9" providerId="ADAL" clId="{87C7B971-67C7-4885-AAEA-798DF450B180}" dt="2021-11-25T09:44:06.893" v="14" actId="478"/>
          <ac:picMkLst>
            <pc:docMk/>
            <pc:sldMk cId="1755841195" sldId="1188"/>
            <ac:picMk id="33" creationId="{EB215D62-6954-4505-9110-9459207BF4A6}"/>
          </ac:picMkLst>
        </pc:picChg>
        <pc:picChg chg="add mod">
          <ac:chgData name="Katarzyna Kępka" userId="3211f38e-d85d-40b0-bc3a-d7996b5bb6a9" providerId="ADAL" clId="{87C7B971-67C7-4885-AAEA-798DF450B180}" dt="2021-11-25T10:17:10.336" v="617" actId="1076"/>
          <ac:picMkLst>
            <pc:docMk/>
            <pc:sldMk cId="1755841195" sldId="1188"/>
            <ac:picMk id="40" creationId="{4BB3FA5A-6552-4842-AA09-CCC8B6DAC356}"/>
          </ac:picMkLst>
        </pc:picChg>
        <pc:picChg chg="del">
          <ac:chgData name="Katarzyna Kępka" userId="3211f38e-d85d-40b0-bc3a-d7996b5bb6a9" providerId="ADAL" clId="{87C7B971-67C7-4885-AAEA-798DF450B180}" dt="2021-11-25T09:44:01.978" v="10" actId="478"/>
          <ac:picMkLst>
            <pc:docMk/>
            <pc:sldMk cId="1755841195" sldId="1188"/>
            <ac:picMk id="51" creationId="{00EBB11D-2DDE-4BEE-A871-6CC83EB00078}"/>
          </ac:picMkLst>
        </pc:picChg>
      </pc:sldChg>
      <pc:sldChg chg="modSp mod modNotesTx">
        <pc:chgData name="Katarzyna Kępka" userId="3211f38e-d85d-40b0-bc3a-d7996b5bb6a9" providerId="ADAL" clId="{87C7B971-67C7-4885-AAEA-798DF450B180}" dt="2021-11-26T07:37:59.190" v="2483" actId="20577"/>
        <pc:sldMkLst>
          <pc:docMk/>
          <pc:sldMk cId="896574016" sldId="1189"/>
        </pc:sldMkLst>
        <pc:graphicFrameChg chg="mod">
          <ac:chgData name="Katarzyna Kępka" userId="3211f38e-d85d-40b0-bc3a-d7996b5bb6a9" providerId="ADAL" clId="{87C7B971-67C7-4885-AAEA-798DF450B180}" dt="2021-11-26T07:19:15.953" v="2472" actId="207"/>
          <ac:graphicFrameMkLst>
            <pc:docMk/>
            <pc:sldMk cId="896574016" sldId="1189"/>
            <ac:graphicFrameMk id="33" creationId="{15DACF39-FF4D-4BC8-AFF5-E679AD485DEF}"/>
          </ac:graphicFrameMkLst>
        </pc:graphicFrameChg>
        <pc:graphicFrameChg chg="mod">
          <ac:chgData name="Katarzyna Kępka" userId="3211f38e-d85d-40b0-bc3a-d7996b5bb6a9" providerId="ADAL" clId="{87C7B971-67C7-4885-AAEA-798DF450B180}" dt="2021-11-26T07:19:09.307" v="2471" actId="207"/>
          <ac:graphicFrameMkLst>
            <pc:docMk/>
            <pc:sldMk cId="896574016" sldId="1189"/>
            <ac:graphicFrameMk id="89" creationId="{D02BCA44-5951-466C-B917-C423CAA6E559}"/>
          </ac:graphicFrameMkLst>
        </pc:graphicFrameChg>
      </pc:sldChg>
      <pc:sldChg chg="add del ord">
        <pc:chgData name="Katarzyna Kępka" userId="3211f38e-d85d-40b0-bc3a-d7996b5bb6a9" providerId="ADAL" clId="{87C7B971-67C7-4885-AAEA-798DF450B180}" dt="2021-11-25T10:52:00.123" v="2233" actId="47"/>
        <pc:sldMkLst>
          <pc:docMk/>
          <pc:sldMk cId="1129798652" sldId="1189"/>
        </pc:sldMkLst>
      </pc:sldChg>
      <pc:sldChg chg="add del mod">
        <pc:chgData name="Katarzyna Kępka" userId="3211f38e-d85d-40b0-bc3a-d7996b5bb6a9" providerId="ADAL" clId="{87C7B971-67C7-4885-AAEA-798DF450B180}" dt="2021-11-25T09:54:27.277" v="85" actId="47"/>
        <pc:sldMkLst>
          <pc:docMk/>
          <pc:sldMk cId="2677869471" sldId="1189"/>
        </pc:sldMkLst>
      </pc:sldChg>
      <pc:sldChg chg="add del">
        <pc:chgData name="Katarzyna Kępka" userId="3211f38e-d85d-40b0-bc3a-d7996b5bb6a9" providerId="ADAL" clId="{87C7B971-67C7-4885-AAEA-798DF450B180}" dt="2021-11-25T10:52:26.788" v="2235" actId="47"/>
        <pc:sldMkLst>
          <pc:docMk/>
          <pc:sldMk cId="4053386325" sldId="1189"/>
        </pc:sldMkLst>
      </pc:sldChg>
      <pc:sldChg chg="modSp modNotesTx">
        <pc:chgData name="Katarzyna Kępka" userId="3211f38e-d85d-40b0-bc3a-d7996b5bb6a9" providerId="ADAL" clId="{87C7B971-67C7-4885-AAEA-798DF450B180}" dt="2021-11-26T07:38:10.606" v="2485" actId="5793"/>
        <pc:sldMkLst>
          <pc:docMk/>
          <pc:sldMk cId="735894112" sldId="1190"/>
        </pc:sldMkLst>
        <pc:graphicFrameChg chg="mod">
          <ac:chgData name="Katarzyna Kępka" userId="3211f38e-d85d-40b0-bc3a-d7996b5bb6a9" providerId="ADAL" clId="{87C7B971-67C7-4885-AAEA-798DF450B180}" dt="2021-11-26T07:19:23.631" v="2473" actId="207"/>
          <ac:graphicFrameMkLst>
            <pc:docMk/>
            <pc:sldMk cId="735894112" sldId="1190"/>
            <ac:graphicFrameMk id="59" creationId="{5322D446-047A-45E2-BB0C-966D1AD8FD88}"/>
          </ac:graphicFrameMkLst>
        </pc:graphicFrameChg>
        <pc:graphicFrameChg chg="mod">
          <ac:chgData name="Katarzyna Kępka" userId="3211f38e-d85d-40b0-bc3a-d7996b5bb6a9" providerId="ADAL" clId="{87C7B971-67C7-4885-AAEA-798DF450B180}" dt="2021-11-26T07:19:29.062" v="2474" actId="207"/>
          <ac:graphicFrameMkLst>
            <pc:docMk/>
            <pc:sldMk cId="735894112" sldId="1190"/>
            <ac:graphicFrameMk id="70" creationId="{BBC2331A-703A-4B47-8BCC-0E4D4E839C8A}"/>
          </ac:graphicFrameMkLst>
        </pc:graphicFrameChg>
      </pc:sldChg>
      <pc:sldChg chg="addSp delSp modSp mod modNotesTx">
        <pc:chgData name="Katarzyna Kępka" userId="3211f38e-d85d-40b0-bc3a-d7996b5bb6a9" providerId="ADAL" clId="{87C7B971-67C7-4885-AAEA-798DF450B180}" dt="2021-11-26T07:40:22.125" v="2516" actId="207"/>
        <pc:sldMkLst>
          <pc:docMk/>
          <pc:sldMk cId="3357386914" sldId="1191"/>
        </pc:sldMkLst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36" creationId="{340E1986-7E30-4E54-A0E0-6B453D947785}"/>
          </ac:spMkLst>
        </pc:spChg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37" creationId="{5755AE2D-88C0-4061-9508-58754671FB1A}"/>
          </ac:spMkLst>
        </pc:spChg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38" creationId="{6591A625-412B-4D8B-B83D-DA89FE8AB3E5}"/>
          </ac:spMkLst>
        </pc:spChg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39" creationId="{398F10A5-7E8C-49ED-87DE-DBAA2B0266BA}"/>
          </ac:spMkLst>
        </pc:spChg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40" creationId="{AC1FFC9E-8B11-43DD-8A25-3B213B3938FD}"/>
          </ac:spMkLst>
        </pc:spChg>
        <pc:spChg chg="add del mod">
          <ac:chgData name="Katarzyna Kępka" userId="3211f38e-d85d-40b0-bc3a-d7996b5bb6a9" providerId="ADAL" clId="{87C7B971-67C7-4885-AAEA-798DF450B180}" dt="2021-11-26T07:40:06.892" v="2513" actId="478"/>
          <ac:spMkLst>
            <pc:docMk/>
            <pc:sldMk cId="3357386914" sldId="1191"/>
            <ac:spMk id="141" creationId="{3E88A407-9F22-4ED9-B4F0-ECE62C5F272A}"/>
          </ac:spMkLst>
        </pc:spChg>
        <pc:spChg chg="add mod">
          <ac:chgData name="Katarzyna Kępka" userId="3211f38e-d85d-40b0-bc3a-d7996b5bb6a9" providerId="ADAL" clId="{87C7B971-67C7-4885-AAEA-798DF450B180}" dt="2021-11-26T07:40:22.125" v="2516" actId="207"/>
          <ac:spMkLst>
            <pc:docMk/>
            <pc:sldMk cId="3357386914" sldId="1191"/>
            <ac:spMk id="142" creationId="{445AEDF1-1B6D-42D7-BC1B-6A01458070BC}"/>
          </ac:spMkLst>
        </pc:spChg>
        <pc:spChg chg="add mod">
          <ac:chgData name="Katarzyna Kępka" userId="3211f38e-d85d-40b0-bc3a-d7996b5bb6a9" providerId="ADAL" clId="{87C7B971-67C7-4885-AAEA-798DF450B180}" dt="2021-11-26T07:40:12.165" v="2514"/>
          <ac:spMkLst>
            <pc:docMk/>
            <pc:sldMk cId="3357386914" sldId="1191"/>
            <ac:spMk id="143" creationId="{8001B014-7993-4F13-BA75-6CBA01D3751B}"/>
          </ac:spMkLst>
        </pc:spChg>
        <pc:spChg chg="add mod">
          <ac:chgData name="Katarzyna Kępka" userId="3211f38e-d85d-40b0-bc3a-d7996b5bb6a9" providerId="ADAL" clId="{87C7B971-67C7-4885-AAEA-798DF450B180}" dt="2021-11-26T07:40:12.165" v="2514"/>
          <ac:spMkLst>
            <pc:docMk/>
            <pc:sldMk cId="3357386914" sldId="1191"/>
            <ac:spMk id="144" creationId="{A6D08227-12C1-4F1F-8C40-5583E987A90F}"/>
          </ac:spMkLst>
        </pc:spChg>
        <pc:spChg chg="add mod">
          <ac:chgData name="Katarzyna Kępka" userId="3211f38e-d85d-40b0-bc3a-d7996b5bb6a9" providerId="ADAL" clId="{87C7B971-67C7-4885-AAEA-798DF450B180}" dt="2021-11-26T07:40:18.442" v="2515" actId="1076"/>
          <ac:spMkLst>
            <pc:docMk/>
            <pc:sldMk cId="3357386914" sldId="1191"/>
            <ac:spMk id="145" creationId="{026C8723-D107-4882-B3C1-8797947E31F2}"/>
          </ac:spMkLst>
        </pc:spChg>
        <pc:spChg chg="add mod">
          <ac:chgData name="Katarzyna Kępka" userId="3211f38e-d85d-40b0-bc3a-d7996b5bb6a9" providerId="ADAL" clId="{87C7B971-67C7-4885-AAEA-798DF450B180}" dt="2021-11-26T07:40:12.165" v="2514"/>
          <ac:spMkLst>
            <pc:docMk/>
            <pc:sldMk cId="3357386914" sldId="1191"/>
            <ac:spMk id="146" creationId="{7205EFCE-D159-48A0-87BF-C224468E8E1B}"/>
          </ac:spMkLst>
        </pc:spChg>
        <pc:spChg chg="add mod">
          <ac:chgData name="Katarzyna Kępka" userId="3211f38e-d85d-40b0-bc3a-d7996b5bb6a9" providerId="ADAL" clId="{87C7B971-67C7-4885-AAEA-798DF450B180}" dt="2021-11-26T07:40:12.165" v="2514"/>
          <ac:spMkLst>
            <pc:docMk/>
            <pc:sldMk cId="3357386914" sldId="1191"/>
            <ac:spMk id="147" creationId="{80F66F7D-39DF-4991-A03E-7E026EA4F9BE}"/>
          </ac:spMkLst>
        </pc:spChg>
        <pc:spChg chg="del">
          <ac:chgData name="Katarzyna Kępka" userId="3211f38e-d85d-40b0-bc3a-d7996b5bb6a9" providerId="ADAL" clId="{87C7B971-67C7-4885-AAEA-798DF450B180}" dt="2021-11-26T07:40:03.873" v="2511" actId="478"/>
          <ac:spMkLst>
            <pc:docMk/>
            <pc:sldMk cId="3357386914" sldId="1191"/>
            <ac:spMk id="258" creationId="{76E49587-632B-461E-81A0-2028A836E4B6}"/>
          </ac:spMkLst>
        </pc:spChg>
        <pc:spChg chg="del">
          <ac:chgData name="Katarzyna Kępka" userId="3211f38e-d85d-40b0-bc3a-d7996b5bb6a9" providerId="ADAL" clId="{87C7B971-67C7-4885-AAEA-798DF450B180}" dt="2021-11-26T07:40:02.006" v="2509" actId="478"/>
          <ac:spMkLst>
            <pc:docMk/>
            <pc:sldMk cId="3357386914" sldId="1191"/>
            <ac:spMk id="259" creationId="{67BAAE27-603C-4119-855A-4A8E4FFACAF9}"/>
          </ac:spMkLst>
        </pc:spChg>
        <pc:spChg chg="del">
          <ac:chgData name="Katarzyna Kępka" userId="3211f38e-d85d-40b0-bc3a-d7996b5bb6a9" providerId="ADAL" clId="{87C7B971-67C7-4885-AAEA-798DF450B180}" dt="2021-11-26T07:40:04.884" v="2512" actId="478"/>
          <ac:spMkLst>
            <pc:docMk/>
            <pc:sldMk cId="3357386914" sldId="1191"/>
            <ac:spMk id="260" creationId="{34BD6961-6C5E-4CB9-B9E3-CF41741D56CF}"/>
          </ac:spMkLst>
        </pc:spChg>
        <pc:spChg chg="del">
          <ac:chgData name="Katarzyna Kępka" userId="3211f38e-d85d-40b0-bc3a-d7996b5bb6a9" providerId="ADAL" clId="{87C7B971-67C7-4885-AAEA-798DF450B180}" dt="2021-11-26T07:39:59.294" v="2507" actId="478"/>
          <ac:spMkLst>
            <pc:docMk/>
            <pc:sldMk cId="3357386914" sldId="1191"/>
            <ac:spMk id="261" creationId="{4196B158-8AB6-4A28-8871-7110C4185C83}"/>
          </ac:spMkLst>
        </pc:spChg>
        <pc:spChg chg="del mod">
          <ac:chgData name="Katarzyna Kępka" userId="3211f38e-d85d-40b0-bc3a-d7996b5bb6a9" providerId="ADAL" clId="{87C7B971-67C7-4885-AAEA-798DF450B180}" dt="2021-11-26T07:40:02.987" v="2510" actId="478"/>
          <ac:spMkLst>
            <pc:docMk/>
            <pc:sldMk cId="3357386914" sldId="1191"/>
            <ac:spMk id="262" creationId="{581F1600-3A16-460C-B935-5692007F98D9}"/>
          </ac:spMkLst>
        </pc:spChg>
        <pc:spChg chg="del">
          <ac:chgData name="Katarzyna Kępka" userId="3211f38e-d85d-40b0-bc3a-d7996b5bb6a9" providerId="ADAL" clId="{87C7B971-67C7-4885-AAEA-798DF450B180}" dt="2021-11-26T07:40:00.510" v="2508" actId="478"/>
          <ac:spMkLst>
            <pc:docMk/>
            <pc:sldMk cId="3357386914" sldId="1191"/>
            <ac:spMk id="263" creationId="{5124CEA3-D0CD-46CD-AA72-E237C29A8226}"/>
          </ac:spMkLst>
        </pc:spChg>
        <pc:grpChg chg="mod">
          <ac:chgData name="Katarzyna Kępka" userId="3211f38e-d85d-40b0-bc3a-d7996b5bb6a9" providerId="ADAL" clId="{87C7B971-67C7-4885-AAEA-798DF450B180}" dt="2021-11-26T07:19:47.414" v="2476" actId="962"/>
          <ac:grpSpMkLst>
            <pc:docMk/>
            <pc:sldMk cId="3357386914" sldId="1191"/>
            <ac:grpSpMk id="122" creationId="{AE50083F-D3BC-47BD-8FB7-9DE08DD084B8}"/>
          </ac:grpSpMkLst>
        </pc:grpChg>
        <pc:cxnChg chg="mod">
          <ac:chgData name="Katarzyna Kępka" userId="3211f38e-d85d-40b0-bc3a-d7996b5bb6a9" providerId="ADAL" clId="{87C7B971-67C7-4885-AAEA-798DF450B180}" dt="2021-11-26T06:47:21.787" v="2460" actId="1035"/>
          <ac:cxnSpMkLst>
            <pc:docMk/>
            <pc:sldMk cId="3357386914" sldId="1191"/>
            <ac:cxnSpMk id="74" creationId="{B210EA5E-DA12-49D4-8A13-24F7DD029E5E}"/>
          </ac:cxnSpMkLst>
        </pc:cxnChg>
      </pc:sldChg>
      <pc:sldChg chg="addSp delSp modSp add mod ord">
        <pc:chgData name="Katarzyna Kępka" userId="3211f38e-d85d-40b0-bc3a-d7996b5bb6a9" providerId="ADAL" clId="{87C7B971-67C7-4885-AAEA-798DF450B180}" dt="2021-11-26T07:51:51.893" v="2539" actId="20577"/>
        <pc:sldMkLst>
          <pc:docMk/>
          <pc:sldMk cId="2645817896" sldId="1192"/>
        </pc:sldMkLst>
        <pc:spChg chg="add mod">
          <ac:chgData name="Katarzyna Kępka" userId="3211f38e-d85d-40b0-bc3a-d7996b5bb6a9" providerId="ADAL" clId="{87C7B971-67C7-4885-AAEA-798DF450B180}" dt="2021-11-26T07:51:51.893" v="2539" actId="20577"/>
          <ac:spMkLst>
            <pc:docMk/>
            <pc:sldMk cId="2645817896" sldId="1192"/>
            <ac:spMk id="23" creationId="{5384A8E5-926E-44AA-936C-F46CE67FFDFC}"/>
          </ac:spMkLst>
        </pc:spChg>
        <pc:spChg chg="del">
          <ac:chgData name="Katarzyna Kępka" userId="3211f38e-d85d-40b0-bc3a-d7996b5bb6a9" providerId="ADAL" clId="{87C7B971-67C7-4885-AAEA-798DF450B180}" dt="2021-11-26T07:38:51.858" v="2493" actId="478"/>
          <ac:spMkLst>
            <pc:docMk/>
            <pc:sldMk cId="2645817896" sldId="1192"/>
            <ac:spMk id="29" creationId="{269AB353-452A-4914-8784-A62A0773D1E2}"/>
          </ac:spMkLst>
        </pc:spChg>
        <pc:spChg chg="add del mod">
          <ac:chgData name="Katarzyna Kępka" userId="3211f38e-d85d-40b0-bc3a-d7996b5bb6a9" providerId="ADAL" clId="{87C7B971-67C7-4885-AAEA-798DF450B180}" dt="2021-11-26T07:51:45.387" v="2521" actId="478"/>
          <ac:spMkLst>
            <pc:docMk/>
            <pc:sldMk cId="2645817896" sldId="1192"/>
            <ac:spMk id="33" creationId="{9E41DF92-CAF0-4438-86C5-C9ACD22A2F58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35" creationId="{D515E50A-2CD1-44AA-98F1-7B3EA396B4F2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36" creationId="{5BB6DBE1-4558-4456-92A4-BE543C514FDB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37" creationId="{46A5CAF6-BB0C-4C99-9814-9D06D9C30F12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39" creationId="{2EF48C0D-60D9-457F-8D3D-21CAC86FF11A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0" creationId="{FF701BD1-23ED-433B-9AF6-A82843F00648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1" creationId="{17375868-72AC-4723-8FE9-D204A00F9F8F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3" creationId="{1145BFF8-091B-4BCA-8A3B-AA3A1E1697DD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4" creationId="{46CFEC82-8150-495D-9864-70C0606F2159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5" creationId="{4F836BB2-F16C-40CE-BB84-E34C1BF0CD92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7" creationId="{BEB8FEAF-B291-4018-8673-E21A2DCEB028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8" creationId="{D1C7CA2B-56E5-41B8-9B9C-3C79F839D0B6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49" creationId="{2A702719-3E70-4473-A3A4-BBEB2300F008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51" creationId="{1A32E38B-3F8F-459D-9D89-53C959AE0DDF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52" creationId="{F0D2E3B9-3E5B-42FA-95AB-B318D3D97294}"/>
          </ac:spMkLst>
        </pc:spChg>
        <pc:spChg chg="mod">
          <ac:chgData name="Katarzyna Kępka" userId="3211f38e-d85d-40b0-bc3a-d7996b5bb6a9" providerId="ADAL" clId="{87C7B971-67C7-4885-AAEA-798DF450B180}" dt="2021-11-26T07:38:57.177" v="2494"/>
          <ac:spMkLst>
            <pc:docMk/>
            <pc:sldMk cId="2645817896" sldId="1192"/>
            <ac:spMk id="53" creationId="{EB97E96D-039A-4548-A064-62EB863F6F44}"/>
          </ac:spMkLst>
        </pc:spChg>
        <pc:grpChg chg="del">
          <ac:chgData name="Katarzyna Kępka" userId="3211f38e-d85d-40b0-bc3a-d7996b5bb6a9" providerId="ADAL" clId="{87C7B971-67C7-4885-AAEA-798DF450B180}" dt="2021-11-26T07:38:51.858" v="2493" actId="478"/>
          <ac:grpSpMkLst>
            <pc:docMk/>
            <pc:sldMk cId="2645817896" sldId="1192"/>
            <ac:grpSpMk id="3" creationId="{849B7C9F-09E1-4436-B9EF-88F3898D4264}"/>
          </ac:grpSpMkLst>
        </pc:grpChg>
        <pc:grpChg chg="del">
          <ac:chgData name="Katarzyna Kępka" userId="3211f38e-d85d-40b0-bc3a-d7996b5bb6a9" providerId="ADAL" clId="{87C7B971-67C7-4885-AAEA-798DF450B180}" dt="2021-11-26T07:38:51.858" v="2493" actId="478"/>
          <ac:grpSpMkLst>
            <pc:docMk/>
            <pc:sldMk cId="2645817896" sldId="1192"/>
            <ac:grpSpMk id="14" creationId="{43AFFDC0-3C0E-43CD-8B22-B668176EC5C7}"/>
          </ac:grpSpMkLst>
        </pc:grpChg>
        <pc:grpChg chg="del">
          <ac:chgData name="Katarzyna Kępka" userId="3211f38e-d85d-40b0-bc3a-d7996b5bb6a9" providerId="ADAL" clId="{87C7B971-67C7-4885-AAEA-798DF450B180}" dt="2021-11-26T07:38:51.858" v="2493" actId="478"/>
          <ac:grpSpMkLst>
            <pc:docMk/>
            <pc:sldMk cId="2645817896" sldId="1192"/>
            <ac:grpSpMk id="20" creationId="{525B6A41-84BD-4A8B-B447-6CDAADB13AA8}"/>
          </ac:grpSpMkLst>
        </pc:grpChg>
        <pc:grpChg chg="del">
          <ac:chgData name="Katarzyna Kępka" userId="3211f38e-d85d-40b0-bc3a-d7996b5bb6a9" providerId="ADAL" clId="{87C7B971-67C7-4885-AAEA-798DF450B180}" dt="2021-11-26T07:38:51.858" v="2493" actId="478"/>
          <ac:grpSpMkLst>
            <pc:docMk/>
            <pc:sldMk cId="2645817896" sldId="1192"/>
            <ac:grpSpMk id="24" creationId="{382A08A3-CB5A-4F99-8041-221DEC66C93C}"/>
          </ac:grpSpMkLst>
        </pc:grpChg>
        <pc:grpChg chg="del">
          <ac:chgData name="Katarzyna Kępka" userId="3211f38e-d85d-40b0-bc3a-d7996b5bb6a9" providerId="ADAL" clId="{87C7B971-67C7-4885-AAEA-798DF450B180}" dt="2021-11-26T07:38:51.858" v="2493" actId="478"/>
          <ac:grpSpMkLst>
            <pc:docMk/>
            <pc:sldMk cId="2645817896" sldId="1192"/>
            <ac:grpSpMk id="28" creationId="{0F8A1E57-DB30-42DA-BFC5-C5A254765B5F}"/>
          </ac:grpSpMkLst>
        </pc:grpChg>
        <pc:grpChg chg="add mod">
          <ac:chgData name="Katarzyna Kępka" userId="3211f38e-d85d-40b0-bc3a-d7996b5bb6a9" providerId="ADAL" clId="{87C7B971-67C7-4885-AAEA-798DF450B180}" dt="2021-11-26T07:38:57.177" v="2494"/>
          <ac:grpSpMkLst>
            <pc:docMk/>
            <pc:sldMk cId="2645817896" sldId="1192"/>
            <ac:grpSpMk id="34" creationId="{4CD6A61E-05CA-4BBA-878A-0E85EB18689D}"/>
          </ac:grpSpMkLst>
        </pc:grpChg>
        <pc:grpChg chg="add mod">
          <ac:chgData name="Katarzyna Kępka" userId="3211f38e-d85d-40b0-bc3a-d7996b5bb6a9" providerId="ADAL" clId="{87C7B971-67C7-4885-AAEA-798DF450B180}" dt="2021-11-26T07:38:57.177" v="2494"/>
          <ac:grpSpMkLst>
            <pc:docMk/>
            <pc:sldMk cId="2645817896" sldId="1192"/>
            <ac:grpSpMk id="38" creationId="{1904C7D8-749E-4CF2-BCFD-20EA861E7734}"/>
          </ac:grpSpMkLst>
        </pc:grpChg>
        <pc:grpChg chg="add mod">
          <ac:chgData name="Katarzyna Kępka" userId="3211f38e-d85d-40b0-bc3a-d7996b5bb6a9" providerId="ADAL" clId="{87C7B971-67C7-4885-AAEA-798DF450B180}" dt="2021-11-26T07:38:57.177" v="2494"/>
          <ac:grpSpMkLst>
            <pc:docMk/>
            <pc:sldMk cId="2645817896" sldId="1192"/>
            <ac:grpSpMk id="42" creationId="{58BBCA21-6AAF-409B-ADAF-2D6EAAB90B39}"/>
          </ac:grpSpMkLst>
        </pc:grpChg>
        <pc:grpChg chg="add mod">
          <ac:chgData name="Katarzyna Kępka" userId="3211f38e-d85d-40b0-bc3a-d7996b5bb6a9" providerId="ADAL" clId="{87C7B971-67C7-4885-AAEA-798DF450B180}" dt="2021-11-26T07:38:57.177" v="2494"/>
          <ac:grpSpMkLst>
            <pc:docMk/>
            <pc:sldMk cId="2645817896" sldId="1192"/>
            <ac:grpSpMk id="46" creationId="{CA628E99-1155-4391-9A8C-35D053AAC5CC}"/>
          </ac:grpSpMkLst>
        </pc:grpChg>
        <pc:grpChg chg="add mod">
          <ac:chgData name="Katarzyna Kępka" userId="3211f38e-d85d-40b0-bc3a-d7996b5bb6a9" providerId="ADAL" clId="{87C7B971-67C7-4885-AAEA-798DF450B180}" dt="2021-11-26T07:38:57.177" v="2494"/>
          <ac:grpSpMkLst>
            <pc:docMk/>
            <pc:sldMk cId="2645817896" sldId="1192"/>
            <ac:grpSpMk id="50" creationId="{411F05EF-8AD0-4713-9778-8AE4BF37EF23}"/>
          </ac:grpSpMkLst>
        </pc:grpChg>
      </pc:sldChg>
      <pc:sldMasterChg chg="delSldLayout">
        <pc:chgData name="Katarzyna Kępka" userId="3211f38e-d85d-40b0-bc3a-d7996b5bb6a9" providerId="ADAL" clId="{87C7B971-67C7-4885-AAEA-798DF450B180}" dt="2021-11-26T07:38:59.293" v="2495" actId="47"/>
        <pc:sldMasterMkLst>
          <pc:docMk/>
          <pc:sldMasterMk cId="2945278184" sldId="2147483666"/>
        </pc:sldMasterMkLst>
        <pc:sldLayoutChg chg="del">
          <pc:chgData name="Katarzyna Kępka" userId="3211f38e-d85d-40b0-bc3a-d7996b5bb6a9" providerId="ADAL" clId="{87C7B971-67C7-4885-AAEA-798DF450B180}" dt="2021-11-26T07:38:59.293" v="2495" actId="47"/>
          <pc:sldLayoutMkLst>
            <pc:docMk/>
            <pc:sldMasterMk cId="2945278184" sldId="2147483666"/>
            <pc:sldLayoutMk cId="1974291325" sldId="2147483813"/>
          </pc:sldLayoutMkLst>
        </pc:sldLayoutChg>
      </pc:sldMasterChg>
    </pc:docChg>
  </pc:docChgLst>
  <pc:docChgLst>
    <pc:chgData name="Natalia Matys" userId="502657b3-162b-4572-89c2-f50db03d0f00" providerId="ADAL" clId="{B4C25523-87B4-4457-83BB-260F9C41C8B7}"/>
    <pc:docChg chg="custSel addSld delSld modSld modSection">
      <pc:chgData name="Natalia Matys" userId="502657b3-162b-4572-89c2-f50db03d0f00" providerId="ADAL" clId="{B4C25523-87B4-4457-83BB-260F9C41C8B7}" dt="2021-11-25T14:46:22.912" v="90" actId="47"/>
      <pc:docMkLst>
        <pc:docMk/>
      </pc:docMkLst>
      <pc:sldChg chg="addSp modSp del mod">
        <pc:chgData name="Natalia Matys" userId="502657b3-162b-4572-89c2-f50db03d0f00" providerId="ADAL" clId="{B4C25523-87B4-4457-83BB-260F9C41C8B7}" dt="2021-11-25T14:46:22.912" v="90" actId="47"/>
        <pc:sldMkLst>
          <pc:docMk/>
          <pc:sldMk cId="4216282774" sldId="933"/>
        </pc:sldMkLst>
        <pc:spChg chg="add mod">
          <ac:chgData name="Natalia Matys" userId="502657b3-162b-4572-89c2-f50db03d0f00" providerId="ADAL" clId="{B4C25523-87B4-4457-83BB-260F9C41C8B7}" dt="2021-11-25T14:39:11.288" v="22" actId="1076"/>
          <ac:spMkLst>
            <pc:docMk/>
            <pc:sldMk cId="4216282774" sldId="933"/>
            <ac:spMk id="185" creationId="{478D0289-0B93-4A59-B694-4C77B1A5FDB4}"/>
          </ac:spMkLst>
        </pc:spChg>
      </pc:sldChg>
      <pc:sldChg chg="addSp modSp del mod">
        <pc:chgData name="Natalia Matys" userId="502657b3-162b-4572-89c2-f50db03d0f00" providerId="ADAL" clId="{B4C25523-87B4-4457-83BB-260F9C41C8B7}" dt="2021-11-25T14:44:00.907" v="60" actId="47"/>
        <pc:sldMkLst>
          <pc:docMk/>
          <pc:sldMk cId="565550940" sldId="959"/>
        </pc:sldMkLst>
        <pc:spChg chg="add mod">
          <ac:chgData name="Natalia Matys" userId="502657b3-162b-4572-89c2-f50db03d0f00" providerId="ADAL" clId="{B4C25523-87B4-4457-83BB-260F9C41C8B7}" dt="2021-11-25T14:38:29.197" v="12" actId="1076"/>
          <ac:spMkLst>
            <pc:docMk/>
            <pc:sldMk cId="565550940" sldId="959"/>
            <ac:spMk id="90" creationId="{0FEC00EC-15D4-4416-AAE3-CEB30A110FC0}"/>
          </ac:spMkLst>
        </pc:spChg>
      </pc:sldChg>
      <pc:sldChg chg="addSp modSp del mod">
        <pc:chgData name="Natalia Matys" userId="502657b3-162b-4572-89c2-f50db03d0f00" providerId="ADAL" clId="{B4C25523-87B4-4457-83BB-260F9C41C8B7}" dt="2021-11-25T14:41:18.403" v="39" actId="47"/>
        <pc:sldMkLst>
          <pc:docMk/>
          <pc:sldMk cId="1763599374" sldId="1150"/>
        </pc:sldMkLst>
        <pc:spChg chg="add mod">
          <ac:chgData name="Natalia Matys" userId="502657b3-162b-4572-89c2-f50db03d0f00" providerId="ADAL" clId="{B4C25523-87B4-4457-83BB-260F9C41C8B7}" dt="2021-11-25T14:37:46.449" v="7" actId="1076"/>
          <ac:spMkLst>
            <pc:docMk/>
            <pc:sldMk cId="1763599374" sldId="1150"/>
            <ac:spMk id="66" creationId="{D62344AE-6A0A-45B8-B21F-5E6B8A02E46F}"/>
          </ac:spMkLst>
        </pc:spChg>
      </pc:sldChg>
      <pc:sldChg chg="addSp delSp modSp add mod modNotesTx">
        <pc:chgData name="Natalia Matys" userId="502657b3-162b-4572-89c2-f50db03d0f00" providerId="ADAL" clId="{B4C25523-87B4-4457-83BB-260F9C41C8B7}" dt="2021-11-25T14:41:04.649" v="38" actId="207"/>
        <pc:sldMkLst>
          <pc:docMk/>
          <pc:sldMk cId="896574016" sldId="1189"/>
        </pc:sldMkLst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56" creationId="{30551DF0-43A2-4604-AC44-6B6B367A6333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57" creationId="{0283F1CE-9B2B-4162-9DCC-1CBA05D28530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58" creationId="{8CEFEF01-6BB2-4080-A48B-0D748D1DC87D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59" creationId="{2CD5E4D2-4790-42C7-B12A-862D0F37B889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0" creationId="{0084EAE8-E8F3-423E-8B1C-4ACF21EDACCB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1" creationId="{F0104AAB-0E19-47A2-AFB5-481B3891068B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2" creationId="{541AD1DC-ECD8-4A0C-B1C8-AFF33A4C61ED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3" creationId="{8732E22B-31F6-4EDE-AF07-C7A1DA4E248B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4" creationId="{787021E6-4A06-443C-8129-D3FC4E04A3EF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5" creationId="{EF5B9CAF-7354-4A39-B0E3-385B1FD666F4}"/>
          </ac:spMkLst>
        </pc:spChg>
        <pc:spChg chg="del">
          <ac:chgData name="Natalia Matys" userId="502657b3-162b-4572-89c2-f50db03d0f00" providerId="ADAL" clId="{B4C25523-87B4-4457-83BB-260F9C41C8B7}" dt="2021-11-25T14:37:55.745" v="8" actId="478"/>
          <ac:spMkLst>
            <pc:docMk/>
            <pc:sldMk cId="896574016" sldId="1189"/>
            <ac:spMk id="68" creationId="{9CF3E63E-67E0-4BA6-85A3-F3403EE268B4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78" creationId="{28E84C7E-CE7E-45FD-A0BB-EDB0F12B3681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79" creationId="{3ABF73CC-F790-40A6-9A1C-538B7308B8A4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0" creationId="{4BB46AA1-341D-4BB7-88A2-FBEE9F76A88B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1" creationId="{596A95EC-7D4B-41D2-98AE-F489443F6A96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2" creationId="{A7E70652-2277-4088-A275-E90A41C04DCD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3" creationId="{56E9563D-5AC5-4A0E-B54E-1604D5555EA6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4" creationId="{DB874F4A-8C69-4A4F-A842-2E748D3E1BD4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5" creationId="{8FFE8AF0-4F2C-4F00-AA5A-5CB2581A9E75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6" creationId="{32056EF7-2F9C-4913-AEE6-0779A33D1735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7" creationId="{77F73E3B-B06B-49AA-A058-03CF22244FAB}"/>
          </ac:spMkLst>
        </pc:spChg>
        <pc:spChg chg="add mod">
          <ac:chgData name="Natalia Matys" userId="502657b3-162b-4572-89c2-f50db03d0f00" providerId="ADAL" clId="{B4C25523-87B4-4457-83BB-260F9C41C8B7}" dt="2021-11-25T14:37:56.389" v="9"/>
          <ac:spMkLst>
            <pc:docMk/>
            <pc:sldMk cId="896574016" sldId="1189"/>
            <ac:spMk id="88" creationId="{DC79AC9C-8F23-4A83-B6BF-B26F5BDC3532}"/>
          </ac:spMkLst>
        </pc:spChg>
        <pc:grpChg chg="del">
          <ac:chgData name="Natalia Matys" userId="502657b3-162b-4572-89c2-f50db03d0f00" providerId="ADAL" clId="{B4C25523-87B4-4457-83BB-260F9C41C8B7}" dt="2021-11-25T14:38:15.926" v="10" actId="478"/>
          <ac:grpSpMkLst>
            <pc:docMk/>
            <pc:sldMk cId="896574016" sldId="1189"/>
            <ac:grpSpMk id="14" creationId="{AAFDDBB5-989C-41A4-B572-AA693CA650C7}"/>
          </ac:grpSpMkLst>
        </pc:grpChg>
        <pc:graphicFrameChg chg="mod">
          <ac:chgData name="Natalia Matys" userId="502657b3-162b-4572-89c2-f50db03d0f00" providerId="ADAL" clId="{B4C25523-87B4-4457-83BB-260F9C41C8B7}" dt="2021-11-25T14:41:04.649" v="38" actId="207"/>
          <ac:graphicFrameMkLst>
            <pc:docMk/>
            <pc:sldMk cId="896574016" sldId="1189"/>
            <ac:graphicFrameMk id="9" creationId="{D80A73CF-BF7A-4E5B-B56A-5F3A57C181BF}"/>
          </ac:graphicFrameMkLst>
        </pc:graphicFrameChg>
        <pc:graphicFrameChg chg="del">
          <ac:chgData name="Natalia Matys" userId="502657b3-162b-4572-89c2-f50db03d0f00" providerId="ADAL" clId="{B4C25523-87B4-4457-83BB-260F9C41C8B7}" dt="2021-11-25T14:37:55.745" v="8" actId="478"/>
          <ac:graphicFrameMkLst>
            <pc:docMk/>
            <pc:sldMk cId="896574016" sldId="1189"/>
            <ac:graphicFrameMk id="18" creationId="{05A48BBA-1EA6-4B41-8C49-0AD43346AFE4}"/>
          </ac:graphicFrameMkLst>
        </pc:graphicFrameChg>
        <pc:graphicFrameChg chg="del">
          <ac:chgData name="Natalia Matys" userId="502657b3-162b-4572-89c2-f50db03d0f00" providerId="ADAL" clId="{B4C25523-87B4-4457-83BB-260F9C41C8B7}" dt="2021-11-25T14:37:55.745" v="8" actId="478"/>
          <ac:graphicFrameMkLst>
            <pc:docMk/>
            <pc:sldMk cId="896574016" sldId="1189"/>
            <ac:graphicFrameMk id="32" creationId="{BBDCAD7E-3B5F-4E9E-B609-5261981A32B5}"/>
          </ac:graphicFrameMkLst>
        </pc:graphicFrameChg>
        <pc:graphicFrameChg chg="mod">
          <ac:chgData name="Natalia Matys" userId="502657b3-162b-4572-89c2-f50db03d0f00" providerId="ADAL" clId="{B4C25523-87B4-4457-83BB-260F9C41C8B7}" dt="2021-11-25T14:40:16.420" v="30" actId="207"/>
          <ac:graphicFrameMkLst>
            <pc:docMk/>
            <pc:sldMk cId="896574016" sldId="1189"/>
            <ac:graphicFrameMk id="33" creationId="{15DACF39-FF4D-4BC8-AFF5-E679AD485DEF}"/>
          </ac:graphicFrameMkLst>
        </pc:graphicFrameChg>
        <pc:graphicFrameChg chg="add mod">
          <ac:chgData name="Natalia Matys" userId="502657b3-162b-4572-89c2-f50db03d0f00" providerId="ADAL" clId="{B4C25523-87B4-4457-83BB-260F9C41C8B7}" dt="2021-11-25T14:37:56.389" v="9"/>
          <ac:graphicFrameMkLst>
            <pc:docMk/>
            <pc:sldMk cId="896574016" sldId="1189"/>
            <ac:graphicFrameMk id="69" creationId="{71CA2303-E1BF-4EE5-9785-0AE7C088BAEF}"/>
          </ac:graphicFrameMkLst>
        </pc:graphicFrameChg>
        <pc:graphicFrameChg chg="add mod">
          <ac:chgData name="Natalia Matys" userId="502657b3-162b-4572-89c2-f50db03d0f00" providerId="ADAL" clId="{B4C25523-87B4-4457-83BB-260F9C41C8B7}" dt="2021-11-25T14:37:56.389" v="9"/>
          <ac:graphicFrameMkLst>
            <pc:docMk/>
            <pc:sldMk cId="896574016" sldId="1189"/>
            <ac:graphicFrameMk id="70" creationId="{B29371DA-E769-4FD3-BDD4-3DE1A2D9C39A}"/>
          </ac:graphicFrameMkLst>
        </pc:graphicFrameChg>
        <pc:graphicFrameChg chg="add mod ord">
          <ac:chgData name="Natalia Matys" userId="502657b3-162b-4572-89c2-f50db03d0f00" providerId="ADAL" clId="{B4C25523-87B4-4457-83BB-260F9C41C8B7}" dt="2021-11-25T14:40:10.289" v="29" actId="167"/>
          <ac:graphicFrameMkLst>
            <pc:docMk/>
            <pc:sldMk cId="896574016" sldId="1189"/>
            <ac:graphicFrameMk id="89" creationId="{D02BCA44-5951-466C-B917-C423CAA6E559}"/>
          </ac:graphicFrameMkLst>
        </pc:graphicFrameChg>
      </pc:sldChg>
      <pc:sldChg chg="addSp delSp modSp add mod">
        <pc:chgData name="Natalia Matys" userId="502657b3-162b-4572-89c2-f50db03d0f00" providerId="ADAL" clId="{B4C25523-87B4-4457-83BB-260F9C41C8B7}" dt="2021-11-25T14:43:50.548" v="59" actId="207"/>
        <pc:sldMkLst>
          <pc:docMk/>
          <pc:sldMk cId="735894112" sldId="1190"/>
        </pc:sldMkLst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66" creationId="{B94D4E04-8D48-47E6-B822-D13CDEF2E7E3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79" creationId="{E9A7C170-7A29-402B-814E-A5419CB79548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80" creationId="{43F08D96-CCA2-4613-97CE-326A0DDD84D6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81" creationId="{987B1A97-DE60-419C-8484-884B303F4B20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82" creationId="{BFBE8C9B-6940-4F3E-AF11-848D91889C94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0" creationId="{A23CB847-1409-48D0-98EB-2B831979913C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91" creationId="{BD3765B4-BEAE-449E-BF71-4EAB91B93C18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93" creationId="{D66C87A4-8DA2-47F7-A17C-959D7C6EC53E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4" creationId="{54B29499-7612-4EA9-966A-226F93B6BFC7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5" creationId="{5AEA7531-A86F-405C-B3EF-7CCB67C3DAE9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6" creationId="{CFD419BD-1108-4527-A24E-2001BDAB0368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7" creationId="{91DCDB56-3BFB-4190-A31D-CC930503CF88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8" creationId="{1766D73F-F725-4F10-8AB8-F84778E5040C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99" creationId="{516B2493-9B22-4E19-A449-290AC58ADFAD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0" creationId="{B8EDE3FA-153A-4CBC-9B41-67BECCCBC879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1" creationId="{915732D7-B6DE-4131-B9AD-4CBF121469C1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2" creationId="{F2B93DEB-ADE3-48FB-AF73-DE9867D80802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3" creationId="{9621B625-3F9E-4F3D-BC6A-941BF87CDE9F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04" creationId="{A1E97C96-9C5C-43AB-AC9D-975CAD8F76DF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5" creationId="{5B5C30D5-479A-4F71-BD48-986B21297787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6" creationId="{0301D453-BD31-45E2-9E19-8AEF441B0847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7" creationId="{01AA310C-B31B-4B12-9651-1597216E38B3}"/>
          </ac:spMkLst>
        </pc:spChg>
        <pc:spChg chg="del">
          <ac:chgData name="Natalia Matys" userId="502657b3-162b-4572-89c2-f50db03d0f00" providerId="ADAL" clId="{B4C25523-87B4-4457-83BB-260F9C41C8B7}" dt="2021-11-25T14:38:42.649" v="13" actId="478"/>
          <ac:spMkLst>
            <pc:docMk/>
            <pc:sldMk cId="735894112" sldId="1190"/>
            <ac:spMk id="108" creationId="{75D279A1-A332-4A3B-86FB-B10F02FBFAC4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09" creationId="{C2303A2C-7592-4666-8DA2-D3464E21DBBA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0" creationId="{3191B4A1-774A-4114-AD25-6C9E7FE856B8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1" creationId="{7AF61860-CD4A-4D17-A64D-1FA8FAC3E411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2" creationId="{B6C36957-E68A-47D2-9879-F729305DB900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3" creationId="{82E30232-6372-49C9-8A61-1F43AB21D3F2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4" creationId="{7230B1F6-464D-457E-82BE-D02212297AF9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5" creationId="{BAE6F651-243D-47D4-807D-4CE71215B645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6" creationId="{9A426DD4-1C2E-4E3F-AB4A-51874858E380}"/>
          </ac:spMkLst>
        </pc:spChg>
        <pc:spChg chg="add mod">
          <ac:chgData name="Natalia Matys" userId="502657b3-162b-4572-89c2-f50db03d0f00" providerId="ADAL" clId="{B4C25523-87B4-4457-83BB-260F9C41C8B7}" dt="2021-11-25T14:38:48.342" v="14"/>
          <ac:spMkLst>
            <pc:docMk/>
            <pc:sldMk cId="735894112" sldId="1190"/>
            <ac:spMk id="117" creationId="{9C97B876-199B-494F-8818-B5F9B2926C0C}"/>
          </ac:spMkLst>
        </pc:spChg>
        <pc:graphicFrameChg chg="mod">
          <ac:chgData name="Natalia Matys" userId="502657b3-162b-4572-89c2-f50db03d0f00" providerId="ADAL" clId="{B4C25523-87B4-4457-83BB-260F9C41C8B7}" dt="2021-11-25T14:39:04.099" v="21" actId="1036"/>
          <ac:graphicFrameMkLst>
            <pc:docMk/>
            <pc:sldMk cId="735894112" sldId="1190"/>
            <ac:graphicFrameMk id="54" creationId="{F66EC305-F6B5-400B-8C32-6D603C5424B4}"/>
          </ac:graphicFrameMkLst>
        </pc:graphicFrameChg>
        <pc:graphicFrameChg chg="mod">
          <ac:chgData name="Natalia Matys" userId="502657b3-162b-4572-89c2-f50db03d0f00" providerId="ADAL" clId="{B4C25523-87B4-4457-83BB-260F9C41C8B7}" dt="2021-11-25T14:41:49.797" v="43" actId="207"/>
          <ac:graphicFrameMkLst>
            <pc:docMk/>
            <pc:sldMk cId="735894112" sldId="1190"/>
            <ac:graphicFrameMk id="59" creationId="{5322D446-047A-45E2-BB0C-966D1AD8FD88}"/>
          </ac:graphicFrameMkLst>
        </pc:graphicFrameChg>
        <pc:graphicFrameChg chg="mod">
          <ac:chgData name="Natalia Matys" userId="502657b3-162b-4572-89c2-f50db03d0f00" providerId="ADAL" clId="{B4C25523-87B4-4457-83BB-260F9C41C8B7}" dt="2021-11-25T14:38:56.881" v="18" actId="1037"/>
          <ac:graphicFrameMkLst>
            <pc:docMk/>
            <pc:sldMk cId="735894112" sldId="1190"/>
            <ac:graphicFrameMk id="60" creationId="{46FD5CDC-1B52-4246-8FE8-35173109DA59}"/>
          </ac:graphicFrameMkLst>
        </pc:graphicFrameChg>
        <pc:graphicFrameChg chg="del">
          <ac:chgData name="Natalia Matys" userId="502657b3-162b-4572-89c2-f50db03d0f00" providerId="ADAL" clId="{B4C25523-87B4-4457-83BB-260F9C41C8B7}" dt="2021-11-25T14:38:42.649" v="13" actId="478"/>
          <ac:graphicFrameMkLst>
            <pc:docMk/>
            <pc:sldMk cId="735894112" sldId="1190"/>
            <ac:graphicFrameMk id="65" creationId="{D940D3F8-74F5-424F-ADF7-402229BC4F1C}"/>
          </ac:graphicFrameMkLst>
        </pc:graphicFrameChg>
        <pc:graphicFrameChg chg="mod">
          <ac:chgData name="Natalia Matys" userId="502657b3-162b-4572-89c2-f50db03d0f00" providerId="ADAL" clId="{B4C25523-87B4-4457-83BB-260F9C41C8B7}" dt="2021-11-25T14:43:50.548" v="59" actId="207"/>
          <ac:graphicFrameMkLst>
            <pc:docMk/>
            <pc:sldMk cId="735894112" sldId="1190"/>
            <ac:graphicFrameMk id="70" creationId="{BBC2331A-703A-4B47-8BCC-0E4D4E839C8A}"/>
          </ac:graphicFrameMkLst>
        </pc:graphicFrameChg>
        <pc:graphicFrameChg chg="mod">
          <ac:chgData name="Natalia Matys" userId="502657b3-162b-4572-89c2-f50db03d0f00" providerId="ADAL" clId="{B4C25523-87B4-4457-83BB-260F9C41C8B7}" dt="2021-11-25T14:42:53.980" v="52" actId="207"/>
          <ac:graphicFrameMkLst>
            <pc:docMk/>
            <pc:sldMk cId="735894112" sldId="1190"/>
            <ac:graphicFrameMk id="83" creationId="{17A64461-24D3-4852-A8E4-3A3A0D3C33FE}"/>
          </ac:graphicFrameMkLst>
        </pc:graphicFrameChg>
        <pc:graphicFrameChg chg="add mod">
          <ac:chgData name="Natalia Matys" userId="502657b3-162b-4572-89c2-f50db03d0f00" providerId="ADAL" clId="{B4C25523-87B4-4457-83BB-260F9C41C8B7}" dt="2021-11-25T14:38:48.342" v="14"/>
          <ac:graphicFrameMkLst>
            <pc:docMk/>
            <pc:sldMk cId="735894112" sldId="1190"/>
            <ac:graphicFrameMk id="92" creationId="{251343E6-0442-4F4A-B707-879C40F1C2AF}"/>
          </ac:graphicFrameMkLst>
        </pc:graphicFrameChg>
      </pc:sldChg>
      <pc:sldChg chg="addSp delSp modSp add mod">
        <pc:chgData name="Natalia Matys" userId="502657b3-162b-4572-89c2-f50db03d0f00" providerId="ADAL" clId="{B4C25523-87B4-4457-83BB-260F9C41C8B7}" dt="2021-11-25T14:46:18.442" v="89" actId="478"/>
        <pc:sldMkLst>
          <pc:docMk/>
          <pc:sldMk cId="3357386914" sldId="1191"/>
        </pc:sldMkLst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5" creationId="{561D2259-527B-4F96-9E84-ED119B5CB1F2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49" creationId="{28C734AD-6E7B-4C6D-8C60-552518400759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50" creationId="{FD9280DE-743E-4796-9F17-88643810142B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52" creationId="{66433609-41C5-40B9-9DF2-ADAB3299DFDD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65" creationId="{8F884F5A-EC12-449C-B696-8DA475DA8069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66" creationId="{D40C3A12-D229-4027-A977-16D7C5541F64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67" creationId="{AE5CC5FB-1B7F-4685-82F3-09DB2385BE9D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68" creationId="{38EE34A5-DC21-4C7E-A334-F6224F8A4F3C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69" creationId="{BAC54295-C403-48BD-89D9-258AF553355C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70" creationId="{7E7EBDAB-61BB-4603-8814-37425425D6FA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71" creationId="{344F816F-CC92-4B25-AFF4-C7E1EB819585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72" creationId="{6733334C-1F2D-4F1B-9BE2-DC929D269BA6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76" creationId="{2A642A49-2FBC-483E-A07B-30FDB03310DD}"/>
          </ac:spMkLst>
        </pc:spChg>
        <pc:spChg chg="del">
          <ac:chgData name="Natalia Matys" userId="502657b3-162b-4572-89c2-f50db03d0f00" providerId="ADAL" clId="{B4C25523-87B4-4457-83BB-260F9C41C8B7}" dt="2021-11-25T14:44:39.676" v="66" actId="478"/>
          <ac:spMkLst>
            <pc:docMk/>
            <pc:sldMk cId="3357386914" sldId="1191"/>
            <ac:spMk id="77" creationId="{3AD0DD11-B146-4011-9369-DF740F884C80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13" creationId="{3F307EF5-6665-4717-90B0-24CC9A6D49BC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15" creationId="{1CBEB398-3ADC-483E-98CB-8FCCEE232C24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16" creationId="{99E0FA02-681B-4134-B76B-4708B3F4DCA0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17" creationId="{CD855625-B11D-4E63-A743-C39678204A21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18" creationId="{BE79FE7B-B978-4C3F-93E0-474537BB6C7C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19" creationId="{533BFE4A-0844-4995-804B-89CEE1795957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20" creationId="{4B4345EE-AF96-4F53-B4FE-4A0D04D53048}"/>
          </ac:spMkLst>
        </pc:spChg>
        <pc:spChg chg="add mod">
          <ac:chgData name="Natalia Matys" userId="502657b3-162b-4572-89c2-f50db03d0f00" providerId="ADAL" clId="{B4C25523-87B4-4457-83BB-260F9C41C8B7}" dt="2021-11-25T14:44:56.301" v="74" actId="1038"/>
          <ac:spMkLst>
            <pc:docMk/>
            <pc:sldMk cId="3357386914" sldId="1191"/>
            <ac:spMk id="121" creationId="{85ED4043-A03A-47D5-9108-D8FFCA86D267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23" creationId="{98924B7D-711A-4F85-997B-5DD615D2BF1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0" creationId="{2466DDFF-077B-4672-91F0-0151B6EF6CAF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1" creationId="{F944E809-012E-43BB-AB56-65FF14F34CA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2" creationId="{A0F56E35-7E14-4560-971E-C05FBA3A475A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3" creationId="{D40490FA-E2AF-4772-B17F-8B2815B4D68B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4" creationId="{5103C52D-A983-4EF9-A087-6F2D1CC4005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135" creationId="{1419250B-393F-4086-8BD2-CE97BB5F526D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198" creationId="{B665026F-D955-4A20-9357-E26D3178C3BC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199" creationId="{86A99417-7E68-4A08-94A2-D9B56A9B77BF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200" creationId="{AC7EEA84-E95D-4E3E-969B-2693659269B6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201" creationId="{CFBA2CA0-B0E3-4EF7-B05F-DBD588025DF7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202" creationId="{2D941EA5-1DD6-462F-83E2-AF028CF24BC8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203" creationId="{9DEE5B76-60D9-4F0C-88F1-E35AC9A2955B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4" creationId="{A6371E84-E0AF-484F-8076-97A51AEB4BA1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5" creationId="{3FD947B5-1A1C-46EC-9FE5-5929D90052D3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6" creationId="{4C7999B3-D111-4BBE-A5B8-BC8C740FA3CA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7" creationId="{0ED382E7-7C9B-493F-91BD-10A8943D3B76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8" creationId="{6763100A-E542-46F9-B577-CE2F59D552D8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09" creationId="{18849EE8-625E-4A15-A873-4FC92359F2DB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0" creationId="{8228A46A-D458-4F9C-BD01-7D3CC8B58F0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1" creationId="{5D85DF9E-EC3C-46C2-93FE-A34E3661BECC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2" creationId="{483108EF-E372-445E-AF52-D7CFBD5010EA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3" creationId="{6FB1F3BD-F3AD-4764-BD02-43C1528D68C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4" creationId="{18219AC8-8775-4495-AC88-4F4ABFBD3CD9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5" creationId="{C0374637-353E-4D96-BEB6-C5E22F6EFFE4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6" creationId="{EAA21C7E-3156-4811-B9E5-D884A3415773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7" creationId="{85E81461-8B89-4D5B-9230-27D7EA998B5B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8" creationId="{B6E42DC4-CFAE-420C-81F7-83843A1388B8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19" creationId="{770F1987-5A7A-46C3-8184-D1AD94F60D6E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0" creationId="{61C46D7B-34FA-4D13-93D4-509D972E7F9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1" creationId="{6ED474A7-1685-4B93-B4D6-0F0D1DF9C06E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2" creationId="{49CBEEF2-B7A6-41C0-A4EB-9E2A338F6DF4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3" creationId="{559A0761-F35D-4339-811D-C885A0A38B9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4" creationId="{C973E82F-63F9-436E-ADE2-79F7A1A0EB1F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5" creationId="{EBFBAD96-2808-43EF-97DA-71D31134195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6" creationId="{4792E6C6-BC02-4461-A021-A4FBFC11F113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7" creationId="{3263BB30-05C8-4E9F-93A0-114CD0421A03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8" creationId="{4DD7167C-0F47-4A0B-8D3C-4757060E4EDC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29" creationId="{19746454-0D3E-43C1-9CAA-C788A24934D5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0" creationId="{EA33C193-8BCA-4DF2-9E38-721094AD530A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1" creationId="{4E0D312C-9FF4-4B5F-9A3C-9B65FE4F03C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3" creationId="{28F9AEFE-62DC-48A2-8713-7DC89BD382EE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4" creationId="{C99125B7-1446-4B95-BEA1-DC8F6B26DE43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5" creationId="{D7961E95-6220-4EC8-8875-BCDD676FBA3A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6" creationId="{9112B0AA-5707-44CE-BFB6-CB5A330777D4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7" creationId="{8CA1745A-8ED4-4E39-95E2-EDE565C29191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8" creationId="{76DE1278-2AE9-4EB0-8CA3-6E786FA571AD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39" creationId="{E314DD57-2360-4F2F-ADA0-5ACF7D99A379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0" creationId="{3AF4E568-A0A5-4989-B0AC-7395B2EBB197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3" creationId="{224522F8-03AE-4565-AC83-0370D2D98C1C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5" creationId="{D701E133-2C2B-403E-9522-2D5BCF33A12C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6" creationId="{44B00864-B046-4C66-B176-A0FB4AE43A56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7" creationId="{2FD96723-0301-471E-B399-2D782E30D62F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8" creationId="{EA1B8821-A769-43E6-AA04-1B824BEB7BA2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49" creationId="{1EABEC1A-EFDE-4148-9E35-C2F4DDCE5ED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0" creationId="{7D161749-E37C-4794-BF73-1B56D55EE02C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1" creationId="{7661DA59-5BC5-4589-A38B-FC2A46B05277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2" creationId="{1569FAAE-2850-43BF-A530-61E076A3A3BC}"/>
          </ac:spMkLst>
        </pc:spChg>
        <pc:spChg chg="del">
          <ac:chgData name="Natalia Matys" userId="502657b3-162b-4572-89c2-f50db03d0f00" providerId="ADAL" clId="{B4C25523-87B4-4457-83BB-260F9C41C8B7}" dt="2021-11-25T14:44:13.372" v="61" actId="478"/>
          <ac:spMkLst>
            <pc:docMk/>
            <pc:sldMk cId="3357386914" sldId="1191"/>
            <ac:spMk id="253" creationId="{AF7265F4-BC05-408E-BE63-1998FA9F4150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6" creationId="{82098D0E-2623-4E64-8677-CE4EC6E36546}"/>
          </ac:spMkLst>
        </pc:spChg>
        <pc:spChg chg="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7" creationId="{5751DD69-7651-4B92-AC03-2B2EC14C8FA7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8" creationId="{76E49587-632B-461E-81A0-2028A836E4B6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59" creationId="{67BAAE27-603C-4119-855A-4A8E4FFACAF9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60" creationId="{34BD6961-6C5E-4CB9-B9E3-CF41741D56CF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61" creationId="{4196B158-8AB6-4A28-8871-7110C4185C83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62" creationId="{581F1600-3A16-460C-B935-5692007F98D9}"/>
          </ac:spMkLst>
        </pc:spChg>
        <pc:spChg chg="add mod">
          <ac:chgData name="Natalia Matys" userId="502657b3-162b-4572-89c2-f50db03d0f00" providerId="ADAL" clId="{B4C25523-87B4-4457-83BB-260F9C41C8B7}" dt="2021-11-25T14:44:14.524" v="62"/>
          <ac:spMkLst>
            <pc:docMk/>
            <pc:sldMk cId="3357386914" sldId="1191"/>
            <ac:spMk id="263" creationId="{5124CEA3-D0CD-46CD-AA72-E237C29A8226}"/>
          </ac:spMkLst>
        </pc:spChg>
        <pc:spChg chg="add mod">
          <ac:chgData name="Natalia Matys" userId="502657b3-162b-4572-89c2-f50db03d0f00" providerId="ADAL" clId="{B4C25523-87B4-4457-83BB-260F9C41C8B7}" dt="2021-11-25T14:44:19.042" v="63"/>
          <ac:spMkLst>
            <pc:docMk/>
            <pc:sldMk cId="3357386914" sldId="1191"/>
            <ac:spMk id="264" creationId="{A1C977F6-2C19-4DF2-9718-C86EFEFE84C2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66" creationId="{87262DED-CFB0-4111-A938-2D6AD956F79D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67" creationId="{52F10BBC-561B-41FE-BDEC-45FDB8BA2BC3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68" creationId="{EDF860E4-1505-4E7C-B8C7-A97DA63F1E03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69" creationId="{6350DEBC-4CAE-404C-85A6-0A793C2EAA19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70" creationId="{FCB01401-3846-4A36-AA9E-22DF8D3E086B}"/>
          </ac:spMkLst>
        </pc:spChg>
        <pc:spChg chg="add mod">
          <ac:chgData name="Natalia Matys" userId="502657b3-162b-4572-89c2-f50db03d0f00" providerId="ADAL" clId="{B4C25523-87B4-4457-83BB-260F9C41C8B7}" dt="2021-11-25T14:44:52.330" v="71" actId="1038"/>
          <ac:spMkLst>
            <pc:docMk/>
            <pc:sldMk cId="3357386914" sldId="1191"/>
            <ac:spMk id="271" creationId="{B4655ECB-E7DF-4772-8D3B-371FDE7E7EF5}"/>
          </ac:spMkLst>
        </pc:spChg>
        <pc:grpChg chg="del">
          <ac:chgData name="Natalia Matys" userId="502657b3-162b-4572-89c2-f50db03d0f00" providerId="ADAL" clId="{B4C25523-87B4-4457-83BB-260F9C41C8B7}" dt="2021-11-25T14:44:13.372" v="61" actId="478"/>
          <ac:grpSpMkLst>
            <pc:docMk/>
            <pc:sldMk cId="3357386914" sldId="1191"/>
            <ac:grpSpMk id="9" creationId="{ECB2B034-3678-4218-8C51-6E7C5471D268}"/>
          </ac:grpSpMkLst>
        </pc:grpChg>
        <pc:grpChg chg="add 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2" creationId="{AE50083F-D3BC-47BD-8FB7-9DE08DD084B8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4" creationId="{782EEA1B-02A2-4ED4-8AD4-03E683847DBE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5" creationId="{298A7D12-29C4-4C96-99C0-E34F209E29FC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6" creationId="{3E102101-0542-4EC6-8A73-C8B28D424165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7" creationId="{19E0D0D1-BE51-4C95-9C58-9825DED9151C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8" creationId="{9202605F-1AED-4411-B5DE-69B4C53880A6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129" creationId="{D9F1B9CA-6AD5-4FB8-A8B1-F5D78750651D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232" creationId="{9FBF901C-F453-467B-9E0E-03DCC9DB456F}"/>
          </ac:grpSpMkLst>
        </pc:grpChg>
        <pc:grpChg chg="mod">
          <ac:chgData name="Natalia Matys" userId="502657b3-162b-4572-89c2-f50db03d0f00" providerId="ADAL" clId="{B4C25523-87B4-4457-83BB-260F9C41C8B7}" dt="2021-11-25T14:44:14.524" v="62"/>
          <ac:grpSpMkLst>
            <pc:docMk/>
            <pc:sldMk cId="3357386914" sldId="1191"/>
            <ac:grpSpMk id="255" creationId="{819A0196-59B5-4D2A-BF07-0F650F39BFDD}"/>
          </ac:grpSpMkLst>
        </pc:grpChg>
        <pc:graphicFrameChg chg="mod">
          <ac:chgData name="Natalia Matys" userId="502657b3-162b-4572-89c2-f50db03d0f00" providerId="ADAL" clId="{B4C25523-87B4-4457-83BB-260F9C41C8B7}" dt="2021-11-25T14:46:15.242" v="88" actId="207"/>
          <ac:graphicFrameMkLst>
            <pc:docMk/>
            <pc:sldMk cId="3357386914" sldId="1191"/>
            <ac:graphicFrameMk id="8" creationId="{B3D1AAF2-4F69-48DF-B491-D5DCB55D5700}"/>
          </ac:graphicFrameMkLst>
        </pc:graphicFrameChg>
        <pc:graphicFrameChg chg="del">
          <ac:chgData name="Natalia Matys" userId="502657b3-162b-4572-89c2-f50db03d0f00" providerId="ADAL" clId="{B4C25523-87B4-4457-83BB-260F9C41C8B7}" dt="2021-11-25T14:44:13.372" v="61" actId="478"/>
          <ac:graphicFrameMkLst>
            <pc:docMk/>
            <pc:sldMk cId="3357386914" sldId="1191"/>
            <ac:graphicFrameMk id="64" creationId="{5D0F532B-C09F-443F-B9B0-244A385DA362}"/>
          </ac:graphicFrameMkLst>
        </pc:graphicFrameChg>
        <pc:graphicFrameChg chg="ord">
          <ac:chgData name="Natalia Matys" userId="502657b3-162b-4572-89c2-f50db03d0f00" providerId="ADAL" clId="{B4C25523-87B4-4457-83BB-260F9C41C8B7}" dt="2021-11-25T14:45:49.899" v="83" actId="167"/>
          <ac:graphicFrameMkLst>
            <pc:docMk/>
            <pc:sldMk cId="3357386914" sldId="1191"/>
            <ac:graphicFrameMk id="75" creationId="{27A6F7E4-A095-4390-B07D-332D73A68760}"/>
          </ac:graphicFrameMkLst>
        </pc:graphicFrameChg>
        <pc:graphicFrameChg chg="mod ord">
          <ac:chgData name="Natalia Matys" userId="502657b3-162b-4572-89c2-f50db03d0f00" providerId="ADAL" clId="{B4C25523-87B4-4457-83BB-260F9C41C8B7}" dt="2021-11-25T14:45:58.549" v="85" actId="207"/>
          <ac:graphicFrameMkLst>
            <pc:docMk/>
            <pc:sldMk cId="3357386914" sldId="1191"/>
            <ac:graphicFrameMk id="80" creationId="{D9F9197F-101F-44A7-B0E0-B43976F5AB24}"/>
          </ac:graphicFrameMkLst>
        </pc:graphicFrameChg>
        <pc:graphicFrameChg chg="add mod ord">
          <ac:chgData name="Natalia Matys" userId="502657b3-162b-4572-89c2-f50db03d0f00" providerId="ADAL" clId="{B4C25523-87B4-4457-83BB-260F9C41C8B7}" dt="2021-11-25T14:44:29.354" v="65" actId="167"/>
          <ac:graphicFrameMkLst>
            <pc:docMk/>
            <pc:sldMk cId="3357386914" sldId="1191"/>
            <ac:graphicFrameMk id="265" creationId="{C1BE1633-2FE1-42A9-B5DD-E670C01721FC}"/>
          </ac:graphicFrameMkLst>
        </pc:graphicFrameChg>
        <pc:graphicFrameChg chg="add del mod">
          <ac:chgData name="Natalia Matys" userId="502657b3-162b-4572-89c2-f50db03d0f00" providerId="ADAL" clId="{B4C25523-87B4-4457-83BB-260F9C41C8B7}" dt="2021-11-25T14:46:18.442" v="89" actId="478"/>
          <ac:graphicFrameMkLst>
            <pc:docMk/>
            <pc:sldMk cId="3357386914" sldId="1191"/>
            <ac:graphicFrameMk id="272" creationId="{44FC0803-3861-4079-85D7-A078337C178E}"/>
          </ac:graphicFrameMkLst>
        </pc:graphicFrameChg>
        <pc:cxnChg chg="add mod">
          <ac:chgData name="Natalia Matys" userId="502657b3-162b-4572-89c2-f50db03d0f00" providerId="ADAL" clId="{B4C25523-87B4-4457-83BB-260F9C41C8B7}" dt="2021-11-25T14:44:14.524" v="62"/>
          <ac:cxnSpMkLst>
            <pc:docMk/>
            <pc:sldMk cId="3357386914" sldId="1191"/>
            <ac:cxnSpMk id="114" creationId="{C08124C7-2499-49E0-A5F7-E2FDC363EA54}"/>
          </ac:cxnSpMkLst>
        </pc:cxnChg>
        <pc:cxnChg chg="del">
          <ac:chgData name="Natalia Matys" userId="502657b3-162b-4572-89c2-f50db03d0f00" providerId="ADAL" clId="{B4C25523-87B4-4457-83BB-260F9C41C8B7}" dt="2021-11-25T14:44:13.372" v="61" actId="478"/>
          <ac:cxnSpMkLst>
            <pc:docMk/>
            <pc:sldMk cId="3357386914" sldId="1191"/>
            <ac:cxnSpMk id="254" creationId="{8C2CC2A7-E196-42C1-82D2-6BC359DC4843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9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20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1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2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3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28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0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80081551150955"/>
          <c:y val="0.55395542588443492"/>
          <c:w val="0.60306980611618555"/>
          <c:h val="0.3526828619386198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D-424F-AC89-E38890B98E1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D-424F-AC89-E38890B98E1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D-424F-AC89-E38890B98E1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ED-424F-AC89-E38890B98E1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ED-424F-AC89-E38890B98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709768"/>
        <c:axId val="368710160"/>
      </c:barChart>
      <c:catAx>
        <c:axId val="368709768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36871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101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7097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33993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rgbClr val="595959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Odmowa odpowiedzi</c:v>
                </c:pt>
              </c:strCache>
            </c:strRef>
          </c:cat>
          <c:val>
            <c:numRef>
              <c:f>Arkusz1!$B$2:$B$5</c:f>
              <c:numCache>
                <c:formatCode>###0.0%</c:formatCode>
                <c:ptCount val="4"/>
                <c:pt idx="0">
                  <c:v>0.21220202281077286</c:v>
                </c:pt>
                <c:pt idx="1">
                  <c:v>0.29569089380049463</c:v>
                </c:pt>
                <c:pt idx="2">
                  <c:v>0.39520724569072085</c:v>
                </c:pt>
                <c:pt idx="3">
                  <c:v>9.6899837698009555E-2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5-4D6C-88C3-D90312CA511F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5-4D6C-88C3-D90312CA511F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5-4D6C-88C3-D90312CA511F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5-4D6C-88C3-D90312CA511F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C5-4D6C-88C3-D90312CA51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C5-4D6C-88C3-D90312CA511F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22C5-4D6C-88C3-D90312CA511F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22C5-4D6C-88C3-D90312CA511F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C5-4D6C-88C3-D90312CA511F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C5-4D6C-88C3-D90312CA51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22C5-4D6C-88C3-D90312CA5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90-43B9-83F3-F11DF8B52F27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90-43B9-83F3-F11DF8B52F27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90-43B9-83F3-F11DF8B52F27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90-43B9-83F3-F11DF8B52F27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90-43B9-83F3-F11DF8B52F2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90-43B9-83F3-F11DF8B52F27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90-43B9-83F3-F11DF8B52F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90-43B9-83F3-F11DF8B52F2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90-43B9-83F3-F11DF8B52F2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A90-43B9-83F3-F11DF8B52F2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90-43B9-83F3-F11DF8B52F27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0-43B9-83F3-F11DF8B52F27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A90-43B9-83F3-F11DF8B52F27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0-43B9-83F3-F11DF8B52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DA90-43B9-83F3-F11DF8B52F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5-4987-B1E2-F22648E62F46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5-4987-B1E2-F22648E62F46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5-4987-B1E2-F22648E62F46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5-4987-B1E2-F22648E62F46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5-4987-B1E2-F22648E62F4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5-4987-B1E2-F22648E62F4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B5-4987-B1E2-F22648E62F46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B5-4987-B1E2-F22648E62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5-4987-B1E2-F22648E62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B5-4987-B1E2-F22648E62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B5-4987-B1E2-F22648E62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B5-4987-B1E2-F22648E62F4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5-4987-B1E2-F22648E62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92B5-4987-B1E2-F22648E62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8843060908975725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33993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rgbClr val="59595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dLbl>
              <c:idx val="5"/>
              <c:layout>
                <c:manualLayout>
                  <c:x val="1.4877570481025826E-2"/>
                  <c:y val="-0.1327605464925866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C4-46D2-86EF-B4597BF770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21 do 50 tys. mieszkańców</c:v>
                </c:pt>
                <c:pt idx="3">
                  <c:v>Miasto powyżej 51 do 200 tys. mieszkańców</c:v>
                </c:pt>
                <c:pt idx="4">
                  <c:v>Miasto powyżej 201  tys. mieszkańców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0.39045090213827377</c:v>
                </c:pt>
                <c:pt idx="1">
                  <c:v>0.12977181751501768</c:v>
                </c:pt>
                <c:pt idx="2">
                  <c:v>0.10993133820603118</c:v>
                </c:pt>
                <c:pt idx="3">
                  <c:v>0.16879994268079015</c:v>
                </c:pt>
                <c:pt idx="4">
                  <c:v>0.19008982416108031</c:v>
                </c:pt>
                <c:pt idx="5">
                  <c:v>1.0956175298804766E-2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B-4190-8E46-C9D5A289CB2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B-4190-8E46-C9D5A289CB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B-4190-8E46-C9D5A289CB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BB-4190-8E46-C9D5A289CB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BB-4190-8E46-C9D5A289CB2E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BB-4190-8E46-C9D5A289CB2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BB-4190-8E46-C9D5A289CB2E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ABB-4190-8E46-C9D5A289CB2E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5ABB-4190-8E46-C9D5A289CB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BB-4190-8E46-C9D5A289CB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BB-4190-8E46-C9D5A289CB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BB-4190-8E46-C9D5A289CB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ABB-4190-8E46-C9D5A289CB2E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BB-4190-8E46-C9D5A289CB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  <c:pt idx="6">
                  <c:v>odmowa odpowiedzi (1%)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2-5ABB-4190-8E46-C9D5A289CB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65496495492059237"/>
          <c:h val="0.74262899811538141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7E955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Arkusz1!$A$2:$A$18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Odmowa odpowiedzi</c:v>
                </c:pt>
              </c:strCache>
            </c:strRef>
          </c:cat>
          <c:val>
            <c:numRef>
              <c:f>Arkusz1!$B$2:$B$18</c:f>
              <c:numCache>
                <c:formatCode>###0.0%</c:formatCode>
                <c:ptCount val="17"/>
                <c:pt idx="0">
                  <c:v>7.9867206745412686E-2</c:v>
                </c:pt>
                <c:pt idx="1">
                  <c:v>3.6948494767633087E-2</c:v>
                </c:pt>
                <c:pt idx="2">
                  <c:v>5.4666021985617069E-2</c:v>
                </c:pt>
                <c:pt idx="3">
                  <c:v>2.5083147573220225E-2</c:v>
                </c:pt>
                <c:pt idx="4">
                  <c:v>5.3423826104169042E-2</c:v>
                </c:pt>
                <c:pt idx="5">
                  <c:v>8.6035878270718041E-2</c:v>
                </c:pt>
                <c:pt idx="6">
                  <c:v>0.14930190527125906</c:v>
                </c:pt>
                <c:pt idx="7">
                  <c:v>2.1405562572775684E-2</c:v>
                </c:pt>
                <c:pt idx="8">
                  <c:v>4.9596237227605554E-2</c:v>
                </c:pt>
                <c:pt idx="9">
                  <c:v>2.9148481329570125E-2</c:v>
                </c:pt>
                <c:pt idx="10">
                  <c:v>7.8967857022422192E-2</c:v>
                </c:pt>
                <c:pt idx="11">
                  <c:v>0.11922424986825439</c:v>
                </c:pt>
                <c:pt idx="12">
                  <c:v>4.1585824850681734E-2</c:v>
                </c:pt>
                <c:pt idx="13">
                  <c:v>3.4225972573629207E-2</c:v>
                </c:pt>
                <c:pt idx="14">
                  <c:v>9.1149152553917201E-2</c:v>
                </c:pt>
                <c:pt idx="15">
                  <c:v>4.3523948412002751E-2</c:v>
                </c:pt>
                <c:pt idx="16">
                  <c:v>5.8462328711104015E-3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###0.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0557323060347021"/>
          <c:h val="0.96087031374043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32-44D0-A1B2-AB5AFE4A69F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32-44D0-A1B2-AB5AFE4A69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32-44D0-A1B2-AB5AFE4A69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32-44D0-A1B2-AB5AFE4A69F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232-44D0-A1B2-AB5AFE4A69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32-44D0-A1B2-AB5AFE4A69F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232-44D0-A1B2-AB5AFE4A69F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232-44D0-A1B2-AB5AFE4A69F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232-44D0-A1B2-AB5AFE4A69F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232-44D0-A1B2-AB5AFE4A6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Arkusz1!$B$4:$B$15</c:f>
              <c:strCache>
                <c:ptCount val="12"/>
                <c:pt idx="0">
                  <c:v>Kampinoski Park Narodowy</c:v>
                </c:pt>
                <c:pt idx="1">
                  <c:v>Tatrzański Park Narodowy</c:v>
                </c:pt>
                <c:pt idx="2">
                  <c:v>Słowiński Park Narodowy</c:v>
                </c:pt>
                <c:pt idx="3">
                  <c:v>Białowieski Park Narodowy</c:v>
                </c:pt>
                <c:pt idx="4">
                  <c:v>Ojcowski Park Narodowy</c:v>
                </c:pt>
                <c:pt idx="5">
                  <c:v>Karkonoski Park Narodowy</c:v>
                </c:pt>
                <c:pt idx="6">
                  <c:v>Świętokrzyski Park Narodowy</c:v>
                </c:pt>
                <c:pt idx="7">
                  <c:v>Roztoczański Park Narodowy</c:v>
                </c:pt>
                <c:pt idx="8">
                  <c:v>Wielkopolski Park Narodowy</c:v>
                </c:pt>
                <c:pt idx="9">
                  <c:v>Bieszczadzki Park Narodowy</c:v>
                </c:pt>
                <c:pt idx="10">
                  <c:v>Babiogórski Park Narodowy</c:v>
                </c:pt>
                <c:pt idx="11">
                  <c:v>Woliński Park Narodowy</c:v>
                </c:pt>
              </c:strCache>
            </c:strRef>
          </c:cat>
          <c:val>
            <c:numRef>
              <c:f>Arkusz1!$C$4:$C$15</c:f>
              <c:numCache>
                <c:formatCode>###0</c:formatCode>
                <c:ptCount val="12"/>
                <c:pt idx="0">
                  <c:v>8.775563169588386</c:v>
                </c:pt>
                <c:pt idx="1">
                  <c:v>6.376124276698798</c:v>
                </c:pt>
                <c:pt idx="2">
                  <c:v>5.1109493403251127</c:v>
                </c:pt>
                <c:pt idx="3">
                  <c:v>5.1083976283148225</c:v>
                </c:pt>
                <c:pt idx="4">
                  <c:v>4.617123554401271</c:v>
                </c:pt>
                <c:pt idx="5">
                  <c:v>4.6129170775634094</c:v>
                </c:pt>
                <c:pt idx="6">
                  <c:v>4.4093387009404577</c:v>
                </c:pt>
                <c:pt idx="7">
                  <c:v>3.798492721643469</c:v>
                </c:pt>
                <c:pt idx="8">
                  <c:v>3.6915348222046931</c:v>
                </c:pt>
                <c:pt idx="9">
                  <c:v>3.0058335386575794</c:v>
                </c:pt>
                <c:pt idx="10">
                  <c:v>2.0051466082991012</c:v>
                </c:pt>
                <c:pt idx="11">
                  <c:v>1.8605679903396222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32-44D0-A1B2-AB5AFE4A69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94393940968073E-2"/>
          <c:y val="3.5975052025635328E-3"/>
          <c:w val="0.70557323060347021"/>
          <c:h val="0.96087031374043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1A-4799-9F1A-954487D0AD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1A-4799-9F1A-954487D0AD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11A-4799-9F1A-954487D0ADE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11A-4799-9F1A-954487D0ADE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11A-4799-9F1A-954487D0ADE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11A-4799-9F1A-954487D0ADE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1A-4799-9F1A-954487D0ADE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11A-4799-9F1A-954487D0ADE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11A-4799-9F1A-954487D0ADE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11A-4799-9F1A-954487D0ADEA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1A-4799-9F1A-954487D0AD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Arkusz1!$B$4:$B$16</c:f>
              <c:strCache>
                <c:ptCount val="13"/>
                <c:pt idx="0">
                  <c:v>Park Narodowy „Bory Tucholskie”</c:v>
                </c:pt>
                <c:pt idx="1">
                  <c:v>Biebrzański Park Narodowy</c:v>
                </c:pt>
                <c:pt idx="2">
                  <c:v>Poleski Park Narodowy</c:v>
                </c:pt>
                <c:pt idx="3">
                  <c:v>Pieniński Park Narodowy</c:v>
                </c:pt>
                <c:pt idx="4">
                  <c:v>Park Narodowy Gór Stołowych</c:v>
                </c:pt>
                <c:pt idx="5">
                  <c:v>Narwiański Park Narodowy</c:v>
                </c:pt>
                <c:pt idx="6">
                  <c:v>Gorczański Park Narodowy</c:v>
                </c:pt>
                <c:pt idx="7">
                  <c:v>Wigierski Park Narodowy</c:v>
                </c:pt>
                <c:pt idx="8">
                  <c:v>Magurski Park Narodowy</c:v>
                </c:pt>
                <c:pt idx="9">
                  <c:v>Drawieński Park Narodowy</c:v>
                </c:pt>
                <c:pt idx="10">
                  <c:v>Park Narodowy „Ujście Warty”</c:v>
                </c:pt>
                <c:pt idx="11">
                  <c:v>Inny</c:v>
                </c:pt>
                <c:pt idx="12">
                  <c:v>Nie wiem, trudno powiedzieć</c:v>
                </c:pt>
              </c:strCache>
            </c:strRef>
          </c:cat>
          <c:val>
            <c:numRef>
              <c:f>Arkusz1!$C$4:$C$16</c:f>
              <c:numCache>
                <c:formatCode>###0</c:formatCode>
                <c:ptCount val="13"/>
                <c:pt idx="0">
                  <c:v>1.8401592696633624</c:v>
                </c:pt>
                <c:pt idx="1">
                  <c:v>1.7830333944940842</c:v>
                </c:pt>
                <c:pt idx="2">
                  <c:v>0.93158512124980208</c:v>
                </c:pt>
                <c:pt idx="3">
                  <c:v>0.89384509288673919</c:v>
                </c:pt>
                <c:pt idx="4">
                  <c:v>0.76195069821553296</c:v>
                </c:pt>
                <c:pt idx="5">
                  <c:v>0.51946900400715978</c:v>
                </c:pt>
                <c:pt idx="6" formatCode="###0.0">
                  <c:v>0.46210304656875711</c:v>
                </c:pt>
                <c:pt idx="7" formatCode="###0.0">
                  <c:v>0.32438328486885964</c:v>
                </c:pt>
                <c:pt idx="8" formatCode="###0.0">
                  <c:v>0.31536126758935523</c:v>
                </c:pt>
                <c:pt idx="9" formatCode="###0.0">
                  <c:v>0.25707067732317368</c:v>
                </c:pt>
                <c:pt idx="10" formatCode="###0.0">
                  <c:v>0.14332009380685123</c:v>
                </c:pt>
                <c:pt idx="11">
                  <c:v>9.4118738993448741</c:v>
                </c:pt>
                <c:pt idx="12">
                  <c:v>28.983855721004559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1A-4799-9F1A-954487D0A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25545912"/>
        <c:axId val="525553752"/>
      </c:barChart>
      <c:catAx>
        <c:axId val="525545912"/>
        <c:scaling>
          <c:orientation val="maxMin"/>
        </c:scaling>
        <c:delete val="1"/>
        <c:axPos val="l"/>
        <c:numFmt formatCode="0.00%" sourceLinked="0"/>
        <c:majorTickMark val="none"/>
        <c:minorTickMark val="none"/>
        <c:tickLblPos val="nextTo"/>
        <c:crossAx val="525553752"/>
        <c:crosses val="autoZero"/>
        <c:auto val="1"/>
        <c:lblAlgn val="ctr"/>
        <c:lblOffset val="100"/>
        <c:noMultiLvlLbl val="0"/>
      </c:catAx>
      <c:valAx>
        <c:axId val="525553752"/>
        <c:scaling>
          <c:orientation val="minMax"/>
        </c:scaling>
        <c:delete val="1"/>
        <c:axPos val="b"/>
        <c:numFmt formatCode="####%" sourceLinked="0"/>
        <c:majorTickMark val="out"/>
        <c:minorTickMark val="none"/>
        <c:tickLblPos val="nextTo"/>
        <c:crossAx val="525545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D-4DE6-ABC4-0708756D5451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D-4DE6-ABC4-0708756D545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D-4DE6-ABC4-0708756D545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D-4DE6-ABC4-0708756D545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D-4DE6-ABC4-0708756D54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B1-44EA-BE75-24F508CB3513}"/>
              </c:ext>
            </c:extLst>
          </c:dPt>
          <c:dLbls>
            <c:dLbl>
              <c:idx val="2"/>
              <c:layout>
                <c:manualLayout>
                  <c:x val="-3.4142546539141658E-2"/>
                  <c:y val="-0.1165220292058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D-4DE6-ABC4-0708756D5451}"/>
                </c:ext>
              </c:extLst>
            </c:dLbl>
            <c:dLbl>
              <c:idx val="3"/>
              <c:layout>
                <c:manualLayout>
                  <c:x val="-2.4596854570488848E-2"/>
                  <c:y val="-0.1697345281452408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D-4DE6-ABC4-0708756D5451}"/>
                </c:ext>
              </c:extLst>
            </c:dLbl>
            <c:dLbl>
              <c:idx val="4"/>
              <c:layout>
                <c:manualLayout>
                  <c:x val="1.4195222608997382E-2"/>
                  <c:y val="-0.14246526454845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D-4DE6-ABC4-0708756D5451}"/>
                </c:ext>
              </c:extLst>
            </c:dLbl>
            <c:dLbl>
              <c:idx val="5"/>
              <c:layout>
                <c:manualLayout>
                  <c:x val="6.4653461965810385E-2"/>
                  <c:y val="-0.12934598689278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B1-44EA-BE75-24F508CB3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Tak</c:v>
                </c:pt>
                <c:pt idx="1">
                  <c:v>Nie  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61.604270379650451</c:v>
                </c:pt>
                <c:pt idx="1">
                  <c:v>38.395729620349471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BD-4DE6-ABC4-0708756D5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solidFill>
              <a:srgbClr val="FBE18D"/>
            </a:solidFill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3-4427-AF88-61B68B95AC05}"/>
              </c:ext>
            </c:extLst>
          </c:dPt>
          <c:dPt>
            <c:idx val="1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3-4427-AF88-61B68B95AC05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C3-4427-AF88-61B68B95AC0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###0.0%</c:formatCode>
                <c:ptCount val="2"/>
                <c:pt idx="0">
                  <c:v>0.52593163848176172</c:v>
                </c:pt>
                <c:pt idx="1">
                  <c:v>0.47406836151823589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C3-4427-AF88-61B68B95AC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08147012761993E-2"/>
          <c:y val="1.0815589340717071E-2"/>
          <c:w val="0.89647618095587167"/>
          <c:h val="0.81500300328364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0CC1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0-47A0-BAEF-007ED2078FF9}"/>
              </c:ext>
            </c:extLst>
          </c:dPt>
          <c:dPt>
            <c:idx val="1"/>
            <c:invertIfNegative val="0"/>
            <c:bubble3D val="0"/>
            <c:spPr>
              <a:solidFill>
                <a:srgbClr val="A0CC1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0-47A0-BAEF-007ED2078FF9}"/>
              </c:ext>
            </c:extLst>
          </c:dPt>
          <c:dPt>
            <c:idx val="2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0-47A0-BAEF-007ED2078FF9}"/>
              </c:ext>
            </c:extLst>
          </c:dPt>
          <c:dPt>
            <c:idx val="3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0-47A0-BAEF-007ED2078FF9}"/>
              </c:ext>
            </c:extLst>
          </c:dPt>
          <c:dPt>
            <c:idx val="4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90-47A0-BAEF-007ED2078FF9}"/>
              </c:ext>
            </c:extLst>
          </c:dPt>
          <c:dPt>
            <c:idx val="5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B90-47A0-BAEF-007ED2078FF9}"/>
              </c:ext>
            </c:extLst>
          </c:dPt>
          <c:dPt>
            <c:idx val="6"/>
            <c:invertIfNegative val="0"/>
            <c:bubble3D val="0"/>
            <c:spPr>
              <a:solidFill>
                <a:srgbClr val="54858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90-47A0-BAEF-007ED2078FF9}"/>
              </c:ext>
            </c:extLst>
          </c:dPt>
          <c:dPt>
            <c:idx val="8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B90-47A0-BAEF-007ED2078FF9}"/>
              </c:ext>
            </c:extLst>
          </c:dPt>
          <c:dPt>
            <c:idx val="9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90-47A0-BAEF-007ED2078FF9}"/>
              </c:ext>
            </c:extLst>
          </c:dPt>
          <c:dPt>
            <c:idx val="10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B90-47A0-BAEF-007ED2078FF9}"/>
              </c:ext>
            </c:extLst>
          </c:dPt>
          <c:dPt>
            <c:idx val="11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B90-47A0-BAEF-007ED2078FF9}"/>
              </c:ext>
            </c:extLst>
          </c:dPt>
          <c:dPt>
            <c:idx val="12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B90-47A0-BAEF-007ED2078FF9}"/>
              </c:ext>
            </c:extLst>
          </c:dPt>
          <c:dPt>
            <c:idx val="13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B90-47A0-BAEF-007ED2078FF9}"/>
              </c:ext>
            </c:extLst>
          </c:dPt>
          <c:dPt>
            <c:idx val="14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B90-47A0-BAEF-007ED2078FF9}"/>
              </c:ext>
            </c:extLst>
          </c:dPt>
          <c:dPt>
            <c:idx val="15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B90-47A0-BAEF-007ED2078FF9}"/>
              </c:ext>
            </c:extLst>
          </c:dPt>
          <c:dPt>
            <c:idx val="16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B90-47A0-BAEF-007ED2078FF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90-47A0-BAEF-007ED2078F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18 – 24</c:v>
                </c:pt>
                <c:pt idx="3">
                  <c:v>25 - 34</c:v>
                </c:pt>
                <c:pt idx="4">
                  <c:v>35 – 44</c:v>
                </c:pt>
                <c:pt idx="5">
                  <c:v>45 – 59</c:v>
                </c:pt>
                <c:pt idx="6">
                  <c:v>60 i więcej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###0">
                  <c:v>61.604270379650451</c:v>
                </c:pt>
                <c:pt idx="2" formatCode="###0">
                  <c:v>51.706547162963489</c:v>
                </c:pt>
                <c:pt idx="3" formatCode="###0">
                  <c:v>58.200421764512789</c:v>
                </c:pt>
                <c:pt idx="4" formatCode="###0">
                  <c:v>66.433009463696251</c:v>
                </c:pt>
                <c:pt idx="5" formatCode="###0">
                  <c:v>70.270516836829472</c:v>
                </c:pt>
                <c:pt idx="6" formatCode="###0">
                  <c:v>56.791970881201628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B90-47A0-BAEF-007ED2078F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053044199989444E-2"/>
          <c:y val="0"/>
          <c:w val="0.89273531503543813"/>
          <c:h val="0.72067728756384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4B8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9-4A3C-A38F-7B3E8F87E6F8}"/>
              </c:ext>
            </c:extLst>
          </c:dPt>
          <c:dPt>
            <c:idx val="1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9-4A3C-A38F-7B3E8F87E6F8}"/>
              </c:ext>
            </c:extLst>
          </c:dPt>
          <c:dPt>
            <c:idx val="2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9-4A3C-A38F-7B3E8F87E6F8}"/>
              </c:ext>
            </c:extLst>
          </c:dPt>
          <c:dPt>
            <c:idx val="3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9-4A3C-A38F-7B3E8F87E6F8}"/>
              </c:ext>
            </c:extLst>
          </c:dPt>
          <c:dPt>
            <c:idx val="4"/>
            <c:invertIfNegative val="0"/>
            <c:bubble3D val="0"/>
            <c:spPr>
              <a:solidFill>
                <a:srgbClr val="004B8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AF9-4A3C-A38F-7B3E8F87E6F8}"/>
              </c:ext>
            </c:extLst>
          </c:dPt>
          <c:dPt>
            <c:idx val="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AF9-4A3C-A38F-7B3E8F87E6F8}"/>
              </c:ext>
            </c:extLst>
          </c:dPt>
          <c:dPt>
            <c:idx val="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AF9-4A3C-A38F-7B3E8F87E6F8}"/>
              </c:ext>
            </c:extLst>
          </c:dPt>
          <c:dPt>
            <c:idx val="8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AF9-4A3C-A38F-7B3E8F87E6F8}"/>
              </c:ext>
            </c:extLst>
          </c:dPt>
          <c:dPt>
            <c:idx val="9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AF9-4A3C-A38F-7B3E8F87E6F8}"/>
              </c:ext>
            </c:extLst>
          </c:dPt>
          <c:dPt>
            <c:idx val="10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AF9-4A3C-A38F-7B3E8F87E6F8}"/>
              </c:ext>
            </c:extLst>
          </c:dPt>
          <c:dPt>
            <c:idx val="11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AF9-4A3C-A38F-7B3E8F87E6F8}"/>
              </c:ext>
            </c:extLst>
          </c:dPt>
          <c:dPt>
            <c:idx val="12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AF9-4A3C-A38F-7B3E8F87E6F8}"/>
              </c:ext>
            </c:extLst>
          </c:dPt>
          <c:dPt>
            <c:idx val="13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AF9-4A3C-A38F-7B3E8F87E6F8}"/>
              </c:ext>
            </c:extLst>
          </c:dPt>
          <c:dPt>
            <c:idx val="14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AF9-4A3C-A38F-7B3E8F87E6F8}"/>
              </c:ext>
            </c:extLst>
          </c:dPt>
          <c:dPt>
            <c:idx val="15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AF9-4A3C-A38F-7B3E8F87E6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4B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AF9-4A3C-A38F-7B3E8F87E6F8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F9-4A3C-A38F-7B3E8F87E6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</c:v>
                </c:pt>
                <c:pt idx="2">
                  <c:v>podstawowe, gimnazjalne</c:v>
                </c:pt>
                <c:pt idx="3">
                  <c:v>zasadnicze zawodowe</c:v>
                </c:pt>
                <c:pt idx="4">
                  <c:v>średnie</c:v>
                </c:pt>
                <c:pt idx="5">
                  <c:v>wyższe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###0">
                  <c:v>61.604270379650451</c:v>
                </c:pt>
                <c:pt idx="2" formatCode="###0">
                  <c:v>24.715957522056524</c:v>
                </c:pt>
                <c:pt idx="3" formatCode="###0">
                  <c:v>32.155031796911054</c:v>
                </c:pt>
                <c:pt idx="4" formatCode="###0">
                  <c:v>55.771646714432656</c:v>
                </c:pt>
                <c:pt idx="5" formatCode="###0">
                  <c:v>76.126213236543165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AF9-4A3C-A38F-7B3E8F87E6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</c:scaling>
        <c:delete val="1"/>
        <c:axPos val="l"/>
        <c:numFmt formatCode="###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72B-4E7A-B588-CAE8E9FBE4C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72B-4E7A-B588-CAE8E9FBE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98378848305332334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.61512252763082631"/>
          <c:w val="0.2322128528124211"/>
          <c:h val="0.38487747236917375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C5A-469C-B0E1-4AE8CC4F2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Arkusz1!$C$1</c15:sqref>
                        </c15:formulaRef>
                      </c:ext>
                    </c:extLst>
                    <c:strCache>
                      <c:ptCount val="1"/>
                      <c:pt idx="0">
                        <c:v>Nie</c:v>
                      </c:pt>
                    </c:strCache>
                  </c:strRef>
                </c:tx>
                <c:spPr>
                  <a:solidFill>
                    <a:srgbClr val="E54337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Arkusz1!$C$2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C5A-469C-B0E1-4AE8CC4F2D99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49358298711744203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D-4C28-A1E1-FDED7BA775A5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D-4C28-A1E1-FDED7BA775A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1D-4C28-A1E1-FDED7BA775A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1D-4C28-A1E1-FDED7BA775A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1D-4C28-A1E1-FDED7BA775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1D-4C28-A1E1-FDED7BA775A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1D-4C28-A1E1-FDED7BA775A5}"/>
                </c:ext>
              </c:extLst>
            </c:dLbl>
            <c:dLbl>
              <c:idx val="2"/>
              <c:layout>
                <c:manualLayout>
                  <c:x val="-3.4142546539141658E-2"/>
                  <c:y val="-0.1165220292058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1D-4C28-A1E1-FDED7BA775A5}"/>
                </c:ext>
              </c:extLst>
            </c:dLbl>
            <c:dLbl>
              <c:idx val="3"/>
              <c:layout>
                <c:manualLayout>
                  <c:x val="-2.4596854570488848E-2"/>
                  <c:y val="-0.1697345281452408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1D-4C28-A1E1-FDED7BA775A5}"/>
                </c:ext>
              </c:extLst>
            </c:dLbl>
            <c:dLbl>
              <c:idx val="4"/>
              <c:layout>
                <c:manualLayout>
                  <c:x val="1.4195222608997382E-2"/>
                  <c:y val="-0.14246526454845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1D-4C28-A1E1-FDED7BA775A5}"/>
                </c:ext>
              </c:extLst>
            </c:dLbl>
            <c:dLbl>
              <c:idx val="5"/>
              <c:layout>
                <c:manualLayout>
                  <c:x val="6.4653461965810385E-2"/>
                  <c:y val="-0.12934598689278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1D-4C28-A1E1-FDED7BA77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Tak</c:v>
                </c:pt>
                <c:pt idx="1">
                  <c:v>Nie  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61.604270379650451</c:v>
                </c:pt>
                <c:pt idx="1">
                  <c:v>38.395729620349471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1D-4C28-A1E1-FDED7BA775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55.275321672094059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1-4BDC-97CF-FF1EFB1DC29D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4337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1-4BDC-97CF-FF1EFB1DC29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11-4BDC-97CF-FF1EFB1DC2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Arkusz1!$C$2</c:f>
              <c:numCache>
                <c:formatCode>###0.0</c:formatCode>
                <c:ptCount val="1"/>
                <c:pt idx="0">
                  <c:v>44.724678327905998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1-4BDC-97CF-FF1EFB1DC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in val="0"/>
        </c:scaling>
        <c:delete val="1"/>
        <c:axPos val="l"/>
        <c:numFmt formatCode="###0.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72632660696"/>
          <c:y val="0.20595203198508388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51.450358344862401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B-4D52-B4DA-7EC5E3051195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8B-4D52-B4DA-7EC5E305119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Arkusz1!$C$4</c:f>
              <c:numCache>
                <c:formatCode>###0</c:formatCode>
                <c:ptCount val="1"/>
                <c:pt idx="0">
                  <c:v>48.54964165513757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8B-4D52-B4DA-7EC5E3051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0-4376-BBEB-C712F56C483D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20-4376-BBEB-C712F56C48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0-4376-BBEB-C712F56C4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9-4AAC-B555-8A9381F78AF5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19-4AAC-B555-8A9381F78A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9-4AAC-B555-8A9381F78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ax val="100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0-4440-B2D4-E62D2F40E921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80-4440-B2D4-E62D2F40E9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0-4440-B2D4-E62D2F40E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explosion val="2"/>
          <c:dPt>
            <c:idx val="0"/>
            <c:bubble3D val="0"/>
            <c:spPr>
              <a:solidFill>
                <a:srgbClr val="33993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rgbClr val="FFEAA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9256495120708399E-3"/>
                  <c:y val="-7.349456833155908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5"/>
              <c:layout>
                <c:manualLayout>
                  <c:x val="-2.619984637675379E-2"/>
                  <c:y val="-0.1384931705121570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18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8.668932846568414E-2</c:v>
                </c:pt>
                <c:pt idx="1">
                  <c:v>0.16452773303074986</c:v>
                </c:pt>
                <c:pt idx="2">
                  <c:v>0.20047749985482274</c:v>
                </c:pt>
                <c:pt idx="3">
                  <c:v>0.23290698659519124</c:v>
                </c:pt>
                <c:pt idx="4">
                  <c:v>0.31270438519643817</c:v>
                </c:pt>
                <c:pt idx="5">
                  <c:v>2.6940668571121804E-3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64740739799"/>
          <c:y val="0.24663837133041319"/>
          <c:w val="0.80254514641977037"/>
          <c:h val="0.65730587167872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9-4C0E-9559-06E456733DB5}"/>
            </c:ext>
          </c:extLst>
        </c:ser>
        <c:ser>
          <c:idx val="1"/>
          <c:order val="1"/>
          <c:spPr>
            <a:solidFill>
              <a:srgbClr val="E5433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227273379535"/>
                      <c:h val="0.2387344670776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79-4C0E-9559-06E456733D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9-4C0E-9559-06E456733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86348618775"/>
          <c:y val="0.21227336860961921"/>
          <c:w val="0.38456419685290089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5.0733263893014664</c:v>
                </c:pt>
                <c:pt idx="1">
                  <c:v>6.6715500995215633</c:v>
                </c:pt>
                <c:pt idx="2">
                  <c:v>4.878823936489562</c:v>
                </c:pt>
                <c:pt idx="3">
                  <c:v>5.4691980003351537</c:v>
                </c:pt>
                <c:pt idx="4">
                  <c:v>11.169262063431276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9-455B-9AC4-7766D5B8341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2.8607290097466693</c:v>
                </c:pt>
                <c:pt idx="1">
                  <c:v>4.2921038328358394</c:v>
                </c:pt>
                <c:pt idx="2">
                  <c:v>8.5997284921063724</c:v>
                </c:pt>
                <c:pt idx="3">
                  <c:v>1.7873264883594271</c:v>
                </c:pt>
                <c:pt idx="4">
                  <c:v>1.8255434448985519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9-455B-9AC4-7766D5B8341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CBEA6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Arkusz1!$D$2:$D$6</c:f>
              <c:numCache>
                <c:formatCode>###0</c:formatCode>
                <c:ptCount val="5"/>
                <c:pt idx="0">
                  <c:v>11.517740805793638</c:v>
                </c:pt>
                <c:pt idx="1">
                  <c:v>12.886496148782243</c:v>
                </c:pt>
                <c:pt idx="2">
                  <c:v>12.159313257418146</c:v>
                </c:pt>
                <c:pt idx="3">
                  <c:v>14.738075374109872</c:v>
                </c:pt>
                <c:pt idx="4">
                  <c:v>9.739622694248764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59-455B-9AC4-7766D5B8341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Arkusz1!$E$2:$E$6</c:f>
              <c:numCache>
                <c:formatCode>###0</c:formatCode>
                <c:ptCount val="5"/>
                <c:pt idx="0">
                  <c:v>18.98662363503729</c:v>
                </c:pt>
                <c:pt idx="1">
                  <c:v>14.355056690080184</c:v>
                </c:pt>
                <c:pt idx="2">
                  <c:v>24.89994732332697</c:v>
                </c:pt>
                <c:pt idx="3">
                  <c:v>15.363330344681986</c:v>
                </c:pt>
                <c:pt idx="4">
                  <c:v>10.915592404485322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59-455B-9AC4-7766D5B83412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Arkusz1!$F$2:$F$6</c:f>
              <c:numCache>
                <c:formatCode>###0</c:formatCode>
                <c:ptCount val="5"/>
                <c:pt idx="0">
                  <c:v>30.917064765878489</c:v>
                </c:pt>
                <c:pt idx="1">
                  <c:v>26.181627734651681</c:v>
                </c:pt>
                <c:pt idx="2">
                  <c:v>17.432737968232878</c:v>
                </c:pt>
                <c:pt idx="3">
                  <c:v>26.789084458825986</c:v>
                </c:pt>
                <c:pt idx="4">
                  <c:v>20.648354260256756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59-455B-9AC4-7766D5B83412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Arkusz1!$G$2:$G$6</c:f>
              <c:numCache>
                <c:formatCode>###0</c:formatCode>
                <c:ptCount val="5"/>
                <c:pt idx="0">
                  <c:v>29.80334493683764</c:v>
                </c:pt>
                <c:pt idx="1">
                  <c:v>35.613165494128594</c:v>
                </c:pt>
                <c:pt idx="2">
                  <c:v>30.54448677574576</c:v>
                </c:pt>
                <c:pt idx="3">
                  <c:v>35.635431728105345</c:v>
                </c:pt>
                <c:pt idx="4">
                  <c:v>45.263185656230107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59-455B-9AC4-7766D5B83412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dLbl>
              <c:idx val="2"/>
              <c:layout>
                <c:manualLayout>
                  <c:x val="3.3489596140521818E-3"/>
                  <c:y val="8.255913505406511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59-455B-9AC4-7766D5B83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18 – 24</c:v>
                </c:pt>
                <c:pt idx="1">
                  <c:v>25 - 34</c:v>
                </c:pt>
                <c:pt idx="2">
                  <c:v>35 – 44</c:v>
                </c:pt>
                <c:pt idx="3">
                  <c:v>45 – 59</c:v>
                </c:pt>
                <c:pt idx="4">
                  <c:v>60 i więcej</c:v>
                </c:pt>
              </c:strCache>
            </c:strRef>
          </c:cat>
          <c:val>
            <c:numRef>
              <c:f>Arkusz1!$H$2:$H$6</c:f>
              <c:numCache>
                <c:formatCode>General</c:formatCode>
                <c:ptCount val="5"/>
                <c:pt idx="0" formatCode="###0">
                  <c:v>0.84117045740484331</c:v>
                </c:pt>
                <c:pt idx="2" formatCode="###0">
                  <c:v>1.4849622466802861</c:v>
                </c:pt>
                <c:pt idx="3" formatCode="###0.0">
                  <c:v>0.2175536055822074</c:v>
                </c:pt>
                <c:pt idx="4" formatCode="###0.0">
                  <c:v>0.43843947644922143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59-455B-9AC4-7766D5B834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4707136"/>
        <c:axId val="674705960"/>
      </c:barChart>
      <c:catAx>
        <c:axId val="674707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674705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4705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4707136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14086923960822E-2"/>
          <c:y val="0.21227328689775699"/>
          <c:w val="0.78811383034618876"/>
          <c:h val="0.28425169935408162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 formatCode="###0">
                  <c:v>7.3332267324134737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D-46BE-B1BB-3986F068CAC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 formatCode="###0">
                  <c:v>3.6653531249060367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D-46BE-B1BB-3986F068CAC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A0CC1E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 formatCode="###0">
                  <c:v>12.140679233773234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0D-46BE-B1BB-3986F068CAC4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 formatCode="###0">
                  <c:v>16.042384743891443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D-46BE-B1BB-3986F068CAC4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 formatCode="###0">
                  <c:v>23.239757093687803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D-46BE-B1BB-3986F068CAC4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Arkusz1!$G$2:$G$3</c:f>
              <c:numCache>
                <c:formatCode>General</c:formatCode>
                <c:ptCount val="2"/>
                <c:pt idx="0" formatCode="###0">
                  <c:v>37.020205349029098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C-48F8-9E22-41C3CE2B32C4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3.3488936896503303E-3"/>
                  <c:y val="6.0764601097604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688263940209201E-2"/>
                      <c:h val="4.6039058413001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7E-4B33-8789-4AD2645C17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Arkusz1!$H$2:$H$3</c:f>
              <c:numCache>
                <c:formatCode>General</c:formatCode>
                <c:ptCount val="2"/>
                <c:pt idx="0" formatCode="###0">
                  <c:v>0.55839372229883588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C-48F8-9E22-41C3CE2B3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7.7170709260862183E-2"/>
          <c:y val="0.40868481942247437"/>
          <c:w val="0.8072901840543375"/>
          <c:h val="0.14009992443594266"/>
        </c:manualLayout>
      </c:layout>
      <c:overlay val="0"/>
      <c:txPr>
        <a:bodyPr/>
        <a:lstStyle/>
        <a:p>
          <a:pPr>
            <a:defRPr sz="900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86348618775"/>
          <c:y val="0.21227336860961921"/>
          <c:w val="0.38456419685290089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Arkusz1!$B$2:$B$5</c:f>
              <c:numCache>
                <c:formatCode>###0</c:formatCode>
                <c:ptCount val="4"/>
                <c:pt idx="0">
                  <c:v>4.0472293728714002</c:v>
                </c:pt>
                <c:pt idx="1">
                  <c:v>2.4399922986048339</c:v>
                </c:pt>
                <c:pt idx="2">
                  <c:v>9.1440497605292617</c:v>
                </c:pt>
                <c:pt idx="3">
                  <c:v>7.3572310245224219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4-41F9-9051-F6A950B9C615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Arkusz1!$C$2:$C$5</c:f>
              <c:numCache>
                <c:formatCode>###0</c:formatCode>
                <c:ptCount val="4"/>
                <c:pt idx="0">
                  <c:v>4.7839433730360366</c:v>
                </c:pt>
                <c:pt idx="1">
                  <c:v>2.7443487345133435</c:v>
                </c:pt>
                <c:pt idx="2">
                  <c:v>3.224187965728067</c:v>
                </c:pt>
                <c:pt idx="3">
                  <c:v>3.9853852604723481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14-41F9-9051-F6A950B9C615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CBEA6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Arkusz1!$D$2:$D$5</c:f>
              <c:numCache>
                <c:formatCode>###0</c:formatCode>
                <c:ptCount val="4"/>
                <c:pt idx="0">
                  <c:v>3.0852690218597978</c:v>
                </c:pt>
                <c:pt idx="1">
                  <c:v>6.4981178194375584</c:v>
                </c:pt>
                <c:pt idx="2">
                  <c:v>11.929486187466189</c:v>
                </c:pt>
                <c:pt idx="3">
                  <c:v>14.449124065945048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4-41F9-9051-F6A950B9C615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Arkusz1!$E$2:$E$5</c:f>
              <c:numCache>
                <c:formatCode>###0</c:formatCode>
                <c:ptCount val="4"/>
                <c:pt idx="0">
                  <c:v>17.908272487671653</c:v>
                </c:pt>
                <c:pt idx="1">
                  <c:v>3.3275926363304635</c:v>
                </c:pt>
                <c:pt idx="2">
                  <c:v>14.881212423355624</c:v>
                </c:pt>
                <c:pt idx="3">
                  <c:v>20.049410805005586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4-41F9-9051-F6A950B9C615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40000"/>
                        <a:lumOff val="6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Arkusz1!$F$2:$F$5</c:f>
              <c:numCache>
                <c:formatCode>###0</c:formatCode>
                <c:ptCount val="4"/>
                <c:pt idx="0">
                  <c:v>18.261180840883668</c:v>
                </c:pt>
                <c:pt idx="1">
                  <c:v>28.492030398882424</c:v>
                </c:pt>
                <c:pt idx="2">
                  <c:v>23.533100133544025</c:v>
                </c:pt>
                <c:pt idx="3">
                  <c:v>22.137455340330682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4-41F9-9051-F6A950B9C615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Arkusz1!$G$2:$G$5</c:f>
              <c:numCache>
                <c:formatCode>###0</c:formatCode>
                <c:ptCount val="4"/>
                <c:pt idx="0">
                  <c:v>51.914104903677448</c:v>
                </c:pt>
                <c:pt idx="1">
                  <c:v>56.497918112231375</c:v>
                </c:pt>
                <c:pt idx="2">
                  <c:v>37.014452120132546</c:v>
                </c:pt>
                <c:pt idx="3">
                  <c:v>31.052695453555035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14-41F9-9051-F6A950B9C615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dLbls>
            <c:dLbl>
              <c:idx val="2"/>
              <c:layout>
                <c:manualLayout>
                  <c:x val="3.3489596140521818E-3"/>
                  <c:y val="8.255913505406511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14-41F9-9051-F6A950B9C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Arkusz1!$H$2:$H$5</c:f>
              <c:numCache>
                <c:formatCode>General</c:formatCode>
                <c:ptCount val="4"/>
                <c:pt idx="2" formatCode="###0.0">
                  <c:v>0.27351140924440343</c:v>
                </c:pt>
                <c:pt idx="3" formatCode="###0">
                  <c:v>0.96869805016907429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14-41F9-9051-F6A950B9C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74707136"/>
        <c:axId val="674705960"/>
      </c:barChart>
      <c:catAx>
        <c:axId val="674707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>
                <a:latin typeface="+mn-lt"/>
              </a:defRPr>
            </a:pPr>
            <a:endParaRPr lang="pl-PL"/>
          </a:p>
        </c:txPr>
        <c:crossAx val="674705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47059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674707136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29.92790491720519</c:v>
                </c:pt>
                <c:pt idx="1">
                  <c:v>27.977863815957448</c:v>
                </c:pt>
                <c:pt idx="2">
                  <c:v>21.798050615844517</c:v>
                </c:pt>
                <c:pt idx="3">
                  <c:v>21.234596137990394</c:v>
                </c:pt>
                <c:pt idx="4">
                  <c:v>20.174236169822628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18 – 24 lat</c:v>
                </c:pt>
              </c:strCache>
            </c:strRef>
          </c:tx>
          <c:spPr>
            <a:solidFill>
              <a:srgbClr val="86C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45.875062760209396</c:v>
                </c:pt>
                <c:pt idx="1">
                  <c:v>25.352009295213502</c:v>
                </c:pt>
                <c:pt idx="2">
                  <c:v>26.402842117370827</c:v>
                </c:pt>
                <c:pt idx="3">
                  <c:v>29.475880630447577</c:v>
                </c:pt>
                <c:pt idx="4">
                  <c:v>8.278129967533058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25 – 34 lat</c:v>
                </c:pt>
              </c:strCache>
            </c:strRef>
          </c:tx>
          <c:spPr>
            <a:solidFill>
              <a:srgbClr val="933F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41.171144743599633</c:v>
                </c:pt>
                <c:pt idx="1">
                  <c:v>29.393738376910111</c:v>
                </c:pt>
                <c:pt idx="2">
                  <c:v>31.102351036083391</c:v>
                </c:pt>
                <c:pt idx="3">
                  <c:v>20.459084951321721</c:v>
                </c:pt>
                <c:pt idx="4">
                  <c:v>18.068761618128008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35 – 44 lat</c:v>
                </c:pt>
              </c:strCache>
            </c:strRef>
          </c:tx>
          <c:spPr>
            <a:solidFill>
              <a:srgbClr val="1D27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33.104705511503482</c:v>
                </c:pt>
                <c:pt idx="1">
                  <c:v>18.579301541963673</c:v>
                </c:pt>
                <c:pt idx="2">
                  <c:v>31.308498330884603</c:v>
                </c:pt>
                <c:pt idx="3">
                  <c:v>21.390971422388372</c:v>
                </c:pt>
                <c:pt idx="4">
                  <c:v>23.254456936179057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45 – 59 lat</c:v>
                </c:pt>
              </c:strCache>
            </c:strRef>
          </c:tx>
          <c:spPr>
            <a:solidFill>
              <a:srgbClr val="9DC7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25.523073519147605</c:v>
                </c:pt>
                <c:pt idx="1">
                  <c:v>36.110065889339602</c:v>
                </c:pt>
                <c:pt idx="2">
                  <c:v>20.739425279185536</c:v>
                </c:pt>
                <c:pt idx="3">
                  <c:v>18.656140679979938</c:v>
                </c:pt>
                <c:pt idx="4">
                  <c:v>17.872209045664231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60 i więcej lat</c:v>
                </c:pt>
              </c:strCache>
            </c:strRef>
          </c:tx>
          <c:spPr>
            <a:solidFill>
              <a:srgbClr val="1C37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20.57121726610308</c:v>
                </c:pt>
                <c:pt idx="1">
                  <c:v>27.667322999257298</c:v>
                </c:pt>
                <c:pt idx="2">
                  <c:v>10.165717024963678</c:v>
                </c:pt>
                <c:pt idx="3">
                  <c:v>21.361104327287048</c:v>
                </c:pt>
                <c:pt idx="4">
                  <c:v>24.493550065819004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17636115932418245"/>
          <c:w val="0.94517441554847614"/>
          <c:h val="0.7980836572913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4-4860-A9C0-ED659B832AB8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4-4860-A9C0-ED659B832AB8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34-4860-A9C0-ED659B832AB8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34-4860-A9C0-ED659B832AB8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34-4860-A9C0-ED659B832AB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29.92790491720519</c:v>
                </c:pt>
                <c:pt idx="1">
                  <c:v>27.977863815957448</c:v>
                </c:pt>
                <c:pt idx="2">
                  <c:v>21.798050615844517</c:v>
                </c:pt>
                <c:pt idx="3">
                  <c:v>21.234596137990394</c:v>
                </c:pt>
                <c:pt idx="4">
                  <c:v>20.174236169822628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34-4860-A9C0-ED659B832AB8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31.97993626548184</c:v>
                </c:pt>
                <c:pt idx="1">
                  <c:v>30.143661328333877</c:v>
                </c:pt>
                <c:pt idx="2">
                  <c:v>25.665505956594814</c:v>
                </c:pt>
                <c:pt idx="3">
                  <c:v>19.712459314870383</c:v>
                </c:pt>
                <c:pt idx="4">
                  <c:v>18.627550659751513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34-4860-A9C0-ED659B832AB8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Emeryt, rencista</c:v>
                </c:pt>
              </c:strCache>
            </c:strRef>
          </c:tx>
          <c:spPr>
            <a:solidFill>
              <a:srgbClr val="4757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20.347420798450845</c:v>
                </c:pt>
                <c:pt idx="1">
                  <c:v>27.339188210469207</c:v>
                </c:pt>
                <c:pt idx="2">
                  <c:v>10.439621844607611</c:v>
                </c:pt>
                <c:pt idx="3">
                  <c:v>21.504910040747216</c:v>
                </c:pt>
                <c:pt idx="4">
                  <c:v>25.145532406888265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34-4860-A9C0-ED659B832AB8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Uczeń, student</c:v>
                </c:pt>
              </c:strCache>
            </c:strRef>
          </c:tx>
          <c:spPr>
            <a:solidFill>
              <a:srgbClr val="A8A2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38.866236119978453</c:v>
                </c:pt>
                <c:pt idx="1">
                  <c:v>23.15108808300409</c:v>
                </c:pt>
                <c:pt idx="2">
                  <c:v>26.227333366943583</c:v>
                </c:pt>
                <c:pt idx="3">
                  <c:v>29.290040278916464</c:v>
                </c:pt>
                <c:pt idx="4">
                  <c:v>14.346286183404283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934-4860-A9C0-ED659B832AB8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Niepracujący</c:v>
                </c:pt>
              </c:strCache>
            </c:strRef>
          </c:tx>
          <c:spPr>
            <a:solidFill>
              <a:srgbClr val="BDBD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41.169557267722126</c:v>
                </c:pt>
                <c:pt idx="1">
                  <c:v>18.03041679314239</c:v>
                </c:pt>
                <c:pt idx="2">
                  <c:v>31.367818224474981</c:v>
                </c:pt>
                <c:pt idx="3">
                  <c:v>24.336441196623433</c:v>
                </c:pt>
                <c:pt idx="4">
                  <c:v>13.056101918360389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934-4860-A9C0-ED659B832A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1695-46FA-AD18-C2BD7AF56461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1695-46FA-AD18-C2BD7AF56461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1695-46FA-AD18-C2BD7AF56461}"/>
            </c:ext>
          </c:extLst>
        </c:ser>
        <c:ser>
          <c:idx val="3"/>
          <c:order val="4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95-46FA-AD18-C2BD7AF564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695-46FA-AD18-C2BD7AF56461}"/>
            </c:ext>
          </c:extLst>
        </c:ser>
        <c:ser>
          <c:idx val="4"/>
          <c:order val="5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1695-46FA-AD18-C2BD7AF56461}"/>
            </c:ext>
          </c:extLst>
        </c:ser>
        <c:ser>
          <c:idx val="5"/>
          <c:order val="6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1695-46FA-AD18-C2BD7AF564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48AA48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695-46FA-AD18-C2BD7AF56461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99615652487366801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35-4F9D-8223-886598756BE8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35-4F9D-8223-886598756BE8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35-4F9D-8223-886598756BE8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35-4F9D-8223-886598756BE8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35-4F9D-8223-886598756B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48.535465758007447</c:v>
                </c:pt>
                <c:pt idx="1">
                  <c:v>43.905244553723456</c:v>
                </c:pt>
                <c:pt idx="2">
                  <c:v>18.181018734719874</c:v>
                </c:pt>
                <c:pt idx="3">
                  <c:v>18.030213867121962</c:v>
                </c:pt>
                <c:pt idx="4">
                  <c:v>11.991352008454133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35-4F9D-8223-886598756BE8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rgbClr val="5667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31.241957679114645</c:v>
                </c:pt>
                <c:pt idx="1">
                  <c:v>37.420178032743273</c:v>
                </c:pt>
                <c:pt idx="2">
                  <c:v>22.760276362120525</c:v>
                </c:pt>
                <c:pt idx="3">
                  <c:v>5.2166498373718762</c:v>
                </c:pt>
                <c:pt idx="4">
                  <c:v>21.014156706075127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35-4F9D-8223-886598756BE8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rgbClr val="9EA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53.03692619778613</c:v>
                </c:pt>
                <c:pt idx="1">
                  <c:v>25.582260907900196</c:v>
                </c:pt>
                <c:pt idx="2">
                  <c:v>9.9790335329017825</c:v>
                </c:pt>
                <c:pt idx="3">
                  <c:v>12.123673969310952</c:v>
                </c:pt>
                <c:pt idx="4">
                  <c:v>5.8037441619286838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035-4F9D-8223-886598756BE8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FFCA2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44.456813137533011</c:v>
                </c:pt>
                <c:pt idx="1">
                  <c:v>44.771496550157217</c:v>
                </c:pt>
                <c:pt idx="2">
                  <c:v>19.957583020442307</c:v>
                </c:pt>
                <c:pt idx="3">
                  <c:v>17.131861481382366</c:v>
                </c:pt>
                <c:pt idx="4">
                  <c:v>10.547586216772821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035-4F9D-8223-886598756BE8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5F6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52.060796939748009</c:v>
                </c:pt>
                <c:pt idx="1">
                  <c:v>48.269161119127872</c:v>
                </c:pt>
                <c:pt idx="2">
                  <c:v>18.202825152758376</c:v>
                </c:pt>
                <c:pt idx="3">
                  <c:v>20.936451679882151</c:v>
                </c:pt>
                <c:pt idx="4">
                  <c:v>14.099222505990383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035-4F9D-8223-886598756B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B8-403B-9B54-D3D2AE954ACD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8B8-403B-9B54-D3D2AE954ACD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8B8-403B-9B54-D3D2AE954ACD}"/>
            </c:ext>
          </c:extLst>
        </c:ser>
        <c:ser>
          <c:idx val="3"/>
          <c:order val="4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8-403B-9B54-D3D2AE954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48B8-403B-9B54-D3D2AE954ACD}"/>
            </c:ext>
          </c:extLst>
        </c:ser>
        <c:ser>
          <c:idx val="4"/>
          <c:order val="5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F37-402F-8340-7C30AA6C09A7}"/>
            </c:ext>
          </c:extLst>
        </c:ser>
        <c:ser>
          <c:idx val="5"/>
          <c:order val="6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F37-402F-8340-7C30AA6C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48AA48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8B8-403B-9B54-D3D2AE954ACD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88453264253951958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4-4619-AC9C-49342FF2DE08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4-4619-AC9C-49342FF2DE08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B4-4619-AC9C-49342FF2DE08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B4-4619-AC9C-49342FF2DE08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B4-4619-AC9C-49342FF2DE0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16.447634321076084</c:v>
                </c:pt>
                <c:pt idx="1">
                  <c:v>16.138284420555923</c:v>
                </c:pt>
                <c:pt idx="2">
                  <c:v>15.927382096969989</c:v>
                </c:pt>
                <c:pt idx="3">
                  <c:v>10.476003954490759</c:v>
                </c:pt>
                <c:pt idx="4">
                  <c:v>9.5302690443927194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B4-4619-AC9C-49342FF2DE08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rgbClr val="5667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15.565949366460915</c:v>
                </c:pt>
                <c:pt idx="1">
                  <c:v>14.44884645117096</c:v>
                </c:pt>
                <c:pt idx="2">
                  <c:v>2.2985931494748981</c:v>
                </c:pt>
                <c:pt idx="3">
                  <c:v>4.9154632097182951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B4-4619-AC9C-49342FF2DE08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rgbClr val="9EA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15.129303606023155</c:v>
                </c:pt>
                <c:pt idx="1">
                  <c:v>12.851669375947527</c:v>
                </c:pt>
                <c:pt idx="2">
                  <c:v>3.6620415690433878</c:v>
                </c:pt>
                <c:pt idx="3">
                  <c:v>20.807142763888681</c:v>
                </c:pt>
                <c:pt idx="4">
                  <c:v>8.9566485761845485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B4-4619-AC9C-49342FF2DE08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średnie</c:v>
                </c:pt>
              </c:strCache>
            </c:strRef>
          </c:tx>
          <c:spPr>
            <a:solidFill>
              <a:srgbClr val="FFE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14.859153749493553</c:v>
                </c:pt>
                <c:pt idx="1">
                  <c:v>17.251983333072687</c:v>
                </c:pt>
                <c:pt idx="2">
                  <c:v>13.372423901451096</c:v>
                </c:pt>
                <c:pt idx="3">
                  <c:v>10.137840157336088</c:v>
                </c:pt>
                <c:pt idx="4">
                  <c:v>6.3258504598454444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B4-4619-AC9C-49342FF2DE08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wyższe</c:v>
                </c:pt>
              </c:strCache>
            </c:strRef>
          </c:tx>
          <c:spPr>
            <a:solidFill>
              <a:srgbClr val="5F6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18.067005426380522</c:v>
                </c:pt>
                <c:pt idx="1">
                  <c:v>16.102099791980635</c:v>
                </c:pt>
                <c:pt idx="2">
                  <c:v>22.086967642308529</c:v>
                </c:pt>
                <c:pt idx="3">
                  <c:v>8.760072889886878</c:v>
                </c:pt>
                <c:pt idx="4">
                  <c:v>12.839505683216307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B4-4619-AC9C-49342FF2DE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993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2.4983876556465981E-3"/>
                  <c:y val="-5.336002077893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4"/>
              <c:layout>
                <c:manualLayout>
                  <c:x val="-7.9792589530269825E-2"/>
                  <c:y val="-0.132198026397968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3.4400840578464917E-2</c:v>
                </c:pt>
                <c:pt idx="1">
                  <c:v>0.11228228767963827</c:v>
                </c:pt>
                <c:pt idx="2">
                  <c:v>0.37910668250065155</c:v>
                </c:pt>
                <c:pt idx="3">
                  <c:v>0.46939675292496813</c:v>
                </c:pt>
                <c:pt idx="4">
                  <c:v>4.8134363162743504E-3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D-4DE6-ABC4-0708756D5451}"/>
              </c:ext>
            </c:extLst>
          </c:dPt>
          <c:dPt>
            <c:idx val="1"/>
            <c:bubble3D val="0"/>
            <c:spPr>
              <a:solidFill>
                <a:srgbClr val="E543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D-4DE6-ABC4-0708756D545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D-4DE6-ABC4-0708756D545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D-4DE6-ABC4-0708756D545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D-4DE6-ABC4-0708756D54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B1-44EA-BE75-24F508CB3513}"/>
              </c:ext>
            </c:extLst>
          </c:dPt>
          <c:dLbls>
            <c:dLbl>
              <c:idx val="2"/>
              <c:layout>
                <c:manualLayout>
                  <c:x val="-3.4142546539141658E-2"/>
                  <c:y val="-0.11652202920589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D-4DE6-ABC4-0708756D5451}"/>
                </c:ext>
              </c:extLst>
            </c:dLbl>
            <c:dLbl>
              <c:idx val="3"/>
              <c:layout>
                <c:manualLayout>
                  <c:x val="-2.4596854570488848E-2"/>
                  <c:y val="-0.1697345281452408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D-4DE6-ABC4-0708756D5451}"/>
                </c:ext>
              </c:extLst>
            </c:dLbl>
            <c:dLbl>
              <c:idx val="4"/>
              <c:layout>
                <c:manualLayout>
                  <c:x val="1.4195222608997382E-2"/>
                  <c:y val="-0.14246526454845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D-4DE6-ABC4-0708756D5451}"/>
                </c:ext>
              </c:extLst>
            </c:dLbl>
            <c:dLbl>
              <c:idx val="5"/>
              <c:layout>
                <c:manualLayout>
                  <c:x val="6.4653461965810385E-2"/>
                  <c:y val="-0.12934598689278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B1-44EA-BE75-24F508CB3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2"/>
                <c:pt idx="0">
                  <c:v>Tak</c:v>
                </c:pt>
                <c:pt idx="1">
                  <c:v>Nie  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61.604270379650451</c:v>
                </c:pt>
                <c:pt idx="1">
                  <c:v>38.395729620349471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BD-4DE6-ABC4-0708756D54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72B-4E7A-B588-CAE8E9FBE4C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72B-4E7A-B588-CAE8E9FBE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6.2129685595857763E-2"/>
          <c:w val="0.98378848305332334"/>
          <c:h val="0.93787031440414226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0153496591383991"/>
          <c:w val="0.3136509253614469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B5-4084-9B71-D29AF44E7FD4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55.275321672094059</c:v>
                </c:pt>
                <c:pt idx="1">
                  <c:v>81.873584095349997</c:v>
                </c:pt>
                <c:pt idx="2">
                  <c:v>51.450358344862401</c:v>
                </c:pt>
                <c:pt idx="3">
                  <c:v>52.564882147420057</c:v>
                </c:pt>
                <c:pt idx="4">
                  <c:v>58.463863540336767</c:v>
                </c:pt>
                <c:pt idx="5">
                  <c:v>65.686749321264173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B5-4084-9B71-D29AF44E7FD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B5-4084-9B71-D29AF44E7FD4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Arkusz1!$C$2:$C$7</c:f>
              <c:numCache>
                <c:formatCode>###0</c:formatCode>
                <c:ptCount val="6"/>
                <c:pt idx="0">
                  <c:v>44.724678327905998</c:v>
                </c:pt>
                <c:pt idx="1">
                  <c:v>18.126415904649964</c:v>
                </c:pt>
                <c:pt idx="2">
                  <c:v>48.54964165513757</c:v>
                </c:pt>
                <c:pt idx="3">
                  <c:v>47.435117852579971</c:v>
                </c:pt>
                <c:pt idx="4">
                  <c:v>41.536136459663332</c:v>
                </c:pt>
                <c:pt idx="5">
                  <c:v>34.313250678735905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B5-4084-9B71-D29AF44E7F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4849205884210007"/>
          <c:w val="0.279032695958227"/>
          <c:h val="0.6322181032575214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7-4E01-B84F-BA41FF1BF54C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59.686571787962372</c:v>
                </c:pt>
                <c:pt idx="1">
                  <c:v>62.936813967052196</c:v>
                </c:pt>
                <c:pt idx="2">
                  <c:v>70.128147413859622</c:v>
                </c:pt>
                <c:pt idx="3">
                  <c:v>56.185081416158035</c:v>
                </c:pt>
                <c:pt idx="4">
                  <c:v>65.971147637990697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7-4E01-B84F-BA41FF1BF54C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C7-4E01-B84F-BA41FF1BF54C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40.313428212037635</c:v>
                </c:pt>
                <c:pt idx="1">
                  <c:v>37.06318603294779</c:v>
                </c:pt>
                <c:pt idx="2">
                  <c:v>29.871852586140385</c:v>
                </c:pt>
                <c:pt idx="3">
                  <c:v>43.814918583842037</c:v>
                </c:pt>
                <c:pt idx="4">
                  <c:v>34.028852362009452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C7-4E01-B84F-BA41FF1BF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754769837444766E-3"/>
          <c:y val="0.21227328689775699"/>
          <c:w val="0.99612452301625554"/>
          <c:h val="0.28425169935408162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 formatCode="###0">
                  <c:v>7.3332267324134737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5-4577-81A6-422928FD04E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 formatCode="###0">
                  <c:v>3.6653531249060367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5-4577-81A6-422928FD04E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A0CC1E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 formatCode="###0">
                  <c:v>12.140679233773234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5-4577-81A6-422928FD04E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Arkusz1!$E$2:$E$3</c:f>
              <c:numCache>
                <c:formatCode>General</c:formatCode>
                <c:ptCount val="2"/>
                <c:pt idx="0" formatCode="###0">
                  <c:v>16.042384743891443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A5-4577-81A6-422928FD04E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Arkusz1!$F$2:$F$3</c:f>
              <c:numCache>
                <c:formatCode>General</c:formatCode>
                <c:ptCount val="2"/>
                <c:pt idx="0" formatCode="###0">
                  <c:v>23.239757093687803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5-4577-81A6-422928FD04E6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Arkusz1!$G$2:$G$3</c:f>
              <c:numCache>
                <c:formatCode>General</c:formatCode>
                <c:ptCount val="2"/>
                <c:pt idx="0" formatCode="###0">
                  <c:v>37.020205349029098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A5-4577-81A6-422928FD04E6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4076918840328008E-2"/>
                  <c:y val="5.661144915310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688263940209201E-2"/>
                      <c:h val="4.6039058413001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1A5-4577-81A6-422928FD0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 formatCode="0">
                  <c:v>2020</c:v>
                </c:pt>
              </c:numCache>
            </c:numRef>
          </c:cat>
          <c:val>
            <c:numRef>
              <c:f>Arkusz1!$H$2:$H$3</c:f>
              <c:numCache>
                <c:formatCode>General</c:formatCode>
                <c:ptCount val="2"/>
                <c:pt idx="0" formatCode="###0">
                  <c:v>0.55839372229883588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A5-4577-81A6-422928FD04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4849205884210007"/>
          <c:w val="0.3136509253614469"/>
          <c:h val="0.6322181032575214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BE-4198-A235-01161D4B28E0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6.1030929620542631</c:v>
                </c:pt>
                <c:pt idx="1">
                  <c:v>14.048031601960956</c:v>
                </c:pt>
                <c:pt idx="2">
                  <c:v>7.2314190419800264</c:v>
                </c:pt>
                <c:pt idx="3">
                  <c:v>6.3975090692872962</c:v>
                </c:pt>
                <c:pt idx="4">
                  <c:v>6.064341744245251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BE-4198-A235-01161D4B28E0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BE-4198-A235-01161D4B28E0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Arkusz1!$C$2:$C$6</c:f>
              <c:numCache>
                <c:formatCode>###0</c:formatCode>
                <c:ptCount val="5"/>
                <c:pt idx="0">
                  <c:v>2.8194010869052688</c:v>
                </c:pt>
                <c:pt idx="1">
                  <c:v>2.3878617108786697</c:v>
                </c:pt>
                <c:pt idx="2">
                  <c:v>7.5160572683808935</c:v>
                </c:pt>
                <c:pt idx="3">
                  <c:v>3.8778498443944112</c:v>
                </c:pt>
                <c:pt idx="4">
                  <c:v>3.0228026309094775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BE-4198-A235-01161D4B28E0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CBEA6F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E-4198-A235-01161D4B28E0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Arkusz1!$D$2:$D$6</c:f>
              <c:numCache>
                <c:formatCode>###0</c:formatCode>
                <c:ptCount val="5"/>
                <c:pt idx="0">
                  <c:v>10.124266874662299</c:v>
                </c:pt>
                <c:pt idx="1">
                  <c:v>11.69497845341999</c:v>
                </c:pt>
                <c:pt idx="2">
                  <c:v>15.98811251425783</c:v>
                </c:pt>
                <c:pt idx="3">
                  <c:v>8.6518443409369574</c:v>
                </c:pt>
                <c:pt idx="4">
                  <c:v>17.635580850413756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BE-4198-A235-01161D4B28E0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Arkusz1!$E$2:$E$6</c:f>
              <c:numCache>
                <c:formatCode>###0</c:formatCode>
                <c:ptCount val="5"/>
                <c:pt idx="0">
                  <c:v>17.077164259703661</c:v>
                </c:pt>
                <c:pt idx="1">
                  <c:v>13.837045592726401</c:v>
                </c:pt>
                <c:pt idx="2">
                  <c:v>12.533195310673786</c:v>
                </c:pt>
                <c:pt idx="3">
                  <c:v>13.534333559105274</c:v>
                </c:pt>
                <c:pt idx="4">
                  <c:v>20.603661205462203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BE-4198-A235-01161D4B28E0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BE-4198-A235-01161D4B28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Arkusz1!$F$2:$F$6</c:f>
              <c:numCache>
                <c:formatCode>###0</c:formatCode>
                <c:ptCount val="5"/>
                <c:pt idx="0">
                  <c:v>25.261114798089718</c:v>
                </c:pt>
                <c:pt idx="1">
                  <c:v>28.69421112473108</c:v>
                </c:pt>
                <c:pt idx="2">
                  <c:v>18.434227494142412</c:v>
                </c:pt>
                <c:pt idx="3">
                  <c:v>22.017898066716914</c:v>
                </c:pt>
                <c:pt idx="4">
                  <c:v>18.471827800855621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BE-4198-A235-01161D4B28E0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Arkusz1!$G$2:$G$6</c:f>
              <c:numCache>
                <c:formatCode>###0</c:formatCode>
                <c:ptCount val="5"/>
                <c:pt idx="0">
                  <c:v>38.162635528885538</c:v>
                </c:pt>
                <c:pt idx="1">
                  <c:v>28.94741883041209</c:v>
                </c:pt>
                <c:pt idx="2">
                  <c:v>38.296988370565046</c:v>
                </c:pt>
                <c:pt idx="3">
                  <c:v>44.371207409317378</c:v>
                </c:pt>
                <c:pt idx="4">
                  <c:v>33.480537550151787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BE-4198-A235-01161D4B28E0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486633606031914E-3"/>
                  <c:y val="7.438878825222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BE-4198-A235-01161D4B28E0}"/>
                </c:ext>
              </c:extLst>
            </c:dLbl>
            <c:dLbl>
              <c:idx val="1"/>
              <c:layout>
                <c:manualLayout>
                  <c:x val="-3.1494520387432196E-3"/>
                  <c:y val="7.5853544354272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28-45B7-A65C-B9FACECDAEE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8-45B7-A65C-B9FACECDAEEC}"/>
                </c:ext>
              </c:extLst>
            </c:dLbl>
            <c:dLbl>
              <c:idx val="3"/>
              <c:layout>
                <c:manualLayout>
                  <c:x val="-4.7241780581148878E-3"/>
                  <c:y val="7.946561789495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28-45B7-A65C-B9FACECDAEEC}"/>
                </c:ext>
              </c:extLst>
            </c:dLbl>
            <c:dLbl>
              <c:idx val="4"/>
              <c:layout>
                <c:manualLayout>
                  <c:x val="-4.7241780581148878E-3"/>
                  <c:y val="5.0569029569514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28-45B7-A65C-B9FACECDA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Arkusz1!$H$2:$H$6</c:f>
              <c:numCache>
                <c:formatCode>###0.0</c:formatCode>
                <c:ptCount val="5"/>
                <c:pt idx="0">
                  <c:v>0.45232448969928957</c:v>
                </c:pt>
                <c:pt idx="1">
                  <c:v>0.39045268587077481</c:v>
                </c:pt>
                <c:pt idx="2" formatCode="###0">
                  <c:v>0</c:v>
                </c:pt>
                <c:pt idx="3" formatCode="###0">
                  <c:v>1.1493577102418024</c:v>
                </c:pt>
                <c:pt idx="4" formatCode="###0">
                  <c:v>0.72124821796206784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BE-4198-A235-01161D4B28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.11626757867590765"/>
          <c:y val="0.84053008174662824"/>
          <c:w val="0.88373248260105075"/>
          <c:h val="0.1594699182533719"/>
        </c:manualLayout>
      </c:layout>
      <c:overlay val="0"/>
      <c:txPr>
        <a:bodyPr/>
        <a:lstStyle/>
        <a:p>
          <a:pPr>
            <a:defRPr sz="11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49012773502034"/>
          <c:y val="0.10153496591383991"/>
          <c:w val="0.3136509253614469"/>
          <c:h val="0.6791749620086692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Kilka razy w miesiącu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6-42A3-B93B-75B8F389EE32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6.6263220579905067</c:v>
                </c:pt>
                <c:pt idx="1">
                  <c:v>15.12893717732543</c:v>
                </c:pt>
                <c:pt idx="2">
                  <c:v>5.6981624947942162</c:v>
                </c:pt>
                <c:pt idx="3">
                  <c:v>9.5661188931258003</c:v>
                </c:pt>
                <c:pt idx="4">
                  <c:v>3.952380323997041</c:v>
                </c:pt>
                <c:pt idx="5">
                  <c:v>4.9228736929847408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6-42A3-B93B-75B8F389EE3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Raz w miesiącu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6-42A3-B93B-75B8F389EE32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Arkusz1!$C$2:$C$7</c:f>
              <c:numCache>
                <c:formatCode>###0</c:formatCode>
                <c:ptCount val="6"/>
                <c:pt idx="0">
                  <c:v>1.994082297507777</c:v>
                </c:pt>
                <c:pt idx="1">
                  <c:v>4.2942843217792568</c:v>
                </c:pt>
                <c:pt idx="2">
                  <c:v>4.1460150688738828</c:v>
                </c:pt>
                <c:pt idx="3">
                  <c:v>7.3260788789796329</c:v>
                </c:pt>
                <c:pt idx="4">
                  <c:v>3.5687176507248481</c:v>
                </c:pt>
                <c:pt idx="5">
                  <c:v>1.8859744978836812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96-42A3-B93B-75B8F389EE3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1-2 razy na kwartał</c:v>
                </c:pt>
              </c:strCache>
            </c:strRef>
          </c:tx>
          <c:spPr>
            <a:solidFill>
              <a:srgbClr val="CBEA6F"/>
            </a:solidFill>
            <a:ln w="25527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6-42A3-B93B-75B8F389EE32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Arkusz1!$D$2:$D$7</c:f>
              <c:numCache>
                <c:formatCode>###0</c:formatCode>
                <c:ptCount val="6"/>
                <c:pt idx="0">
                  <c:v>8.3667722401063092</c:v>
                </c:pt>
                <c:pt idx="1">
                  <c:v>10.129784746137609</c:v>
                </c:pt>
                <c:pt idx="2">
                  <c:v>11.388697043715631</c:v>
                </c:pt>
                <c:pt idx="3">
                  <c:v>11.242491999129831</c:v>
                </c:pt>
                <c:pt idx="4">
                  <c:v>14.370284999284824</c:v>
                </c:pt>
                <c:pt idx="5">
                  <c:v>15.787745735416964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96-42A3-B93B-75B8F389EE3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Raz na pół roku</c:v>
                </c:pt>
              </c:strCache>
            </c:strRef>
          </c:tx>
          <c:spPr>
            <a:solidFill>
              <a:srgbClr val="E5F5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Arkusz1!$E$2:$E$7</c:f>
              <c:numCache>
                <c:formatCode>###0</c:formatCode>
                <c:ptCount val="6"/>
                <c:pt idx="0">
                  <c:v>10.85968995608283</c:v>
                </c:pt>
                <c:pt idx="1">
                  <c:v>17.667239318503313</c:v>
                </c:pt>
                <c:pt idx="2">
                  <c:v>11.66064638945946</c:v>
                </c:pt>
                <c:pt idx="3">
                  <c:v>15.258314829673312</c:v>
                </c:pt>
                <c:pt idx="4">
                  <c:v>16.806858676053377</c:v>
                </c:pt>
                <c:pt idx="5">
                  <c:v>21.947193808462512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96-42A3-B93B-75B8F389EE32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Raz w roku</c:v>
                </c:pt>
              </c:strCache>
            </c:strRef>
          </c:tx>
          <c:spPr>
            <a:solidFill>
              <a:srgbClr val="F4FBE1"/>
            </a:solidFill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6-42A3-B93B-75B8F389E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Arkusz1!$F$2:$F$7</c:f>
              <c:numCache>
                <c:formatCode>###0</c:formatCode>
                <c:ptCount val="6"/>
                <c:pt idx="0">
                  <c:v>22.20201703957067</c:v>
                </c:pt>
                <c:pt idx="1">
                  <c:v>26.308394390061089</c:v>
                </c:pt>
                <c:pt idx="2">
                  <c:v>20.748234891064751</c:v>
                </c:pt>
                <c:pt idx="3">
                  <c:v>27.002425752547321</c:v>
                </c:pt>
                <c:pt idx="4">
                  <c:v>23.657645019289699</c:v>
                </c:pt>
                <c:pt idx="5">
                  <c:v>20.396923200771358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96-42A3-B93B-75B8F389EE32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W ogóle nie odwiedziałem(am)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Arkusz1!$G$2:$G$7</c:f>
              <c:numCache>
                <c:formatCode>###0</c:formatCode>
                <c:ptCount val="6"/>
                <c:pt idx="0">
                  <c:v>49.613638253173143</c:v>
                </c:pt>
                <c:pt idx="1">
                  <c:v>25.87883411431811</c:v>
                </c:pt>
                <c:pt idx="2">
                  <c:v>44.687373519379378</c:v>
                </c:pt>
                <c:pt idx="3">
                  <c:v>29.604569646544153</c:v>
                </c:pt>
                <c:pt idx="4">
                  <c:v>36.967820558150706</c:v>
                </c:pt>
                <c:pt idx="5">
                  <c:v>35.059289064480801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96-42A3-B93B-75B8F389EE32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3486633606031914E-3"/>
                  <c:y val="7.4388788252225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96-42A3-B93B-75B8F389EE32}"/>
                </c:ext>
              </c:extLst>
            </c:dLbl>
            <c:dLbl>
              <c:idx val="1"/>
              <c:layout>
                <c:manualLayout>
                  <c:x val="-3.1494520387432778E-3"/>
                  <c:y val="6.244249953941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F-46BB-90DF-771F76C0DB2C}"/>
                </c:ext>
              </c:extLst>
            </c:dLbl>
            <c:dLbl>
              <c:idx val="2"/>
              <c:layout>
                <c:manualLayout>
                  <c:x val="-3.1494520387433354E-3"/>
                  <c:y val="5.142323491481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F-46BB-90DF-771F76C0DB2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BF-46BB-90DF-771F76C0DB2C}"/>
                </c:ext>
              </c:extLst>
            </c:dLbl>
            <c:dLbl>
              <c:idx val="4"/>
              <c:layout>
                <c:manualLayout>
                  <c:x val="-4.7241780581148878E-3"/>
                  <c:y val="6.244249953941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F-46BB-90DF-771F76C0DB2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BF-46BB-90DF-771F76C0D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Arkusz1!$H$2:$H$7</c:f>
              <c:numCache>
                <c:formatCode>###0</c:formatCode>
                <c:ptCount val="6"/>
                <c:pt idx="0" formatCode="###0.0">
                  <c:v>0.33747815556881339</c:v>
                </c:pt>
                <c:pt idx="1">
                  <c:v>0.59252593187517655</c:v>
                </c:pt>
                <c:pt idx="2">
                  <c:v>1.6708705927126255</c:v>
                </c:pt>
                <c:pt idx="3">
                  <c:v>0</c:v>
                </c:pt>
                <c:pt idx="4">
                  <c:v>0.67629277249962294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96-42A3-B93B-75B8F389EE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04-43CD-B24B-831D920BA735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04-43CD-B24B-831D920BA735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04-43CD-B24B-831D920BA735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04-43CD-B24B-831D920BA735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04-43CD-B24B-831D920BA735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E04-43CD-B24B-831D920BA735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E04-43CD-B24B-831D920BA735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E04-43CD-B24B-831D920BA7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04-43CD-B24B-831D920BA7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E04-43CD-B24B-831D920BA7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E04-43CD-B24B-831D920BA7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E04-43CD-B24B-831D920BA735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04-43CD-B24B-831D920BA7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8E04-43CD-B24B-831D920BA7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FB-42DB-B670-C1802038A9B4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FB-42DB-B670-C1802038A9B4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FB-42DB-B670-C1802038A9B4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FB-42DB-B670-C1802038A9B4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FB-42DB-B670-C1802038A9B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29.92790491720519</c:v>
                </c:pt>
                <c:pt idx="1">
                  <c:v>27.977863815957448</c:v>
                </c:pt>
                <c:pt idx="2">
                  <c:v>21.798050615844517</c:v>
                </c:pt>
                <c:pt idx="3">
                  <c:v>21.234596137990394</c:v>
                </c:pt>
                <c:pt idx="4">
                  <c:v>20.174236169822628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FB-42DB-B670-C1802038A9B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86C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Arkusz1!$C$4:$C$8</c:f>
              <c:numCache>
                <c:formatCode>0</c:formatCode>
                <c:ptCount val="5"/>
                <c:pt idx="0">
                  <c:v>27.937709924444238</c:v>
                </c:pt>
                <c:pt idx="1">
                  <c:v>32.440399476505362</c:v>
                </c:pt>
                <c:pt idx="2">
                  <c:v>19.626893263341056</c:v>
                </c:pt>
                <c:pt idx="3">
                  <c:v>18.270989789847427</c:v>
                </c:pt>
                <c:pt idx="4">
                  <c:v>18.467955439501857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FB-42DB-B670-C1802038A9B4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48AA48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Arkusz1!$D$4:$D$8</c:f>
              <c:numCache>
                <c:formatCode>0</c:formatCode>
                <c:ptCount val="5"/>
                <c:pt idx="0">
                  <c:v>32.870817570142215</c:v>
                </c:pt>
                <c:pt idx="1">
                  <c:v>24.003395352713952</c:v>
                </c:pt>
                <c:pt idx="2">
                  <c:v>24.19585765307685</c:v>
                </c:pt>
                <c:pt idx="3">
                  <c:v>16.993773721662063</c:v>
                </c:pt>
                <c:pt idx="4">
                  <c:v>23.404404963239223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FB-42DB-B670-C1802038A9B4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FFCA2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Arkusz1!$E$4:$E$8</c:f>
              <c:numCache>
                <c:formatCode>0</c:formatCode>
                <c:ptCount val="5"/>
                <c:pt idx="0">
                  <c:v>34.24682625139986</c:v>
                </c:pt>
                <c:pt idx="1">
                  <c:v>23.806984247077239</c:v>
                </c:pt>
                <c:pt idx="2">
                  <c:v>27.739056578562444</c:v>
                </c:pt>
                <c:pt idx="3">
                  <c:v>17.637221480213686</c:v>
                </c:pt>
                <c:pt idx="4">
                  <c:v>19.477406529032759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FB-42DB-B670-C1802038A9B4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9DC7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Arkusz1!$F$4:$F$8</c:f>
              <c:numCache>
                <c:formatCode>0</c:formatCode>
                <c:ptCount val="5"/>
                <c:pt idx="0">
                  <c:v>30.178716242083649</c:v>
                </c:pt>
                <c:pt idx="1">
                  <c:v>24.086032365070857</c:v>
                </c:pt>
                <c:pt idx="2">
                  <c:v>20.67754880594654</c:v>
                </c:pt>
                <c:pt idx="3">
                  <c:v>29.051478792469016</c:v>
                </c:pt>
                <c:pt idx="4">
                  <c:v>22.072673236474309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FB-42DB-B670-C1802038A9B4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A0CC1E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</c:v>
                </c:pt>
              </c:strCache>
            </c:strRef>
          </c:cat>
          <c:val>
            <c:numRef>
              <c:f>Arkusz1!$G$4:$G$8</c:f>
              <c:numCache>
                <c:formatCode>0</c:formatCode>
                <c:ptCount val="5"/>
                <c:pt idx="0">
                  <c:v>27.867459949015362</c:v>
                </c:pt>
                <c:pt idx="1">
                  <c:v>27.957617667422497</c:v>
                </c:pt>
                <c:pt idx="2">
                  <c:v>22.91237720454485</c:v>
                </c:pt>
                <c:pt idx="3">
                  <c:v>23.960143720172248</c:v>
                </c:pt>
                <c:pt idx="4">
                  <c:v>20.829779921589736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6FB-42DB-B670-C1802038A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983028796893543E-2"/>
          <c:y val="0.33391358187594522"/>
          <c:w val="0.94517441554847614"/>
          <c:h val="0.64053123473957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E-44B2-A38F-D09C63D39894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E-44B2-A38F-D09C63D39894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E-44B2-A38F-D09C63D39894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E-44B2-A38F-D09C63D39894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E-44B2-A38F-D09C63D3989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29.92790491720519</c:v>
                </c:pt>
                <c:pt idx="1">
                  <c:v>27.977863815957448</c:v>
                </c:pt>
                <c:pt idx="2">
                  <c:v>21.798050615844517</c:v>
                </c:pt>
                <c:pt idx="3">
                  <c:v>21.234596137990394</c:v>
                </c:pt>
                <c:pt idx="4">
                  <c:v>20.174236169822628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0E-44B2-A38F-D09C63D39894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północny</c:v>
                </c:pt>
              </c:strCache>
            </c:strRef>
          </c:tx>
          <c:spPr>
            <a:solidFill>
              <a:srgbClr val="635D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Arkusz1!$C$4:$C$8</c:f>
              <c:numCache>
                <c:formatCode>0</c:formatCode>
                <c:ptCount val="5"/>
                <c:pt idx="0">
                  <c:v>32.779184655437433</c:v>
                </c:pt>
                <c:pt idx="1">
                  <c:v>28.642508603534019</c:v>
                </c:pt>
                <c:pt idx="2">
                  <c:v>23.309048850044874</c:v>
                </c:pt>
                <c:pt idx="3">
                  <c:v>19.376391532792901</c:v>
                </c:pt>
                <c:pt idx="4">
                  <c:v>12.428893173063054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68-4560-97FF-A4B58532442B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wschodni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Arkusz1!$D$4:$D$8</c:f>
              <c:numCache>
                <c:formatCode>0</c:formatCode>
                <c:ptCount val="5"/>
                <c:pt idx="0">
                  <c:v>30.600389361223794</c:v>
                </c:pt>
                <c:pt idx="1">
                  <c:v>28.47658779289511</c:v>
                </c:pt>
                <c:pt idx="2">
                  <c:v>19.535805218375931</c:v>
                </c:pt>
                <c:pt idx="3">
                  <c:v>22.29905425279496</c:v>
                </c:pt>
                <c:pt idx="4">
                  <c:v>28.088111143086479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68-4560-97FF-A4B58532442B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północno - zachodni</c:v>
                </c:pt>
              </c:strCache>
            </c:strRef>
          </c:tx>
          <c:spPr>
            <a:solidFill>
              <a:srgbClr val="48AA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Arkusz1!$E$4:$E$8</c:f>
              <c:numCache>
                <c:formatCode>0</c:formatCode>
                <c:ptCount val="5"/>
                <c:pt idx="0">
                  <c:v>26.365712209466473</c:v>
                </c:pt>
                <c:pt idx="1">
                  <c:v>30.79371495744493</c:v>
                </c:pt>
                <c:pt idx="2">
                  <c:v>22.698778912646357</c:v>
                </c:pt>
                <c:pt idx="3">
                  <c:v>14.249988769943595</c:v>
                </c:pt>
                <c:pt idx="4">
                  <c:v>24.096018022083008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68-4560-97FF-A4B58532442B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południowo - zachodni</c:v>
                </c:pt>
              </c:strCache>
            </c:strRef>
          </c:tx>
          <c:spPr>
            <a:solidFill>
              <a:srgbClr val="A0CC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Arkusz1!$F$4:$F$8</c:f>
              <c:numCache>
                <c:formatCode>0</c:formatCode>
                <c:ptCount val="5"/>
                <c:pt idx="0">
                  <c:v>25.912565097498508</c:v>
                </c:pt>
                <c:pt idx="1">
                  <c:v>23.872487666432367</c:v>
                </c:pt>
                <c:pt idx="2">
                  <c:v>16.49195942987798</c:v>
                </c:pt>
                <c:pt idx="3">
                  <c:v>17.315922338434188</c:v>
                </c:pt>
                <c:pt idx="4">
                  <c:v>16.007966075137162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8-4560-97FF-A4B58532442B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centralny</c:v>
                </c:pt>
              </c:strCache>
            </c:strRef>
          </c:tx>
          <c:spPr>
            <a:solidFill>
              <a:srgbClr val="FFCA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Arkusz1!$G$4:$G$8</c:f>
              <c:numCache>
                <c:formatCode>0</c:formatCode>
                <c:ptCount val="5"/>
                <c:pt idx="0">
                  <c:v>36.652360369670532</c:v>
                </c:pt>
                <c:pt idx="1">
                  <c:v>32.401680488260261</c:v>
                </c:pt>
                <c:pt idx="2">
                  <c:v>19.532946302508357</c:v>
                </c:pt>
                <c:pt idx="3">
                  <c:v>25.043546139216549</c:v>
                </c:pt>
                <c:pt idx="4">
                  <c:v>18.881571988664511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68-4560-97FF-A4B58532442B}"/>
            </c:ext>
          </c:extLst>
        </c:ser>
        <c:ser>
          <c:idx val="6"/>
          <c:order val="6"/>
          <c:tx>
            <c:strRef>
              <c:f>Arkusz1!$H$3</c:f>
              <c:strCache>
                <c:ptCount val="1"/>
                <c:pt idx="0">
                  <c:v>południowy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Zwierzęta</c:v>
                </c:pt>
                <c:pt idx="1">
                  <c:v>Ochrona przyrody</c:v>
                </c:pt>
                <c:pt idx="2">
                  <c:v>Natura i przyroda</c:v>
                </c:pt>
                <c:pt idx="3">
                  <c:v>Zieleń i roślinność</c:v>
                </c:pt>
                <c:pt idx="4">
                  <c:v>Walory zdrowotne (np. czystość wody, świeżość powietrza)</c:v>
                </c:pt>
              </c:strCache>
            </c:strRef>
          </c:cat>
          <c:val>
            <c:numRef>
              <c:f>Arkusz1!$H$4:$H$8</c:f>
              <c:numCache>
                <c:formatCode>0</c:formatCode>
                <c:ptCount val="5"/>
                <c:pt idx="0">
                  <c:v>24.777793460543187</c:v>
                </c:pt>
                <c:pt idx="1">
                  <c:v>23.32810708389168</c:v>
                </c:pt>
                <c:pt idx="2">
                  <c:v>26.911151670291151</c:v>
                </c:pt>
                <c:pt idx="3">
                  <c:v>24.443079476257861</c:v>
                </c:pt>
                <c:pt idx="4">
                  <c:v>19.183638874988205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A-4915-B4A6-886C377219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A2-4D65-94A8-EDF2743826B0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A2-4D65-94A8-EDF2743826B0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A2-4D65-94A8-EDF2743826B0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A2-4D65-94A8-EDF2743826B0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A2-4D65-94A8-EDF2743826B0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A2-4D65-94A8-EDF2743826B0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A2-4D65-94A8-EDF2743826B0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A2-4D65-94A8-EDF2743826B0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A2-4D65-94A8-EDF2743826B0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A2-4D65-94A8-EDF2743826B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18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4CA2-4D65-94A8-EDF2743826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2-4377-BC92-2D0DA9544AB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2-4377-BC92-2D0DA9544A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22-4377-BC92-2D0DA9544A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22-4377-BC92-2D0DA9544A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22-4377-BC92-2D0DA9544ABE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22-4377-BC92-2D0DA9544AB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22-4377-BC92-2D0DA9544ABE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722-4377-BC92-2D0DA9544ABE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722-4377-BC92-2D0DA9544A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22-4377-BC92-2D0DA9544A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722-4377-BC92-2D0DA9544A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722-4377-BC92-2D0DA9544AB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722-4377-BC92-2D0DA9544ABE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22-4377-BC92-2D0DA9544A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C722-4377-BC92-2D0DA9544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1375452493451059E-2"/>
          <c:w val="0.6458850853132394"/>
          <c:h val="0.52386268953047865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4-4A8E-B2CD-6AF75D9D579D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4-4A8E-B2CD-6AF75D9D579D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4-4A8E-B2CD-6AF75D9D579D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4-4A8E-B2CD-6AF75D9D579D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4-4A8E-B2CD-6AF75D9D579D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4-4A8E-B2CD-6AF75D9D579D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404-4A8E-B2CD-6AF75D9D579D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E404-4A8E-B2CD-6AF75D9D57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04-4A8E-B2CD-6AF75D9D5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04-4A8E-B2CD-6AF75D9D579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04-4A8E-B2CD-6AF75D9D57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404-4A8E-B2CD-6AF75D9D579D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04-4A8E-B2CD-6AF75D9D57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E404-4A8E-B2CD-6AF75D9D57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99615652487366801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3-4EA7-9F57-1032E5BC9DA6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3-4EA7-9F57-1032E5BC9DA6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B3-4EA7-9F57-1032E5BC9DA6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B3-4EA7-9F57-1032E5BC9DA6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B3-4EA7-9F57-1032E5BC9DA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48.535465758007447</c:v>
                </c:pt>
                <c:pt idx="1">
                  <c:v>43.905244553723456</c:v>
                </c:pt>
                <c:pt idx="2">
                  <c:v>18.181018734719874</c:v>
                </c:pt>
                <c:pt idx="3">
                  <c:v>18.030213867121962</c:v>
                </c:pt>
                <c:pt idx="4">
                  <c:v>11.991352008454133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B3-4EA7-9F57-1032E5BC9DA6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5667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41.4456265778961</c:v>
                </c:pt>
                <c:pt idx="1">
                  <c:v>40.636221245406077</c:v>
                </c:pt>
                <c:pt idx="2">
                  <c:v>17.450596224608987</c:v>
                </c:pt>
                <c:pt idx="3">
                  <c:v>21.104016146058182</c:v>
                </c:pt>
                <c:pt idx="4">
                  <c:v>13.5471690255968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B3-4EA7-9F57-1032E5BC9DA6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2455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49.508359889116726</c:v>
                </c:pt>
                <c:pt idx="1">
                  <c:v>43.108981610941157</c:v>
                </c:pt>
                <c:pt idx="2">
                  <c:v>15.095802554549584</c:v>
                </c:pt>
                <c:pt idx="3">
                  <c:v>15.151153859075686</c:v>
                </c:pt>
                <c:pt idx="4">
                  <c:v>5.5335160999064108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B3-4EA7-9F57-1032E5BC9DA6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FFCA2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55.049321686163019</c:v>
                </c:pt>
                <c:pt idx="1">
                  <c:v>38.714183225379578</c:v>
                </c:pt>
                <c:pt idx="2">
                  <c:v>20.890638122638418</c:v>
                </c:pt>
                <c:pt idx="3">
                  <c:v>15.0610882084989</c:v>
                </c:pt>
                <c:pt idx="4">
                  <c:v>7.3034904535373713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B3-4EA7-9F57-1032E5BC9DA6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9DC7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56.826088526512507</c:v>
                </c:pt>
                <c:pt idx="1">
                  <c:v>54.662915875559989</c:v>
                </c:pt>
                <c:pt idx="2">
                  <c:v>17.471838875187107</c:v>
                </c:pt>
                <c:pt idx="3">
                  <c:v>20.253297607256012</c:v>
                </c:pt>
                <c:pt idx="4">
                  <c:v>16.941931689679866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B3-4EA7-9F57-1032E5BC9DA6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EEF8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52.006472249463521</c:v>
                </c:pt>
                <c:pt idx="1">
                  <c:v>45.571406230534848</c:v>
                </c:pt>
                <c:pt idx="2">
                  <c:v>21.374238102777966</c:v>
                </c:pt>
                <c:pt idx="3">
                  <c:v>13.94023226481994</c:v>
                </c:pt>
                <c:pt idx="4">
                  <c:v>12.210404383549172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6B3-4EA7-9F57-1032E5BC9D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99615652487366801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B3-4EA7-9F57-1032E5BC9DA6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B3-4EA7-9F57-1032E5BC9DA6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B3-4EA7-9F57-1032E5BC9DA6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B3-4EA7-9F57-1032E5BC9DA6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B3-4EA7-9F57-1032E5BC9DA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Arkusz1!$B$4:$B$8</c:f>
              <c:numCache>
                <c:formatCode>0</c:formatCode>
                <c:ptCount val="5"/>
                <c:pt idx="0">
                  <c:v>48.535465758007447</c:v>
                </c:pt>
                <c:pt idx="1">
                  <c:v>43.905244553723456</c:v>
                </c:pt>
                <c:pt idx="2">
                  <c:v>18.181018734719874</c:v>
                </c:pt>
                <c:pt idx="3">
                  <c:v>18.030213867121962</c:v>
                </c:pt>
                <c:pt idx="4">
                  <c:v>11.991352008454133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B3-4EA7-9F57-1032E5BC9DA6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północny</c:v>
                </c:pt>
              </c:strCache>
            </c:strRef>
          </c:tx>
          <c:spPr>
            <a:solidFill>
              <a:srgbClr val="635D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46.16486267164268</c:v>
                </c:pt>
                <c:pt idx="1">
                  <c:v>39.431649451520769</c:v>
                </c:pt>
                <c:pt idx="2">
                  <c:v>11.439725817433642</c:v>
                </c:pt>
                <c:pt idx="3">
                  <c:v>15.514874862245644</c:v>
                </c:pt>
                <c:pt idx="4">
                  <c:v>8.94952436805813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B3-4EA7-9F57-1032E5BC9DA6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wschodni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57.683883743935539</c:v>
                </c:pt>
                <c:pt idx="1">
                  <c:v>43.28386363976216</c:v>
                </c:pt>
                <c:pt idx="2">
                  <c:v>15.59821284632508</c:v>
                </c:pt>
                <c:pt idx="3">
                  <c:v>24.297829703563252</c:v>
                </c:pt>
                <c:pt idx="4">
                  <c:v>13.930636328492549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B3-4EA7-9F57-1032E5BC9DA6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północno - zachodni</c:v>
                </c:pt>
              </c:strCache>
            </c:strRef>
          </c:tx>
          <c:spPr>
            <a:solidFill>
              <a:srgbClr val="48AA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42.464916101675776</c:v>
                </c:pt>
                <c:pt idx="1">
                  <c:v>44.507619949398126</c:v>
                </c:pt>
                <c:pt idx="2">
                  <c:v>11.99884671615632</c:v>
                </c:pt>
                <c:pt idx="3">
                  <c:v>18.09451063022048</c:v>
                </c:pt>
                <c:pt idx="4">
                  <c:v>8.2840883250674526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B3-4EA7-9F57-1032E5BC9DA6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południowo - zachodni</c:v>
                </c:pt>
              </c:strCache>
            </c:strRef>
          </c:tx>
          <c:spPr>
            <a:solidFill>
              <a:srgbClr val="A0CC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45.604449754812862</c:v>
                </c:pt>
                <c:pt idx="1">
                  <c:v>30.042702281320956</c:v>
                </c:pt>
                <c:pt idx="2">
                  <c:v>17.515987904406124</c:v>
                </c:pt>
                <c:pt idx="3">
                  <c:v>19.606136012848111</c:v>
                </c:pt>
                <c:pt idx="4">
                  <c:v>5.1586584553539332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B3-4EA7-9F57-1032E5BC9DA6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centralny</c:v>
                </c:pt>
              </c:strCache>
            </c:strRef>
          </c:tx>
          <c:spPr>
            <a:solidFill>
              <a:srgbClr val="FFCA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50.139058600243821</c:v>
                </c:pt>
                <c:pt idx="1">
                  <c:v>48.955688785433253</c:v>
                </c:pt>
                <c:pt idx="2">
                  <c:v>21.691364374783191</c:v>
                </c:pt>
                <c:pt idx="3">
                  <c:v>14.615124533538687</c:v>
                </c:pt>
                <c:pt idx="4">
                  <c:v>12.750163176191991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9-4ADE-A260-54C5761E9B1A}"/>
            </c:ext>
          </c:extLst>
        </c:ser>
        <c:ser>
          <c:idx val="6"/>
          <c:order val="6"/>
          <c:tx>
            <c:strRef>
              <c:f>Arkusz1!$H$3</c:f>
              <c:strCache>
                <c:ptCount val="1"/>
                <c:pt idx="0">
                  <c:v>południowy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Walory zdrowotne: dobra jakość powietrza, wody</c:v>
                </c:pt>
                <c:pt idx="1">
                  <c:v>Obcowanie z naturą, bliskość natury</c:v>
                </c:pt>
                <c:pt idx="2">
                  <c:v>Możliwość częstych odwiedzin Parku Narodowego (np. w celu odpoczynku)</c:v>
                </c:pt>
                <c:pt idx="3">
                  <c:v>Spokój i cisza</c:v>
                </c:pt>
                <c:pt idx="4">
                  <c:v>Walory estetyczne: ładna okolica</c:v>
                </c:pt>
              </c:strCache>
            </c:strRef>
          </c:cat>
          <c:val>
            <c:numRef>
              <c:f>Arkusz1!$H$4:$H$8</c:f>
              <c:numCache>
                <c:formatCode>###0</c:formatCode>
                <c:ptCount val="5"/>
                <c:pt idx="0">
                  <c:v>46.561709229937286</c:v>
                </c:pt>
                <c:pt idx="1">
                  <c:v>49.226388096280658</c:v>
                </c:pt>
                <c:pt idx="2">
                  <c:v>27.504693869236196</c:v>
                </c:pt>
                <c:pt idx="3">
                  <c:v>17.58547626317019</c:v>
                </c:pt>
                <c:pt idx="4">
                  <c:v>17.857631062983419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9-4ADE-A260-54C5761E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5-456C-937E-348C535ECB0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5-456C-937E-348C535ECB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5-456C-937E-348C535ECB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5-456C-937E-348C535ECB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5-456C-937E-348C535ECB0F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5-456C-937E-348C535ECB0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5-456C-937E-348C535ECB0F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EA5-456C-937E-348C535ECB0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EA5-456C-937E-348C535ECB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A5-456C-937E-348C535ECB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EA5-456C-937E-348C535ECB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A5-456C-937E-348C535ECB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EA5-456C-937E-348C535ECB0F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5-456C-937E-348C535ECB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7EA5-456C-937E-348C535ECB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1375452493451059E-2"/>
          <c:w val="0.6458850853132394"/>
          <c:h val="0.52386268953047865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B8-403B-9B54-D3D2AE954ACD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8B8-403B-9B54-D3D2AE954ACD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8B8-403B-9B54-D3D2AE954ACD}"/>
            </c:ext>
          </c:extLst>
        </c:ser>
        <c:ser>
          <c:idx val="3"/>
          <c:order val="4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8-403B-9B54-D3D2AE954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48B8-403B-9B54-D3D2AE954ACD}"/>
            </c:ext>
          </c:extLst>
        </c:ser>
        <c:ser>
          <c:idx val="4"/>
          <c:order val="5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F37-402F-8340-7C30AA6C09A7}"/>
            </c:ext>
          </c:extLst>
        </c:ser>
        <c:ser>
          <c:idx val="5"/>
          <c:order val="6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F37-402F-8340-7C30AA6C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48AA48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8B8-403B-9B54-D3D2AE954ACD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88453264253951958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C7-4E08-8FCF-9134AAC751DF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C7-4E08-8FCF-9134AAC751DF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C7-4E08-8FCF-9134AAC751DF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C7-4E08-8FCF-9134AAC751DF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C7-4E08-8FCF-9134AAC751D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16.447634321076084</c:v>
                </c:pt>
                <c:pt idx="1">
                  <c:v>16.138284420555923</c:v>
                </c:pt>
                <c:pt idx="2">
                  <c:v>15.927382096969989</c:v>
                </c:pt>
                <c:pt idx="3">
                  <c:v>10.476003954490759</c:v>
                </c:pt>
                <c:pt idx="4">
                  <c:v>9.5302690443927194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C7-4E08-8FCF-9134AAC751DF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rgbClr val="86CB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14.091163151595646</c:v>
                </c:pt>
                <c:pt idx="1">
                  <c:v>17.744995461567299</c:v>
                </c:pt>
                <c:pt idx="2">
                  <c:v>17.086955035002479</c:v>
                </c:pt>
                <c:pt idx="3">
                  <c:v>10.699833296332736</c:v>
                </c:pt>
                <c:pt idx="4">
                  <c:v>8.4221196627416148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C7-4E08-8FCF-9134AAC751DF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Miasto do 20 000 mieszkańców</c:v>
                </c:pt>
              </c:strCache>
            </c:strRef>
          </c:tx>
          <c:spPr>
            <a:solidFill>
              <a:srgbClr val="24552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11.731622944225734</c:v>
                </c:pt>
                <c:pt idx="1">
                  <c:v>16.304753814017793</c:v>
                </c:pt>
                <c:pt idx="2">
                  <c:v>17.000521355544098</c:v>
                </c:pt>
                <c:pt idx="3">
                  <c:v>10.86209021676534</c:v>
                </c:pt>
                <c:pt idx="4">
                  <c:v>6.7609113521611475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C7-4E08-8FCF-9134AAC751DF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Miasto powyżej 20 000 do 50 000 mieszkańców</c:v>
                </c:pt>
              </c:strCache>
            </c:strRef>
          </c:tx>
          <c:spPr>
            <a:solidFill>
              <a:srgbClr val="FFE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20.76050088609027</c:v>
                </c:pt>
                <c:pt idx="1">
                  <c:v>17.09728037698255</c:v>
                </c:pt>
                <c:pt idx="2">
                  <c:v>13.322761579455431</c:v>
                </c:pt>
                <c:pt idx="3">
                  <c:v>8.8207707516901515</c:v>
                </c:pt>
                <c:pt idx="4">
                  <c:v>11.736054143724935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C7-4E08-8FCF-9134AAC751DF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Miasto powyżej 50 000 do 200 000 mieszkańców</c:v>
                </c:pt>
              </c:strCache>
            </c:strRef>
          </c:tx>
          <c:spPr>
            <a:solidFill>
              <a:srgbClr val="9DC7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17.140613035654436</c:v>
                </c:pt>
                <c:pt idx="1">
                  <c:v>15.988882569978951</c:v>
                </c:pt>
                <c:pt idx="2">
                  <c:v>14.551779797520686</c:v>
                </c:pt>
                <c:pt idx="3">
                  <c:v>8.9050695497300865</c:v>
                </c:pt>
                <c:pt idx="4">
                  <c:v>10.657326086410109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C7-4E08-8FCF-9134AAC751DF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Miasto powyżej 200 000 mieszkańców</c:v>
                </c:pt>
              </c:strCache>
            </c:strRef>
          </c:tx>
          <c:spPr>
            <a:solidFill>
              <a:srgbClr val="EEF8C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EEF8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C7-4E08-8FCF-9134AAC75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21.82193185247429</c:v>
                </c:pt>
                <c:pt idx="1">
                  <c:v>12.708657297862642</c:v>
                </c:pt>
                <c:pt idx="2">
                  <c:v>15.934815810017289</c:v>
                </c:pt>
                <c:pt idx="3">
                  <c:v>11.660769649261352</c:v>
                </c:pt>
                <c:pt idx="4">
                  <c:v>10.921940309261077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EC7-4E08-8FCF-9134AAC75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5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5-41AB-A519-4595FDA36217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75-41AB-A519-4595FDA36217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75-41AB-A519-4595FDA36217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75-41AB-A519-4595FDA36217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75-41AB-A519-4595FDA3621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75-41AB-A519-4595FDA36217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575-41AB-A519-4595FDA3621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575-41AB-A519-4595FDA3621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75-41AB-A519-4595FDA362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75-41AB-A519-4595FDA362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575-41AB-A519-4595FDA3621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575-41AB-A519-4595FDA36217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75-41AB-A519-4595FDA362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do 50 tys. mieszkańców</c:v>
                </c:pt>
                <c:pt idx="3">
                  <c:v>Miasto powyżej 50 do 200 tys. mieszkańców</c:v>
                </c:pt>
                <c:pt idx="4">
                  <c:v>Miasto powyżej 200 tys. mieszkańców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0-C575-41AB-A519-4595FDA362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0"/>
          <c:order val="1"/>
          <c:tx>
            <c:strRef>
              <c:f>Arkusz1!$B$1</c:f>
              <c:strCache>
                <c:ptCount val="1"/>
                <c:pt idx="0">
                  <c:v>Bardzo zadowolony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B8-403B-9B54-D3D2AE954ACD}"/>
            </c:ext>
          </c:extLst>
        </c:ser>
        <c:ser>
          <c:idx val="1"/>
          <c:order val="2"/>
          <c:tx>
            <c:strRef>
              <c:f>Arkusz1!$C$1</c:f>
              <c:strCache>
                <c:ptCount val="1"/>
                <c:pt idx="0">
                  <c:v>Raczej zadowolony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8B8-403B-9B54-D3D2AE954ACD}"/>
            </c:ext>
          </c:extLst>
        </c:ser>
        <c:ser>
          <c:idx val="2"/>
          <c:order val="3"/>
          <c:tx>
            <c:strRef>
              <c:f>Arkusz1!$D$1</c:f>
              <c:strCache>
                <c:ptCount val="1"/>
                <c:pt idx="0">
                  <c:v>Ani zadowolony, ani niezadowolony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8B8-403B-9B54-D3D2AE954ACD}"/>
            </c:ext>
          </c:extLst>
        </c:ser>
        <c:ser>
          <c:idx val="3"/>
          <c:order val="4"/>
          <c:tx>
            <c:strRef>
              <c:f>Arkusz1!$E$1</c:f>
              <c:strCache>
                <c:ptCount val="1"/>
                <c:pt idx="0">
                  <c:v>Raczej niezadowolony</c:v>
                </c:pt>
              </c:strCache>
            </c:strRef>
          </c:tx>
          <c:spPr>
            <a:solidFill>
              <a:srgbClr val="EF8E87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B8-403B-9B54-D3D2AE954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48B8-403B-9B54-D3D2AE954ACD}"/>
            </c:ext>
          </c:extLst>
        </c:ser>
        <c:ser>
          <c:idx val="4"/>
          <c:order val="5"/>
          <c:tx>
            <c:strRef>
              <c:f>Arkusz1!$F$1</c:f>
              <c:strCache>
                <c:ptCount val="1"/>
                <c:pt idx="0">
                  <c:v>Bardzo niezadowolony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F37-402F-8340-7C30AA6C09A7}"/>
            </c:ext>
          </c:extLst>
        </c:ser>
        <c:ser>
          <c:idx val="5"/>
          <c:order val="6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CF37-402F-8340-7C30AA6C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  <c:extLst>
          <c:ext xmlns:c15="http://schemas.microsoft.com/office/drawing/2012/chart" uri="{02D57815-91ED-43cb-92C2-25804820EDAC}">
            <c15:filteredBarSeries>
              <c15:ser>
                <c:idx val="8"/>
                <c:order val="0"/>
                <c:tx>
                  <c:strRef>
                    <c:extLst>
                      <c:ext uri="{02D57815-91ED-43cb-92C2-25804820EDAC}">
                        <c15:formulaRef>
                          <c15:sqref>Arkusz1!$A$1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48AA48"/>
                  </a:solidFill>
                  <a:ln w="25527">
                    <a:noFill/>
                  </a:ln>
                </c:spPr>
                <c:invertIfNegative val="0"/>
                <c:dLbls>
                  <c:numFmt formatCode="0%" sourceLinked="0"/>
                  <c:spPr>
                    <a:noFill/>
                    <a:ln w="25527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Arkusz1!$A$2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48B8-403B-9B54-D3D2AE954ACD}"/>
                  </c:ext>
                </c:extLst>
              </c15:ser>
            </c15:filteredBarSeries>
          </c:ext>
        </c:extLst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912119064670921E-4"/>
          <c:y val="0.33391358187594522"/>
          <c:w val="0.88453264253951958"/>
          <c:h val="0.6660864796382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</c:strCache>
            </c:strRef>
          </c:tx>
          <c:spPr>
            <a:solidFill>
              <a:srgbClr val="447932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C7-4E08-8FCF-9134AAC751DF}"/>
              </c:ext>
            </c:extLst>
          </c:dPt>
          <c:dPt>
            <c:idx val="1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C7-4E08-8FCF-9134AAC751DF}"/>
              </c:ext>
            </c:extLst>
          </c:dPt>
          <c:dPt>
            <c:idx val="2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C7-4E08-8FCF-9134AAC751DF}"/>
              </c:ext>
            </c:extLst>
          </c:dPt>
          <c:dPt>
            <c:idx val="3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C7-4E08-8FCF-9134AAC751DF}"/>
              </c:ext>
            </c:extLst>
          </c:dPt>
          <c:dPt>
            <c:idx val="4"/>
            <c:invertIfNegative val="0"/>
            <c:bubble3D val="0"/>
            <c:spPr>
              <a:solidFill>
                <a:srgbClr val="447932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C7-4E08-8FCF-9134AAC751D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Arkusz1!$B$4:$B$8</c:f>
              <c:numCache>
                <c:formatCode>###0</c:formatCode>
                <c:ptCount val="5"/>
                <c:pt idx="0">
                  <c:v>16.447634321076084</c:v>
                </c:pt>
                <c:pt idx="1">
                  <c:v>16.138284420555923</c:v>
                </c:pt>
                <c:pt idx="2">
                  <c:v>15.927382096969989</c:v>
                </c:pt>
                <c:pt idx="3">
                  <c:v>10.476003954490759</c:v>
                </c:pt>
                <c:pt idx="4">
                  <c:v>9.5302690443927194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C7-4E08-8FCF-9134AAC751DF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północny</c:v>
                </c:pt>
              </c:strCache>
            </c:strRef>
          </c:tx>
          <c:spPr>
            <a:solidFill>
              <a:srgbClr val="635D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Arkusz1!$C$4:$C$8</c:f>
              <c:numCache>
                <c:formatCode>###0</c:formatCode>
                <c:ptCount val="5"/>
                <c:pt idx="0">
                  <c:v>22.299166416247683</c:v>
                </c:pt>
                <c:pt idx="1">
                  <c:v>9.1756595387158697</c:v>
                </c:pt>
                <c:pt idx="2">
                  <c:v>17.849899856377327</c:v>
                </c:pt>
                <c:pt idx="3">
                  <c:v>7.4561003191223181</c:v>
                </c:pt>
                <c:pt idx="4">
                  <c:v>10.320005816040025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C7-4E08-8FCF-9134AAC751DF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wschodni</c:v>
                </c:pt>
              </c:strCache>
            </c:strRef>
          </c:tx>
          <c:spPr>
            <a:solidFill>
              <a:srgbClr val="004B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Arkusz1!$D$4:$D$8</c:f>
              <c:numCache>
                <c:formatCode>###0</c:formatCode>
                <c:ptCount val="5"/>
                <c:pt idx="0">
                  <c:v>12.25841252863772</c:v>
                </c:pt>
                <c:pt idx="1">
                  <c:v>14.939962033227136</c:v>
                </c:pt>
                <c:pt idx="2">
                  <c:v>21.856719895898753</c:v>
                </c:pt>
                <c:pt idx="3">
                  <c:v>10.817953893342629</c:v>
                </c:pt>
                <c:pt idx="4">
                  <c:v>11.563555349570963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C7-4E08-8FCF-9134AAC751DF}"/>
            </c:ext>
          </c:extLst>
        </c:ser>
        <c:ser>
          <c:idx val="3"/>
          <c:order val="3"/>
          <c:tx>
            <c:strRef>
              <c:f>Arkusz1!$E$3</c:f>
              <c:strCache>
                <c:ptCount val="1"/>
                <c:pt idx="0">
                  <c:v>północno - zachodni</c:v>
                </c:pt>
              </c:strCache>
            </c:strRef>
          </c:tx>
          <c:spPr>
            <a:solidFill>
              <a:srgbClr val="48AA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Arkusz1!$E$4:$E$8</c:f>
              <c:numCache>
                <c:formatCode>###0</c:formatCode>
                <c:ptCount val="5"/>
                <c:pt idx="0">
                  <c:v>8.9651724974940237</c:v>
                </c:pt>
                <c:pt idx="1">
                  <c:v>18.011858295460005</c:v>
                </c:pt>
                <c:pt idx="2">
                  <c:v>13.489850229595316</c:v>
                </c:pt>
                <c:pt idx="3">
                  <c:v>11.008783225791847</c:v>
                </c:pt>
                <c:pt idx="4">
                  <c:v>9.4911662794195681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C7-4E08-8FCF-9134AAC751DF}"/>
            </c:ext>
          </c:extLst>
        </c:ser>
        <c:ser>
          <c:idx val="4"/>
          <c:order val="4"/>
          <c:tx>
            <c:strRef>
              <c:f>Arkusz1!$F$3</c:f>
              <c:strCache>
                <c:ptCount val="1"/>
                <c:pt idx="0">
                  <c:v>południowo - zachodni</c:v>
                </c:pt>
              </c:strCache>
            </c:strRef>
          </c:tx>
          <c:spPr>
            <a:solidFill>
              <a:srgbClr val="A0CC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Arkusz1!$F$4:$F$8</c:f>
              <c:numCache>
                <c:formatCode>###0</c:formatCode>
                <c:ptCount val="5"/>
                <c:pt idx="0">
                  <c:v>15.355586582016558</c:v>
                </c:pt>
                <c:pt idx="1">
                  <c:v>23.83648446646875</c:v>
                </c:pt>
                <c:pt idx="2">
                  <c:v>3.653327808429875</c:v>
                </c:pt>
                <c:pt idx="3">
                  <c:v>16.65050546572888</c:v>
                </c:pt>
                <c:pt idx="4">
                  <c:v>7.9071790898738659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C7-4E08-8FCF-9134AAC751DF}"/>
            </c:ext>
          </c:extLst>
        </c:ser>
        <c:ser>
          <c:idx val="5"/>
          <c:order val="5"/>
          <c:tx>
            <c:strRef>
              <c:f>Arkusz1!$G$3</c:f>
              <c:strCache>
                <c:ptCount val="1"/>
                <c:pt idx="0">
                  <c:v>centralny</c:v>
                </c:pt>
              </c:strCache>
            </c:strRef>
          </c:tx>
          <c:spPr>
            <a:solidFill>
              <a:srgbClr val="FFCA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Arkusz1!$G$4:$G$8</c:f>
              <c:numCache>
                <c:formatCode>###0</c:formatCode>
                <c:ptCount val="5"/>
                <c:pt idx="0">
                  <c:v>16.733626966180896</c:v>
                </c:pt>
                <c:pt idx="1">
                  <c:v>14.179266971902443</c:v>
                </c:pt>
                <c:pt idx="2">
                  <c:v>13.980227369144687</c:v>
                </c:pt>
                <c:pt idx="3">
                  <c:v>10.831933487938386</c:v>
                </c:pt>
                <c:pt idx="4">
                  <c:v>8.6660143196011603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2-4688-89CE-202152FB6DF7}"/>
            </c:ext>
          </c:extLst>
        </c:ser>
        <c:ser>
          <c:idx val="6"/>
          <c:order val="6"/>
          <c:tx>
            <c:strRef>
              <c:f>Arkusz1!$H$3</c:f>
              <c:strCache>
                <c:ptCount val="1"/>
                <c:pt idx="0">
                  <c:v>południowy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Arkusz1!$A$4:$A$8</c:f>
              <c:strCache>
                <c:ptCount val="5"/>
                <c:pt idx="0">
                  <c:v>Nie ma niedogodności</c:v>
                </c:pt>
                <c:pt idx="1">
                  <c:v>Niedogodności spowodowane dużą liczbą turystów np. korki na drogach, większe zaśmiecanie</c:v>
                </c:pt>
                <c:pt idx="2">
                  <c:v>Ograniczenia możliwości inwestowania</c:v>
                </c:pt>
                <c:pt idx="3">
                  <c:v>Obecność zwierząt, zwierzyny</c:v>
                </c:pt>
                <c:pt idx="4">
                  <c:v>Trudności w transporcie, mało dostępnych dróg</c:v>
                </c:pt>
              </c:strCache>
            </c:strRef>
          </c:cat>
          <c:val>
            <c:numRef>
              <c:f>Arkusz1!$H$4:$H$8</c:f>
              <c:numCache>
                <c:formatCode>###0</c:formatCode>
                <c:ptCount val="5"/>
                <c:pt idx="0">
                  <c:v>21.802198666514201</c:v>
                </c:pt>
                <c:pt idx="1">
                  <c:v>18.905717335369925</c:v>
                </c:pt>
                <c:pt idx="2">
                  <c:v>19.795775529027392</c:v>
                </c:pt>
                <c:pt idx="3">
                  <c:v>8.3191189740990072</c:v>
                </c:pt>
                <c:pt idx="4">
                  <c:v>8.4117879025045301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2-4688-89CE-202152FB6D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6"/>
        <c:overlap val="-10"/>
        <c:axId val="368725056"/>
        <c:axId val="368725448"/>
      </c:barChart>
      <c:catAx>
        <c:axId val="36872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725448"/>
        <c:crosses val="autoZero"/>
        <c:auto val="1"/>
        <c:lblAlgn val="ctr"/>
        <c:lblOffset val="100"/>
        <c:noMultiLvlLbl val="0"/>
      </c:catAx>
      <c:valAx>
        <c:axId val="368725448"/>
        <c:scaling>
          <c:orientation val="minMax"/>
          <c:min val="0"/>
        </c:scaling>
        <c:delete val="1"/>
        <c:axPos val="l"/>
        <c:numFmt formatCode="###0" sourceLinked="1"/>
        <c:majorTickMark val="out"/>
        <c:minorTickMark val="none"/>
        <c:tickLblPos val="nextTo"/>
        <c:crossAx val="368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66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BE-4E7B-BCDE-16CAC5C3DD44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BE-4E7B-BCDE-16CAC5C3DD44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BE-4E7B-BCDE-16CAC5C3DD44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BE-4E7B-BCDE-16CAC5C3DD44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BE-4E7B-BCDE-16CAC5C3DD4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BE-4E7B-BCDE-16CAC5C3DD44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BE-4E7B-BCDE-16CAC5C3DD44}"/>
              </c:ext>
            </c:extLst>
          </c:dPt>
          <c:cat>
            <c:strRef>
              <c:f>Arkusz1!$A$2:$A$6</c:f>
              <c:strCache>
                <c:ptCount val="5"/>
                <c:pt idx="0">
                  <c:v>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0BE-4E7B-BCDE-16CAC5C3D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494832096784901"/>
          <c:y val="1.3723530524930541E-2"/>
          <c:w val="0.6556090665792299"/>
          <c:h val="0.9348291445334179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9-4EEA-B8DB-763504A4A75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9-4EEA-B8DB-763504A4A7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69-4EEA-B8DB-763504A4A7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69-4EEA-B8DB-763504A4A7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69-4EEA-B8DB-763504A4A754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69-4EEA-B8DB-763504A4A754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69-4EEA-B8DB-763504A4A754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F069-4EEA-B8DB-763504A4A754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F069-4EEA-B8DB-763504A4A7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69-4EEA-B8DB-763504A4A7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069-4EEA-B8DB-763504A4A75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69-4EEA-B8DB-763504A4A75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69-4EEA-B8DB-763504A4A754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69-4EEA-B8DB-763504A4A7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F069-4EEA-B8DB-763504A4A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1375452493451059E-2"/>
          <c:w val="0.6458850853132394"/>
          <c:h val="0.52386268953047865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1FB-8573-D74E9210CE5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0-41FB-8573-D74E9210CE5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0-41FB-8573-D74E9210CE5F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0-41FB-8573-D74E9210CE5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0-41FB-8573-D74E9210CE5F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0-41FB-8573-D74E9210CE5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0-41FB-8573-D74E9210CE5F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EA0-41FB-8573-D74E9210CE5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EA0-41FB-8573-D74E9210CE5F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0-41FB-8573-D74E9210CE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 odpowiedzi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7EA0-41FB-8573-D74E9210C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45725806043985007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993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rgbClr val="AE703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rgbClr val="FFCA2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A0CC1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rgbClr val="59595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rgbClr val="CC33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8000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3.5356978435252401E-2"/>
                  <c:y val="-0.1314562446436587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Pracujący</c:v>
                </c:pt>
                <c:pt idx="1">
                  <c:v>Emeryt, rencista</c:v>
                </c:pt>
                <c:pt idx="2">
                  <c:v>Uczeń, student</c:v>
                </c:pt>
                <c:pt idx="3">
                  <c:v>Niepracujący</c:v>
                </c:pt>
                <c:pt idx="4">
                  <c:v>Odmowa</c:v>
                </c:pt>
              </c:strCache>
            </c:strRef>
          </c:cat>
          <c:val>
            <c:numRef>
              <c:f>Arkusz1!$B$2:$B$6</c:f>
              <c:numCache>
                <c:formatCode>###0.0%</c:formatCode>
                <c:ptCount val="5"/>
                <c:pt idx="0">
                  <c:v>0.62054497909169715</c:v>
                </c:pt>
                <c:pt idx="1">
                  <c:v>0.28601351827554738</c:v>
                </c:pt>
                <c:pt idx="2">
                  <c:v>4.6029501257488566E-2</c:v>
                </c:pt>
                <c:pt idx="3">
                  <c:v>8.6313656415624093E-2</c:v>
                </c:pt>
                <c:pt idx="4">
                  <c:v>8.1071180564362688E-3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ilosc osob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3993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rgbClr val="AE713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rgbClr val="E3A41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rgbClr val="64732A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rgbClr val="ABC17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rgbClr val="595959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0.12304474026277062</c:v>
                </c:pt>
                <c:pt idx="1">
                  <c:v>0.29284364818966091</c:v>
                </c:pt>
                <c:pt idx="2">
                  <c:v>0.20895181034600718</c:v>
                </c:pt>
                <c:pt idx="3">
                  <c:v>0.21186611611905612</c:v>
                </c:pt>
                <c:pt idx="4">
                  <c:v>0.15330225533344641</c:v>
                </c:pt>
                <c:pt idx="5">
                  <c:v>9.9914297490570573E-3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26.11.2021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(47%) niż kobiet (53%).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60 lat i powyżej (31%) oraz mający 45-59 lata (23%), najmniej badanych miało od 18 do 24 lat (9%). 0,3 % respondentów odmówiło udzielenia odpowiedzi.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prawie połowę badanych (47%) stanowiła grupa z wykształceniem wyższym, 38% respondentów z wykształceniem średnim, a 11% respondentów to osoby z wykształceniem zasadniczym zawodowym. Pozostałe 3% badanych ma wykształcenie gimnazjalne, podstawowe, a 0,5% odmówiło udzielenia odpowiedzi.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3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Emeryci i renciści rzadziej niż inni badani wymieniają następujące skojarzenia: zwierzęta (20%) oraz natura i przyroda (10%), natomiast częściej podkreślają skojarzenie z walorami zdrowotnymi (25%).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niepracujące częściej niż inne grupy zawodowe podawały zwierzęta (41%) oraz natura i przyroda (31%.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5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/>
              <a:t>Zdaniem respondentów największymi korzyściami bliskiej lokalizacji parku narodowego </a:t>
            </a:r>
            <a:r>
              <a:rPr lang="pl-PL" sz="1200" b="0"/>
              <a:t>są: </a:t>
            </a:r>
            <a:r>
              <a:rPr lang="pl-PL" sz="1200" b="0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walory zdrowotne: dobra jakość powietrza, wody (49%)</a:t>
            </a:r>
            <a:r>
              <a:rPr lang="pl-PL" sz="12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 </a:t>
            </a:r>
            <a:r>
              <a:rPr lang="pl-PL" sz="12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obcowanie z naturą bliskość natury (44%), </a:t>
            </a:r>
            <a:r>
              <a:rPr lang="pl-PL" sz="12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 </a:t>
            </a:r>
            <a:r>
              <a:rPr lang="pl-PL" sz="12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możliwość częstych odwiedzin parku narodowego (np. w celu odpoczynku) (18%), spokój i cisza (18%)</a:t>
            </a:r>
            <a:r>
              <a:rPr lang="pl-PL" sz="12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, </a:t>
            </a:r>
            <a:r>
              <a:rPr lang="pl-PL" sz="1200" b="0" i="0" u="none" strike="noStrike" kern="1200">
                <a:solidFill>
                  <a:srgbClr val="59595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walory estetyczne: ładna okolica (12%).</a:t>
            </a:r>
            <a:endParaRPr lang="pl-PL" sz="1200" b="0" i="0" u="none" strike="noStrike"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70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ze względu na wykształcenie wykazała, że respondenci z wyższym wykształceniem częściej zwracali uwagę na korzyści takie jak spokój i cisza (21%) oraz obcowanie z naturą, bliskość natury (52%).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Badani z wykształceniem podstawowym rzadziej niż inne grupy wskazywali na korzyści bliskiej lokalizacji parku narodowego takie jak: walory zdrowotne (31%)  czy spokój i cisza (21%), zwracali jednak uwagę na walory estetyczne (21%) częściej niż inni badani.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8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Zdaniem 16% badanych bliska lokalizacja parku narodowego nie stanowi niedogodności. Taki sam procent zauważa, że generuje to </a:t>
            </a: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niedogodności spowodowane dużą liczbą turystów np. korki na drogach, większe zaśmiecanie, 16% narzeka na ograniczenia w możliwości inwestowania, a po 10% podkreśla problematyczną obecność zwierzyny oraz trudności w transporcie i mało dostępnych dróg.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60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ze względu ma wykształcenie wykazała, że osoby z wykształceniem wyższym częściej niż inne grupy wiekowe dostrzegają niedogodność ograniczenia możliwości inwestowania (22%) w bliskiej lokalizacji parku narodowego, ale również częściej niż inni nie zwracają uwagi na żadne niedogodności (18%).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Badani, którzy posiadają wykształcenie zawodowe najrzadziej podkreślają ograniczone możliwości inwestycji (2%), obecność zwierzyny (5%) i wcale nie skarżą się na trudności w transporcie (0%).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34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Ponad sześciu na dziesięciu badanych (62%) wie jaki park narodowy znajduje się najbliżej ich miejsca zamieszkania.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Najczęściej wiedzę taką posiadają mieszkańcy miast pomiędzy 20 000, a 50 000 mieszkańców (70%), natomiast najrzadziej w zamieszkiwanych przez 50 000 do 200 000 mieszkańców (56%).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Najwyższą znajomość sąsiedniego parku narodowego zarejestrowano w regionie wschodnim (82%) oraz południowym (66%), najmniej respondentów posiada taką wiedzę w regionach północno-zachodnim (51%) i południowo zachodnim (53%).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81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Sześciu na dziesięciu badanych deklaruje, ze w przeciągu ostatniego roku odwiedziło park narodowy przynajmniej raz. Wśród nich znaleźli się respondenci odwiedzający park kilka razy w miesiącu (7%), raz w miesiącu (4%), 1-2 razy na kwartał (12%), raz na pół roku (16%) oraz ci, którzy park odwiedzili raz (23%). 37 % respondentów w ogóle nie odwiedzało parków narodowych, natomiast 1% badanych nie potrafił się określić.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miast pomiędzy 20 000, a 50 000 mieszkańców najrzadziej odwiedzają parki narodowe. Co siódmy mieszkaniec miasta do 20 000 mieszkańców twierdzi, ze bywa w parku narodowym kilka razy w miesiącu.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Najrzadziej odwiedzającymi parki narodowe osobami, są mieszkańcy regionów północnego (50%) oraz północno-zachodniego (45%). Najczęściej parki narodowe odwiedzają osoby mieszkające region wschodni (15% odpowiadających kilka razy w miesiącu) oraz południowo zachodni (10% odpowiadających kilka razy w miesiącu).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9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Wśród osób mieszkających na wsiach najpopularniejszym skojarzeniem była „ochrona przyrody” (32%), lecz rzadziej niż inni respondenci zwracali oni uwagę na zieleń i roślinność (18%) oraz walory zdrowotne (18%).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71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regionu centralnego częściej niż inni badani podają skojarzenia „zwierzęta” (37%) oraz „ochrona przyrody” (32%).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 „walory zdrowotne” najczęściej zwracają uwagę mieszkańcy regionu wschodniego (28%), najrzadziej natomiast mieszkańcy regionu północnego (12%).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79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większych (57%) miast częściej niż mieszkańcy wsi (41%) i miast do 50 tys. mieszkańców (50%) zwracają uwagę na korzyść wynikającą z bliskiej lokalizacji parku narodowego, jaką są walory zdrowotne.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66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(30%). Dochód do 1500 zł na 1 członka rodziny zanotowano dla 21% badanych. Co dziesiąty respondent (10%) odmówił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Prawie trzech na czterech badanych to osoby zamieszkujące dwuosobowe gospodarstwa domowe (29%). Do nieco mniej licznych grup należą gospodarstwa domowe składające się z 4 osób i 3 osób (po 21%). Najmniej liczną grupę stanowili badani mieszkający samotnie (12%) oraz w gospodarstwach z 5 osobami i więcej (15%). 1% badanych odmówił udzielenia odpowiedzi.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 przypadku sytuacji zawodowej najwięcej respondentów to osoby pracujące (62%). 29% stanowili emeryci i renciści, a 5% badanych jest w trakcie edukacji. 9% badanych aktualnie nie pracuje, a 1% badanych odmówił udzielenia odpowiedzi.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98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regionu wschodniego częściej niż mieszkańcy innych regionów zwracają uwagę na </a:t>
            </a:r>
            <a:r>
              <a:rPr lang="pl-PL" sz="1200"/>
              <a:t>korzyści bliskiej lokalizacji parku narodowego takie jak: spokój i cisza (24%) oraz walory zdrowotne (58%).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regionów centralnego i południowego równie często (49%) wskazują korzyść o</a:t>
            </a: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bcowanie z naturą, bliskość natury.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324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ze względu na wielkości miejscowości wykazała, że mieszkańcy wsi częściej niż mieszkańcy miast narzekają na niedogodności bliskiej lokalizacji parku narodowego takie jak : ograniczenia możliwości inwestowania (17%) oraz </a:t>
            </a:r>
            <a:r>
              <a:rPr lang="pl-PL" sz="1200" b="0" i="0" u="none" strike="noStrike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niedogodności spowodowane dużą liczbą turystów np. korki na drogach, większe zaśmiecanie (18%).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największych miast, powyżej 200 tys. mieszkańców wskazują częściej na </a:t>
            </a:r>
            <a:r>
              <a:rPr lang="pl-PL" err="1"/>
              <a:t>obecnośc</a:t>
            </a:r>
            <a:r>
              <a:rPr lang="pl-PL"/>
              <a:t> zwierzyny (12%). Ponad 1/5 z nich uważa, że nie ma związanych żadnych niedogodności (22%).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925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Mieszkańcy regionu północnego częściej niż mieszkańcy innych regionów uważają, że nie ma niedogodności związanych z bliską lokalizacją parku narodowego (22%).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Respondenci, którzy zamieszkują region południowo-zachodni  rzadziej niż mieszkańcy innych regionów zwracają uwagę na </a:t>
            </a:r>
            <a:r>
              <a:rPr lang="pl-PL" err="1"/>
              <a:t>ogarniczone</a:t>
            </a:r>
            <a:r>
              <a:rPr lang="pl-PL"/>
              <a:t> możliwości inwestowania (4%) oraz trudności w transporcie (8%.)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42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najliczniejszą grupę stanowili mieszkańcy wsi (39%). Drugą najliczniejszą grupę stanowili mieszkańcy dużych miast powyżej 200 tys. mieszkańców (19%), następnie pomiędzy 50, a 200 tys. mieszkańców (17%). Najmniej licznymi grupami byli mieszkańcy miast do 20 tys. (13%) oraz miast zamieszkanych przez 20-50 tys. mieszkańców (11%).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(26%), jedna piąta respondentów pochodziła właśnie z niego. Najmniej licznym regionem okazał się  region południowo-zachodni, który zamieszkuje co dziesiąty badany (10%).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(15%), a następnie śląskiego (12%) i wielkopolskiego (9%).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pl-PL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Najmniej respondentów pochodziło z województw opolskiego (2%).​</a:t>
            </a:r>
            <a:endParaRPr lang="pl-PL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64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Parki narodowe , które znajdują się najbliżej miejsca zamieszkania respondentów najczęściej wymieniany był Kampinoski Park Narodowy (9%).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Prawie trzech na dziesięciu badanych nie potrafiło określić jaki park narodowy znajduje się najbliżej miejsca zamieszkania.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Natomiast prawie jedna dziesiąta mieszkańców Polski podała inną odpowiedź, gdzie najczęściej zamiast parków narodowych wymieniane były parki krajobrazowe.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27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Sześciu na dziesięciu badanych (62%) wie jaki park narodowy znajduje się najbliżej ich miejsca zamieszkania. Najczęściej wiedzę tę posiadają respondenci z wykształceniem wyższym (76%), najrzadziej natomiast ci z wykształceniem podstawowym lub gimnazjalnym (25%). Wiedza rośnie z wiekem respondentów i osiąga najwyższy poziom wśród respondentów z grupy 45-59 lat (70%), maleje jedynie w ostatniej grupie wiekowej: 60 lat i więcej (57%). 38% respondentów deklaruje, że nie wie jaki park narodowy znajduje się najbliżej.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44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Sześciu na dziesięciu badanych (62%) wie jaki park narodowy znajduje się najbliżej ich miejsca zamieszkania.  Najwyższą znajomość zarejestrowano w regionie wschodnim (82%) oraz południowym (66%), najmniej respondentów posiada taką wiedzę w regionach północno-zachodnim (51%) i południowo zachodnim (53%).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51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Sześciu na dziesięciu badanych deklaruje, ze w przeciągu ostatniego roku odwiedziło park narodowy przynajmniej raz. Wśród nich znaleźli się respondenci odwiedzający park kilka razy w miesiącu (7%), raz w miesiącu (4%), 1-2 razy na kwartał (12%), raz na pół roku (16%) oraz ci, którzy park odwiedzili raz (23%). 37 % respondentów w ogóle nie odwiedzało parków narodowych, natomiast 1% badanych nie potrafił się określić. Parki narodowe najczęściej odwiedzane były przez ludzi młodych w wieku 18-24 lata (69%) oraz tych z wyższym i średnim wykształceniem (69% i 64%). 45% badanych powyżej 60 roku życia nie odwiedziło żadnego parku narodowego ani razu, tak samo 56% respondentów z wykształceniem zasadniczym lub zawodowym.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89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Respondenci poproszeni o podanie skojarzeń z hasłem „park narodowy” najczęściej wymieniali : zwierzęta (30%), ochronę przyrody (28%),  naturę i przyrodę (22%), zieleń i roślinność (21%), walory zdrowotne (20%), oraz drzewa (13%). Często wymienianymi odpowiedziami były również : dzikość natury, las, cisza i spokój (kolejno: 12%, 11% i 11%).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3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Analiza odpowiedzi ze względu na wiek wykazała, że młodym ludziom w wieku 18-24 lata park narodowy najczęściej kojarzy się ze zwierzętami, rzadziej natomiast niż innym grupom wiekowym z walorami zdrowotnymi takimi jak świeże powietrze.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w wieku 25-34 oraz 35-44 lat najczęściej jako skojarzenia podawały zwierzęta.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Badani w wieku 45-59 lat najczęściej wskazywali na ochronę przyrody.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/>
              <a:t>Osoby w wieku powyżej 60 lat najczęściej wskazywały na walory zdrowotne.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26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64AA20EF-1E05-452F-9856-A81ECE8123BE}"/>
              </a:ext>
            </a:extLst>
          </p:cNvPr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82">
            <a:extLst>
              <a:ext uri="{FF2B5EF4-FFF2-40B4-BE49-F238E27FC236}">
                <a16:creationId xmlns:a16="http://schemas.microsoft.com/office/drawing/2014/main" id="{28311624-A00D-4660-BCFC-6E66CD44819D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1" r:id="rId2"/>
    <p:sldLayoutId id="214748381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C69DE62-BF38-4181-BCD7-BDD9FECA9E0C}"/>
              </a:ext>
            </a:extLst>
          </p:cNvPr>
          <p:cNvSpPr/>
          <p:nvPr userDrawn="1"/>
        </p:nvSpPr>
        <p:spPr>
          <a:xfrm>
            <a:off x="7257271" y="117446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Parki narodowe</a:t>
            </a:r>
            <a:endParaRPr lang="pl-PL" sz="80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9.xm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chart" Target="../charts/chart21.xml"/><Relationship Id="rId10" Type="http://schemas.openxmlformats.org/officeDocument/2006/relationships/image" Target="../media/image17.svg"/><Relationship Id="rId4" Type="http://schemas.openxmlformats.org/officeDocument/2006/relationships/chart" Target="../charts/chart20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chart" Target="../charts/chart29.xml"/><Relationship Id="rId18" Type="http://schemas.openxmlformats.org/officeDocument/2006/relationships/image" Target="../media/image21.svg"/><Relationship Id="rId3" Type="http://schemas.openxmlformats.org/officeDocument/2006/relationships/chart" Target="../charts/chart23.xml"/><Relationship Id="rId7" Type="http://schemas.openxmlformats.org/officeDocument/2006/relationships/image" Target="../media/image14.png"/><Relationship Id="rId12" Type="http://schemas.openxmlformats.org/officeDocument/2006/relationships/chart" Target="../charts/chart28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svg"/><Relationship Id="rId11" Type="http://schemas.openxmlformats.org/officeDocument/2006/relationships/chart" Target="../charts/chart27.xml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openxmlformats.org/officeDocument/2006/relationships/chart" Target="../charts/chart26.xml"/><Relationship Id="rId4" Type="http://schemas.openxmlformats.org/officeDocument/2006/relationships/chart" Target="../charts/chart24.xml"/><Relationship Id="rId9" Type="http://schemas.openxmlformats.org/officeDocument/2006/relationships/chart" Target="../charts/chart25.xml"/><Relationship Id="rId14" Type="http://schemas.openxmlformats.org/officeDocument/2006/relationships/chart" Target="../charts/char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sv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svg"/><Relationship Id="rId19" Type="http://schemas.openxmlformats.org/officeDocument/2006/relationships/image" Target="../media/image38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chart" Target="../charts/chart34.xml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chart" Target="../charts/chart36.xml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hart" Target="../charts/chart37.xml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11" Type="http://schemas.openxmlformats.org/officeDocument/2006/relationships/image" Target="../media/image70.svg"/><Relationship Id="rId5" Type="http://schemas.openxmlformats.org/officeDocument/2006/relationships/image" Target="../media/image60.svg"/><Relationship Id="rId10" Type="http://schemas.openxmlformats.org/officeDocument/2006/relationships/image" Target="../media/image69.png"/><Relationship Id="rId4" Type="http://schemas.openxmlformats.org/officeDocument/2006/relationships/image" Target="../media/image59.png"/><Relationship Id="rId9" Type="http://schemas.openxmlformats.org/officeDocument/2006/relationships/image" Target="../media/image6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chart" Target="../charts/chart38.xml"/><Relationship Id="rId18" Type="http://schemas.openxmlformats.org/officeDocument/2006/relationships/image" Target="../media/image87.png"/><Relationship Id="rId3" Type="http://schemas.openxmlformats.org/officeDocument/2006/relationships/image" Target="../media/image75.png"/><Relationship Id="rId21" Type="http://schemas.openxmlformats.org/officeDocument/2006/relationships/image" Target="../media/image90.sv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17" Type="http://schemas.openxmlformats.org/officeDocument/2006/relationships/image" Target="../media/image86.svg"/><Relationship Id="rId25" Type="http://schemas.openxmlformats.org/officeDocument/2006/relationships/image" Target="../media/image9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svg"/><Relationship Id="rId11" Type="http://schemas.openxmlformats.org/officeDocument/2006/relationships/image" Target="../media/image83.png"/><Relationship Id="rId24" Type="http://schemas.openxmlformats.org/officeDocument/2006/relationships/image" Target="../media/image93.png"/><Relationship Id="rId5" Type="http://schemas.openxmlformats.org/officeDocument/2006/relationships/image" Target="../media/image77.png"/><Relationship Id="rId15" Type="http://schemas.openxmlformats.org/officeDocument/2006/relationships/image" Target="../media/image48.svg"/><Relationship Id="rId23" Type="http://schemas.openxmlformats.org/officeDocument/2006/relationships/image" Target="../media/image92.svg"/><Relationship Id="rId10" Type="http://schemas.openxmlformats.org/officeDocument/2006/relationships/image" Target="../media/image82.svg"/><Relationship Id="rId19" Type="http://schemas.openxmlformats.org/officeDocument/2006/relationships/image" Target="../media/image88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Relationship Id="rId14" Type="http://schemas.openxmlformats.org/officeDocument/2006/relationships/image" Target="../media/image47.png"/><Relationship Id="rId22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3" Type="http://schemas.openxmlformats.org/officeDocument/2006/relationships/chart" Target="../charts/chart39.xml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chart" Target="../charts/chart40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1.xml"/><Relationship Id="rId5" Type="http://schemas.openxmlformats.org/officeDocument/2006/relationships/image" Target="../media/image15.svg"/><Relationship Id="rId10" Type="http://schemas.openxmlformats.org/officeDocument/2006/relationships/chart" Target="../charts/chart43.xml"/><Relationship Id="rId4" Type="http://schemas.openxmlformats.org/officeDocument/2006/relationships/image" Target="../media/image14.png"/><Relationship Id="rId9" Type="http://schemas.openxmlformats.org/officeDocument/2006/relationships/chart" Target="../charts/char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chart" Target="../charts/chart47.xm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52.svg"/><Relationship Id="rId4" Type="http://schemas.openxmlformats.org/officeDocument/2006/relationships/chart" Target="../charts/chart48.xml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chart" Target="../charts/chart49.xm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52.svg"/><Relationship Id="rId4" Type="http://schemas.openxmlformats.org/officeDocument/2006/relationships/chart" Target="../charts/chart50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chart" Target="../charts/chart51.xml"/><Relationship Id="rId7" Type="http://schemas.openxmlformats.org/officeDocument/2006/relationships/image" Target="../media/image63.png"/><Relationship Id="rId12" Type="http://schemas.openxmlformats.org/officeDocument/2006/relationships/image" Target="../media/image7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svg"/><Relationship Id="rId11" Type="http://schemas.openxmlformats.org/officeDocument/2006/relationships/image" Target="../media/image69.png"/><Relationship Id="rId5" Type="http://schemas.openxmlformats.org/officeDocument/2006/relationships/image" Target="../media/image59.png"/><Relationship Id="rId10" Type="http://schemas.openxmlformats.org/officeDocument/2006/relationships/image" Target="../media/image66.svg"/><Relationship Id="rId4" Type="http://schemas.openxmlformats.org/officeDocument/2006/relationships/chart" Target="../charts/chart52.xml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hart" Target="../charts/chart53.xml"/><Relationship Id="rId7" Type="http://schemas.openxmlformats.org/officeDocument/2006/relationships/image" Target="../media/image64.svg"/><Relationship Id="rId12" Type="http://schemas.openxmlformats.org/officeDocument/2006/relationships/chart" Target="../charts/chart5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11" Type="http://schemas.openxmlformats.org/officeDocument/2006/relationships/image" Target="../media/image70.svg"/><Relationship Id="rId5" Type="http://schemas.openxmlformats.org/officeDocument/2006/relationships/image" Target="../media/image60.svg"/><Relationship Id="rId10" Type="http://schemas.openxmlformats.org/officeDocument/2006/relationships/image" Target="../media/image69.png"/><Relationship Id="rId4" Type="http://schemas.openxmlformats.org/officeDocument/2006/relationships/image" Target="../media/image59.png"/><Relationship Id="rId9" Type="http://schemas.openxmlformats.org/officeDocument/2006/relationships/image" Target="../media/image6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93.png"/><Relationship Id="rId3" Type="http://schemas.openxmlformats.org/officeDocument/2006/relationships/chart" Target="../charts/chart55.xml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chart" Target="../charts/chart57.xml"/><Relationship Id="rId10" Type="http://schemas.openxmlformats.org/officeDocument/2006/relationships/image" Target="../media/image90.svg"/><Relationship Id="rId4" Type="http://schemas.openxmlformats.org/officeDocument/2006/relationships/chart" Target="../charts/chart56.xml"/><Relationship Id="rId9" Type="http://schemas.openxmlformats.org/officeDocument/2006/relationships/image" Target="../media/image89.png"/><Relationship Id="rId14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93.png"/><Relationship Id="rId3" Type="http://schemas.openxmlformats.org/officeDocument/2006/relationships/chart" Target="../charts/chart58.xml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chart" Target="../charts/chart60.xml"/><Relationship Id="rId10" Type="http://schemas.openxmlformats.org/officeDocument/2006/relationships/image" Target="../media/image90.svg"/><Relationship Id="rId4" Type="http://schemas.openxmlformats.org/officeDocument/2006/relationships/chart" Target="../charts/chart59.xml"/><Relationship Id="rId9" Type="http://schemas.openxmlformats.org/officeDocument/2006/relationships/image" Target="../media/image89.png"/><Relationship Id="rId14" Type="http://schemas.openxmlformats.org/officeDocument/2006/relationships/image" Target="../media/image94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2368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latin typeface="+mj-lt"/>
                <a:cs typeface="Calibri" panose="020F0502020204030204" pitchFamily="34" charset="0"/>
              </a:rPr>
              <a:t>Jednotematyczne badanie świadomości</a:t>
            </a:r>
            <a:br>
              <a:rPr lang="pl-PL" sz="2400" b="1">
                <a:latin typeface="+mj-lt"/>
                <a:cs typeface="Calibri" panose="020F0502020204030204" pitchFamily="34" charset="0"/>
              </a:rPr>
            </a:br>
            <a:r>
              <a:rPr lang="pl-PL" sz="2400" b="1">
                <a:latin typeface="+mj-lt"/>
                <a:cs typeface="Calibri" panose="020F0502020204030204" pitchFamily="34" charset="0"/>
              </a:rPr>
              <a:t>i zachowań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>
                <a:latin typeface="+mj-lt"/>
                <a:cs typeface="Calibri" panose="020F0502020204030204" pitchFamily="34" charset="0"/>
              </a:rPr>
              <a:t>Parki Narodowe</a:t>
            </a:r>
            <a:br>
              <a:rPr lang="pl-PL" sz="1800" b="1">
                <a:latin typeface="+mj-lt"/>
              </a:rPr>
            </a:br>
            <a:r>
              <a:rPr lang="pl-PL" sz="140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>
                <a:latin typeface="+mj-lt"/>
              </a:rPr>
              <a:t>Listopad 2021 r.</a:t>
            </a:r>
            <a:endParaRPr lang="pl-PL" sz="2000"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777D47-42F9-4498-B2BF-5C4ACE02E086}"/>
              </a:ext>
            </a:extLst>
          </p:cNvPr>
          <p:cNvSpPr/>
          <p:nvPr/>
        </p:nvSpPr>
        <p:spPr>
          <a:xfrm>
            <a:off x="6645357" y="0"/>
            <a:ext cx="2498643" cy="6099986"/>
          </a:xfrm>
          <a:prstGeom prst="rect">
            <a:avLst/>
          </a:prstGeom>
          <a:solidFill>
            <a:srgbClr val="B8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3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WYNIKI BADANIA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02052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parków narodowych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7821348" cy="1080790"/>
          </a:xfrm>
        </p:spPr>
        <p:txBody>
          <a:bodyPr/>
          <a:lstStyle/>
          <a:p>
            <a:r>
              <a:rPr lang="pl-PL" sz="1100"/>
              <a:t>1. Który park narodowy znajduje się najbliżej Pana/Pani miejsca zamieszkania?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Parki narodowe</a:t>
            </a:r>
          </a:p>
        </p:txBody>
      </p: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7940563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30" name="Symbol zastępczy tekstu 7">
            <a:extLst>
              <a:ext uri="{FF2B5EF4-FFF2-40B4-BE49-F238E27FC236}">
                <a16:creationId xmlns:a16="http://schemas.microsoft.com/office/drawing/2014/main" id="{E2D0EDEA-FB7E-4971-A743-E3B4585FA5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733" y="5516562"/>
            <a:ext cx="8517738" cy="343305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</p:txBody>
      </p:sp>
      <p:graphicFrame>
        <p:nvGraphicFramePr>
          <p:cNvPr id="31" name="Wykres 30" descr="Znajomość parków narodowych w okolicy zamieszkania&#10;&#10;Wykres słupkowy przedstawiający wskazane przez respondentów parki narodowe znajdujące się najbliżej miejsca zamieszkania: Kampinoski Park Narodowy 9%, &#10;Tatrzański Park Narodowy 6%, &#10;Słowiński Park Narodowy 5%, &#10;Białowieski Park Narodowy 5%, &#10;Ojcowski Park Narodowy 5%, &#10;Karkonoski Park Narodowy 5%, &#10;Świętokrzyski Park Narodowy 4%, &#10;Roztoczański Park Narodowy 4%, &#10;Wielkopolski Park Narodowy 4%, &#10;Bieszczadzki Park Narodowy 3%, &#10;Babiogórski Park Narodowy 2%, &#10;Woliński Park Narodowy 2%.&#10;">
            <a:extLst>
              <a:ext uri="{FF2B5EF4-FFF2-40B4-BE49-F238E27FC236}">
                <a16:creationId xmlns:a16="http://schemas.microsoft.com/office/drawing/2014/main" id="{3BF56701-07A3-48DC-A36B-6244339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884889"/>
              </p:ext>
            </p:extLst>
          </p:nvPr>
        </p:nvGraphicFramePr>
        <p:xfrm>
          <a:off x="2522429" y="1579027"/>
          <a:ext cx="2262763" cy="37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Wykres 31" descr="Znajomość parków narodowych w okolicy zamieszkania&#10;&#10;Wykres słupkowy przedstawiający wskazane przez respondentów parki narodowe znajdujące się najbliżej miejsca zamieszkania: Park Narodowy „Bory Tucholskie” 2%, &#10;Biebrzański Park Narodowy 2%, &#10;Poleski Park Narodowy 1%, &#10;Pieniński Park Narodowy 1%, &#10;Park Narodowy Gór Stołowych 1%, &#10;Narwiański Park Narodowy 1%, &#10;Gorczański Park Narodowy 0,5%, &#10;Wigierski Park Narodowy 0,3%, &#10;Magurski Park Narodowy 0,3%, &#10;Drawieński Park Narodowy 0,3%, &#10;Park Narodowy „Ujście Warty” 0,1%, &#10;Inny 9%, &#10;Nie wiem, trudno powiedzieć 29%.">
            <a:extLst>
              <a:ext uri="{FF2B5EF4-FFF2-40B4-BE49-F238E27FC236}">
                <a16:creationId xmlns:a16="http://schemas.microsoft.com/office/drawing/2014/main" id="{8501F793-6F91-42A6-89E7-73CDF63C6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006"/>
              </p:ext>
            </p:extLst>
          </p:nvPr>
        </p:nvGraphicFramePr>
        <p:xfrm>
          <a:off x="6504704" y="1579028"/>
          <a:ext cx="2262763" cy="37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Tabela 10">
            <a:extLst>
              <a:ext uri="{FF2B5EF4-FFF2-40B4-BE49-F238E27FC236}">
                <a16:creationId xmlns:a16="http://schemas.microsoft.com/office/drawing/2014/main" id="{D5B0ACA8-7DC2-4A05-9080-52AB0895B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4698"/>
              </p:ext>
            </p:extLst>
          </p:nvPr>
        </p:nvGraphicFramePr>
        <p:xfrm>
          <a:off x="755575" y="1579027"/>
          <a:ext cx="1756463" cy="361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Kampinoski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Tatrzański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Słowiński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Białowieski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Ojcowski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Karkonoski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Świętokrzyski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Roztoczański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Wielkopolski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Bieszczadzki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Babiogórski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Woliński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</a:tbl>
          </a:graphicData>
        </a:graphic>
      </p:graphicFrame>
      <p:graphicFrame>
        <p:nvGraphicFramePr>
          <p:cNvPr id="38" name="Tabela 10">
            <a:extLst>
              <a:ext uri="{FF2B5EF4-FFF2-40B4-BE49-F238E27FC236}">
                <a16:creationId xmlns:a16="http://schemas.microsoft.com/office/drawing/2014/main" id="{50714AEC-EF90-43CA-81F9-2AAC12DAE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56993"/>
              </p:ext>
            </p:extLst>
          </p:nvPr>
        </p:nvGraphicFramePr>
        <p:xfrm>
          <a:off x="4243457" y="1579028"/>
          <a:ext cx="2261247" cy="3616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47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 Narodowy „Bory Tucholskie”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Biebrzański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Poleski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Pieniński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 Narodowy Gór Stołowych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Narwiański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Gorczański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Wigierski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Magurski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090222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Drawieński Park Narodowy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 Narodowy „Ujście Warty”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</a:tbl>
          </a:graphicData>
        </a:graphic>
      </p:graphicFrame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66F3362-2598-4C8D-8C87-FDF8A7015BB2}"/>
              </a:ext>
            </a:extLst>
          </p:cNvPr>
          <p:cNvSpPr txBox="1"/>
          <p:nvPr/>
        </p:nvSpPr>
        <p:spPr>
          <a:xfrm>
            <a:off x="6944029" y="3387241"/>
            <a:ext cx="1699662" cy="1174790"/>
          </a:xfrm>
          <a:prstGeom prst="wedgeRoundRectCallout">
            <a:avLst>
              <a:gd name="adj1" fmla="val -46838"/>
              <a:gd name="adj2" fmla="val 73558"/>
              <a:gd name="adj3" fmla="val 16667"/>
            </a:avLst>
          </a:prstGeom>
          <a:solidFill>
            <a:schemeClr val="bg1"/>
          </a:solidFill>
          <a:ln>
            <a:solidFill>
              <a:srgbClr val="9B9B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050" i="1">
                <a:solidFill>
                  <a:srgbClr val="9B9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Np.: Trójmiejski Park Krajobrazowy, Mazowiecki Park Krajobrazowy, Skierbieszowski Park Krajobrazowy</a:t>
            </a:r>
          </a:p>
        </p:txBody>
      </p:sp>
      <p:pic>
        <p:nvPicPr>
          <p:cNvPr id="40" name="Grafika 39">
            <a:extLst>
              <a:ext uri="{FF2B5EF4-FFF2-40B4-BE49-F238E27FC236}">
                <a16:creationId xmlns:a16="http://schemas.microsoft.com/office/drawing/2014/main" id="{4BB3FA5A-6552-4842-AA09-CCC8B6DAC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5783" y="1955759"/>
            <a:ext cx="1174790" cy="11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>
            <a:extLst>
              <a:ext uri="{FF2B5EF4-FFF2-40B4-BE49-F238E27FC236}">
                <a16:creationId xmlns:a16="http://schemas.microsoft.com/office/drawing/2014/main" id="{30AAF675-0657-44D8-BB93-FEB2DC166A19}"/>
              </a:ext>
            </a:extLst>
          </p:cNvPr>
          <p:cNvSpPr txBox="1"/>
          <p:nvPr/>
        </p:nvSpPr>
        <p:spPr>
          <a:xfrm>
            <a:off x="2728274" y="354759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</a:t>
            </a:r>
            <a:r>
              <a:rPr lang="pl-PL" sz="1100" b="1" i="1">
                <a:solidFill>
                  <a:schemeClr val="accent3"/>
                </a:solidFill>
                <a:latin typeface="Calibri" panose="020F0502020204030204" pitchFamily="34" charset="0"/>
              </a:rPr>
              <a:t>twierdzących</a:t>
            </a:r>
            <a:endParaRPr lang="pl-PL" sz="1100" b="1" i="1" u="none" strike="noStrike" kern="120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parków narodowych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7821348" cy="1080790"/>
          </a:xfrm>
        </p:spPr>
        <p:txBody>
          <a:bodyPr/>
          <a:lstStyle/>
          <a:p>
            <a:r>
              <a:rPr lang="pl-PL" sz="1100"/>
              <a:t>2. Czy wie Pan(i) jaki park narodowy znajduje się najbliżej Pańskiego miejsca zamieszkania?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138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wykształcenie: podstawowe, gimnazjalne: n=33, zasadnicze zawodowe: n=79, średnie: n=404, wyższe: n=483.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5" name="Wykres 4" descr="Znajomość parków narodowych w okolicy zamieszkania&#10;&#10;Wykres kołowy przedstawia znajomość respondenta najbliższego parku narodowego jego miejsca zamieszkania (tak- 62%, nie- 38%). ">
            <a:extLst>
              <a:ext uri="{FF2B5EF4-FFF2-40B4-BE49-F238E27FC236}">
                <a16:creationId xmlns:a16="http://schemas.microsoft.com/office/drawing/2014/main" id="{0B80CB8A-3E32-4A54-9D39-1BB70375A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514446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Wykres 19">
            <a:extLst>
              <a:ext uri="{FF2B5EF4-FFF2-40B4-BE49-F238E27FC236}">
                <a16:creationId xmlns:a16="http://schemas.microsoft.com/office/drawing/2014/main" id="{182AEBE0-7C97-4A88-B619-6A330E064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481825"/>
              </p:ext>
            </p:extLst>
          </p:nvPr>
        </p:nvGraphicFramePr>
        <p:xfrm>
          <a:off x="3838548" y="1573903"/>
          <a:ext cx="4334415" cy="13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A0BF7366-FCDC-4480-BDBE-7B4B08D55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685605"/>
              </p:ext>
            </p:extLst>
          </p:nvPr>
        </p:nvGraphicFramePr>
        <p:xfrm>
          <a:off x="3873389" y="3509044"/>
          <a:ext cx="4225363" cy="150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272FAE36-93B4-4701-9F17-B20CD6B0B7BE}"/>
              </a:ext>
            </a:extLst>
          </p:cNvPr>
          <p:cNvSpPr/>
          <p:nvPr/>
        </p:nvSpPr>
        <p:spPr>
          <a:xfrm>
            <a:off x="3888628" y="3273355"/>
            <a:ext cx="4688295" cy="1871330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: zaokrąglone rogi 46">
            <a:extLst>
              <a:ext uri="{FF2B5EF4-FFF2-40B4-BE49-F238E27FC236}">
                <a16:creationId xmlns:a16="http://schemas.microsoft.com/office/drawing/2014/main" id="{EB6CE4A1-BDD2-493E-84D1-FF7225969B5A}"/>
              </a:ext>
            </a:extLst>
          </p:cNvPr>
          <p:cNvSpPr/>
          <p:nvPr/>
        </p:nvSpPr>
        <p:spPr>
          <a:xfrm>
            <a:off x="3888628" y="1407353"/>
            <a:ext cx="4688295" cy="1745571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1" name="Grafika 50">
            <a:extLst>
              <a:ext uri="{FF2B5EF4-FFF2-40B4-BE49-F238E27FC236}">
                <a16:creationId xmlns:a16="http://schemas.microsoft.com/office/drawing/2014/main" id="{00EBB11D-2DDE-4BEE-A871-6CC83EB00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grpSp>
        <p:nvGrpSpPr>
          <p:cNvPr id="54" name="Grafika 6">
            <a:extLst>
              <a:ext uri="{FF2B5EF4-FFF2-40B4-BE49-F238E27FC236}">
                <a16:creationId xmlns:a16="http://schemas.microsoft.com/office/drawing/2014/main" id="{225B41B3-AAD5-4935-B5A9-5931F62777C3}"/>
              </a:ext>
            </a:extLst>
          </p:cNvPr>
          <p:cNvGrpSpPr/>
          <p:nvPr/>
        </p:nvGrpSpPr>
        <p:grpSpPr>
          <a:xfrm>
            <a:off x="8035153" y="4093088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53E717EC-004A-4B15-ADC0-ED527D73833B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706B22DC-8358-466C-9E1D-655291D3A521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7940563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36" name="Symbol zastępczy zawartości 4">
            <a:extLst>
              <a:ext uri="{FF2B5EF4-FFF2-40B4-BE49-F238E27FC236}">
                <a16:creationId xmlns:a16="http://schemas.microsoft.com/office/drawing/2014/main" id="{215BEC3A-E86E-4954-A13C-77CDE74E2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664302"/>
              </p:ext>
            </p:extLst>
          </p:nvPr>
        </p:nvGraphicFramePr>
        <p:xfrm>
          <a:off x="347605" y="3259760"/>
          <a:ext cx="509376" cy="54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3" name="Grafika 32">
            <a:extLst>
              <a:ext uri="{FF2B5EF4-FFF2-40B4-BE49-F238E27FC236}">
                <a16:creationId xmlns:a16="http://schemas.microsoft.com/office/drawing/2014/main" id="{EB215D62-6954-4505-9110-9459207BF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4749" y="2584191"/>
            <a:ext cx="722367" cy="722367"/>
          </a:xfrm>
          <a:prstGeom prst="rect">
            <a:avLst/>
          </a:prstGeom>
        </p:spPr>
      </p:pic>
      <p:grpSp>
        <p:nvGrpSpPr>
          <p:cNvPr id="35" name="Grupa 34">
            <a:extLst>
              <a:ext uri="{FF2B5EF4-FFF2-40B4-BE49-F238E27FC236}">
                <a16:creationId xmlns:a16="http://schemas.microsoft.com/office/drawing/2014/main" id="{BD3E427A-0328-409C-9F3A-F53DC8802F56}"/>
              </a:ext>
            </a:extLst>
          </p:cNvPr>
          <p:cNvGrpSpPr/>
          <p:nvPr/>
        </p:nvGrpSpPr>
        <p:grpSpPr>
          <a:xfrm>
            <a:off x="8084305" y="2034880"/>
            <a:ext cx="374182" cy="450712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F5E3746C-4FA5-4DF2-B6C0-95DD3246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566DE6F6-4BB6-44B0-8180-858A570A7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B0D5FCE3-D662-4FD9-9CBD-237B20C67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5A921393-A306-495D-BEBB-3C2051C3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CB03EE53-2FED-4939-9764-F0206442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D5EB37CB-672B-46DF-9670-337A7660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AD45CAC5-9E33-452D-8A4F-A6D5B018D140}"/>
              </a:ext>
            </a:extLst>
          </p:cNvPr>
          <p:cNvSpPr txBox="1"/>
          <p:nvPr/>
        </p:nvSpPr>
        <p:spPr>
          <a:xfrm>
            <a:off x="315555" y="4063630"/>
            <a:ext cx="1699662" cy="1191816"/>
          </a:xfrm>
          <a:prstGeom prst="wedgeRoundRectCallout">
            <a:avLst>
              <a:gd name="adj1" fmla="val -2209"/>
              <a:gd name="adj2" fmla="val -9659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600" b="1" i="1">
                <a:solidFill>
                  <a:srgbClr val="9B9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Ponad 1/3 </a:t>
            </a:r>
            <a:r>
              <a:rPr lang="pl-PL" sz="1200" i="1">
                <a:solidFill>
                  <a:srgbClr val="9B9B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badanych  nie wie jaki park znajduje się najbliżej ich miejsca zamieszkania</a:t>
            </a:r>
            <a:endParaRPr lang="pl-PL" sz="1200" i="1" u="none" strike="noStrike" kern="1200">
              <a:solidFill>
                <a:srgbClr val="9B9B9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6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a 47">
            <a:extLst>
              <a:ext uri="{FF2B5EF4-FFF2-40B4-BE49-F238E27FC236}">
                <a16:creationId xmlns:a16="http://schemas.microsoft.com/office/drawing/2014/main" id="{75B9FDE4-518E-44CB-8C35-E0DA58C46E56}"/>
              </a:ext>
            </a:extLst>
          </p:cNvPr>
          <p:cNvGrpSpPr/>
          <p:nvPr/>
        </p:nvGrpSpPr>
        <p:grpSpPr>
          <a:xfrm>
            <a:off x="3921374" y="4373128"/>
            <a:ext cx="1842345" cy="955459"/>
            <a:chOff x="-1777672" y="2870594"/>
            <a:chExt cx="1842345" cy="955459"/>
          </a:xfrm>
        </p:grpSpPr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AACA3051-4A72-4172-B5BB-BA8B4D8A2AD5}"/>
                </a:ext>
              </a:extLst>
            </p:cNvPr>
            <p:cNvSpPr txBox="1"/>
            <p:nvPr/>
          </p:nvSpPr>
          <p:spPr>
            <a:xfrm>
              <a:off x="-1728830" y="28705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północny </a:t>
              </a:r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F17CEB1C-C8AE-4823-8D73-AB83BD3FD313}"/>
                </a:ext>
              </a:extLst>
            </p:cNvPr>
            <p:cNvSpPr/>
            <p:nvPr/>
          </p:nvSpPr>
          <p:spPr>
            <a:xfrm rot="16200000">
              <a:off x="-1776056" y="2967805"/>
              <a:ext cx="83119" cy="77824"/>
            </a:xfrm>
            <a:prstGeom prst="rect">
              <a:avLst/>
            </a:prstGeom>
            <a:solidFill>
              <a:srgbClr val="564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938151F7-2563-4936-BA2A-C9C713BC9B6E}"/>
                </a:ext>
              </a:extLst>
            </p:cNvPr>
            <p:cNvSpPr/>
            <p:nvPr/>
          </p:nvSpPr>
          <p:spPr>
            <a:xfrm rot="16200000">
              <a:off x="-1776056" y="3108530"/>
              <a:ext cx="83119" cy="77824"/>
            </a:xfrm>
            <a:prstGeom prst="rect">
              <a:avLst/>
            </a:prstGeom>
            <a:solidFill>
              <a:srgbClr val="C4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57" name="Prostokąt 56">
              <a:extLst>
                <a:ext uri="{FF2B5EF4-FFF2-40B4-BE49-F238E27FC236}">
                  <a16:creationId xmlns:a16="http://schemas.microsoft.com/office/drawing/2014/main" id="{DD766AE9-C904-4409-A75F-46A3C9C2DF09}"/>
                </a:ext>
              </a:extLst>
            </p:cNvPr>
            <p:cNvSpPr/>
            <p:nvPr/>
          </p:nvSpPr>
          <p:spPr>
            <a:xfrm rot="16200000">
              <a:off x="-1776056" y="3249255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84573576-DCF9-4B82-AE00-D5387ADB3AB8}"/>
                </a:ext>
              </a:extLst>
            </p:cNvPr>
            <p:cNvSpPr txBox="1"/>
            <p:nvPr/>
          </p:nvSpPr>
          <p:spPr>
            <a:xfrm>
              <a:off x="-1728830" y="3012805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wschodni</a:t>
              </a:r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96479078-B3DA-4373-A4C5-5D58CE5E318F}"/>
                </a:ext>
              </a:extLst>
            </p:cNvPr>
            <p:cNvSpPr txBox="1"/>
            <p:nvPr/>
          </p:nvSpPr>
          <p:spPr>
            <a:xfrm>
              <a:off x="-1728830" y="315501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północno-zachodni</a:t>
              </a:r>
            </a:p>
          </p:txBody>
        </p: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922D02BD-D773-43D3-BE2A-2E10A700462B}"/>
                </a:ext>
              </a:extLst>
            </p:cNvPr>
            <p:cNvSpPr txBox="1"/>
            <p:nvPr/>
          </p:nvSpPr>
          <p:spPr>
            <a:xfrm>
              <a:off x="-1733094" y="32917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południowo-zachodni</a:t>
              </a:r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45EA50E-F501-4DC8-9F22-DEBF3D1FFCAC}"/>
                </a:ext>
              </a:extLst>
            </p:cNvPr>
            <p:cNvSpPr/>
            <p:nvPr/>
          </p:nvSpPr>
          <p:spPr>
            <a:xfrm rot="16200000">
              <a:off x="-1780320" y="3384547"/>
              <a:ext cx="83119" cy="77824"/>
            </a:xfrm>
            <a:prstGeom prst="rect">
              <a:avLst/>
            </a:prstGeom>
            <a:solidFill>
              <a:srgbClr val="687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964E7D43-796C-4869-B093-615149B2CBFC}"/>
                </a:ext>
              </a:extLst>
            </p:cNvPr>
            <p:cNvSpPr/>
            <p:nvPr/>
          </p:nvSpPr>
          <p:spPr>
            <a:xfrm rot="16200000">
              <a:off x="-1780320" y="3525272"/>
              <a:ext cx="83119" cy="77824"/>
            </a:xfrm>
            <a:prstGeom prst="rect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71" name="pole tekstowe 70">
              <a:extLst>
                <a:ext uri="{FF2B5EF4-FFF2-40B4-BE49-F238E27FC236}">
                  <a16:creationId xmlns:a16="http://schemas.microsoft.com/office/drawing/2014/main" id="{95C41A7B-68A5-4387-9BC2-E67670F64CC6}"/>
                </a:ext>
              </a:extLst>
            </p:cNvPr>
            <p:cNvSpPr txBox="1"/>
            <p:nvPr/>
          </p:nvSpPr>
          <p:spPr>
            <a:xfrm>
              <a:off x="-1733094" y="343400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centralny</a:t>
              </a:r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A0818E2-FAD5-4D1D-9C5C-C7A85FA7825F}"/>
                </a:ext>
              </a:extLst>
            </p:cNvPr>
            <p:cNvSpPr/>
            <p:nvPr/>
          </p:nvSpPr>
          <p:spPr>
            <a:xfrm rot="16200000">
              <a:off x="-1779827" y="3671098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73" name="pole tekstowe 72">
              <a:extLst>
                <a:ext uri="{FF2B5EF4-FFF2-40B4-BE49-F238E27FC236}">
                  <a16:creationId xmlns:a16="http://schemas.microsoft.com/office/drawing/2014/main" id="{007A37CB-B8F2-4555-A290-01CCD5806730}"/>
                </a:ext>
              </a:extLst>
            </p:cNvPr>
            <p:cNvSpPr txBox="1"/>
            <p:nvPr/>
          </p:nvSpPr>
          <p:spPr>
            <a:xfrm>
              <a:off x="-1732601" y="3579832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południowy</a:t>
              </a:r>
            </a:p>
          </p:txBody>
        </p:sp>
      </p:grpSp>
      <p:graphicFrame>
        <p:nvGraphicFramePr>
          <p:cNvPr id="148" name="Symbol zastępczy zawartości 4">
            <a:extLst>
              <a:ext uri="{FF2B5EF4-FFF2-40B4-BE49-F238E27FC236}">
                <a16:creationId xmlns:a16="http://schemas.microsoft.com/office/drawing/2014/main" id="{14001AFF-3229-47AB-90CE-93D87ABE1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76272"/>
              </p:ext>
            </p:extLst>
          </p:nvPr>
        </p:nvGraphicFramePr>
        <p:xfrm>
          <a:off x="1509209" y="3196226"/>
          <a:ext cx="850880" cy="34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7" name="Wykres 146" descr="Znajomość parków narodowych w okolicy zamieszkania&#10;&#10;Wykres kołowy przedstawia znajomość respondenta najbliższego parku narodowego jego miejsca zamieszkania (tak- 62%).">
            <a:extLst>
              <a:ext uri="{FF2B5EF4-FFF2-40B4-BE49-F238E27FC236}">
                <a16:creationId xmlns:a16="http://schemas.microsoft.com/office/drawing/2014/main" id="{E7D8BDFC-B43C-45A5-A1CB-DB45FE071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23393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parków narodowych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7821348" cy="1080790"/>
          </a:xfrm>
        </p:spPr>
        <p:txBody>
          <a:bodyPr/>
          <a:lstStyle/>
          <a:p>
            <a:r>
              <a:rPr lang="pl-PL" sz="1100"/>
              <a:t>2. Czy wie Pan(i) jaki park narodowy znajduje się najbliżej Pańskiego miejsca zamieszkania?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17256"/>
            <a:ext cx="8487418" cy="4138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region: północny: n=194, wschodni: n=164, północno-zachodni: n=127, centralny: n=260, południowy: n=174.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Parki narodowe</a:t>
            </a:r>
          </a:p>
        </p:txBody>
      </p:sp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7988941" y="5517256"/>
            <a:ext cx="636360" cy="2061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pic>
        <p:nvPicPr>
          <p:cNvPr id="149" name="Grafika 148">
            <a:extLst>
              <a:ext uri="{FF2B5EF4-FFF2-40B4-BE49-F238E27FC236}">
                <a16:creationId xmlns:a16="http://schemas.microsoft.com/office/drawing/2014/main" id="{AB5EFB40-63D4-4F99-BF16-1E7585282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749" y="2584191"/>
            <a:ext cx="722367" cy="722367"/>
          </a:xfrm>
          <a:prstGeom prst="rect">
            <a:avLst/>
          </a:prstGeom>
        </p:spPr>
      </p:pic>
      <p:pic>
        <p:nvPicPr>
          <p:cNvPr id="150" name="Grafika 149">
            <a:extLst>
              <a:ext uri="{FF2B5EF4-FFF2-40B4-BE49-F238E27FC236}">
                <a16:creationId xmlns:a16="http://schemas.microsoft.com/office/drawing/2014/main" id="{76708933-030A-4028-8406-9D4C6FE71D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151" name="pole tekstowe 150">
            <a:extLst>
              <a:ext uri="{FF2B5EF4-FFF2-40B4-BE49-F238E27FC236}">
                <a16:creationId xmlns:a16="http://schemas.microsoft.com/office/drawing/2014/main" id="{B2DC5BFD-4900-491C-937C-1500CC891A60}"/>
              </a:ext>
            </a:extLst>
          </p:cNvPr>
          <p:cNvSpPr txBox="1"/>
          <p:nvPr/>
        </p:nvSpPr>
        <p:spPr>
          <a:xfrm>
            <a:off x="2728274" y="3547596"/>
            <a:ext cx="117004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 podziale </a:t>
            </a:r>
            <a:b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na regiony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A84314EB-B7AA-4053-BE8C-26469B20689B}"/>
              </a:ext>
            </a:extLst>
          </p:cNvPr>
          <p:cNvGrpSpPr/>
          <p:nvPr/>
        </p:nvGrpSpPr>
        <p:grpSpPr>
          <a:xfrm>
            <a:off x="3961388" y="1412093"/>
            <a:ext cx="3774171" cy="3506328"/>
            <a:chOff x="3961388" y="1826770"/>
            <a:chExt cx="3774171" cy="3506328"/>
          </a:xfrm>
        </p:grpSpPr>
        <p:grpSp>
          <p:nvGrpSpPr>
            <p:cNvPr id="74" name="Grupa 73">
              <a:extLst>
                <a:ext uri="{FF2B5EF4-FFF2-40B4-BE49-F238E27FC236}">
                  <a16:creationId xmlns:a16="http://schemas.microsoft.com/office/drawing/2014/main" id="{DB64231E-D789-4A75-83FA-AC23E66B5EF9}"/>
                </a:ext>
              </a:extLst>
            </p:cNvPr>
            <p:cNvGrpSpPr/>
            <p:nvPr/>
          </p:nvGrpSpPr>
          <p:grpSpPr>
            <a:xfrm>
              <a:off x="3961388" y="1826770"/>
              <a:ext cx="3774171" cy="3506328"/>
              <a:chOff x="3554491" y="1892154"/>
              <a:chExt cx="3774171" cy="3506328"/>
            </a:xfrm>
          </p:grpSpPr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47A47761-C96D-44ED-AB89-D4E467EC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654" y="2124286"/>
                <a:ext cx="853856" cy="1250753"/>
              </a:xfrm>
              <a:custGeom>
                <a:avLst/>
                <a:gdLst>
                  <a:gd name="T0" fmla="*/ 420 w 1052"/>
                  <a:gd name="T1" fmla="*/ 203 h 1541"/>
                  <a:gd name="T2" fmla="*/ 444 w 1052"/>
                  <a:gd name="T3" fmla="*/ 277 h 1541"/>
                  <a:gd name="T4" fmla="*/ 476 w 1052"/>
                  <a:gd name="T5" fmla="*/ 314 h 1541"/>
                  <a:gd name="T6" fmla="*/ 488 w 1052"/>
                  <a:gd name="T7" fmla="*/ 334 h 1541"/>
                  <a:gd name="T8" fmla="*/ 486 w 1052"/>
                  <a:gd name="T9" fmla="*/ 380 h 1541"/>
                  <a:gd name="T10" fmla="*/ 464 w 1052"/>
                  <a:gd name="T11" fmla="*/ 428 h 1541"/>
                  <a:gd name="T12" fmla="*/ 223 w 1052"/>
                  <a:gd name="T13" fmla="*/ 656 h 1541"/>
                  <a:gd name="T14" fmla="*/ 207 w 1052"/>
                  <a:gd name="T15" fmla="*/ 664 h 1541"/>
                  <a:gd name="T16" fmla="*/ 32 w 1052"/>
                  <a:gd name="T17" fmla="*/ 708 h 1541"/>
                  <a:gd name="T18" fmla="*/ 2 w 1052"/>
                  <a:gd name="T19" fmla="*/ 740 h 1541"/>
                  <a:gd name="T20" fmla="*/ 4 w 1052"/>
                  <a:gd name="T21" fmla="*/ 823 h 1541"/>
                  <a:gd name="T22" fmla="*/ 14 w 1052"/>
                  <a:gd name="T23" fmla="*/ 909 h 1541"/>
                  <a:gd name="T24" fmla="*/ 46 w 1052"/>
                  <a:gd name="T25" fmla="*/ 949 h 1541"/>
                  <a:gd name="T26" fmla="*/ 116 w 1052"/>
                  <a:gd name="T27" fmla="*/ 1034 h 1541"/>
                  <a:gd name="T28" fmla="*/ 144 w 1052"/>
                  <a:gd name="T29" fmla="*/ 1092 h 1541"/>
                  <a:gd name="T30" fmla="*/ 207 w 1052"/>
                  <a:gd name="T31" fmla="*/ 1153 h 1541"/>
                  <a:gd name="T32" fmla="*/ 285 w 1052"/>
                  <a:gd name="T33" fmla="*/ 1169 h 1541"/>
                  <a:gd name="T34" fmla="*/ 307 w 1052"/>
                  <a:gd name="T35" fmla="*/ 1177 h 1541"/>
                  <a:gd name="T36" fmla="*/ 346 w 1052"/>
                  <a:gd name="T37" fmla="*/ 1211 h 1541"/>
                  <a:gd name="T38" fmla="*/ 394 w 1052"/>
                  <a:gd name="T39" fmla="*/ 1217 h 1541"/>
                  <a:gd name="T40" fmla="*/ 442 w 1052"/>
                  <a:gd name="T41" fmla="*/ 1312 h 1541"/>
                  <a:gd name="T42" fmla="*/ 436 w 1052"/>
                  <a:gd name="T43" fmla="*/ 1354 h 1541"/>
                  <a:gd name="T44" fmla="*/ 414 w 1052"/>
                  <a:gd name="T45" fmla="*/ 1394 h 1541"/>
                  <a:gd name="T46" fmla="*/ 430 w 1052"/>
                  <a:gd name="T47" fmla="*/ 1434 h 1541"/>
                  <a:gd name="T48" fmla="*/ 499 w 1052"/>
                  <a:gd name="T49" fmla="*/ 1483 h 1541"/>
                  <a:gd name="T50" fmla="*/ 605 w 1052"/>
                  <a:gd name="T51" fmla="*/ 1521 h 1541"/>
                  <a:gd name="T52" fmla="*/ 641 w 1052"/>
                  <a:gd name="T53" fmla="*/ 1523 h 1541"/>
                  <a:gd name="T54" fmla="*/ 674 w 1052"/>
                  <a:gd name="T55" fmla="*/ 1531 h 1541"/>
                  <a:gd name="T56" fmla="*/ 726 w 1052"/>
                  <a:gd name="T57" fmla="*/ 1541 h 1541"/>
                  <a:gd name="T58" fmla="*/ 752 w 1052"/>
                  <a:gd name="T59" fmla="*/ 1535 h 1541"/>
                  <a:gd name="T60" fmla="*/ 794 w 1052"/>
                  <a:gd name="T61" fmla="*/ 1481 h 1541"/>
                  <a:gd name="T62" fmla="*/ 816 w 1052"/>
                  <a:gd name="T63" fmla="*/ 1432 h 1541"/>
                  <a:gd name="T64" fmla="*/ 889 w 1052"/>
                  <a:gd name="T65" fmla="*/ 1340 h 1541"/>
                  <a:gd name="T66" fmla="*/ 969 w 1052"/>
                  <a:gd name="T67" fmla="*/ 1296 h 1541"/>
                  <a:gd name="T68" fmla="*/ 1040 w 1052"/>
                  <a:gd name="T69" fmla="*/ 1235 h 1541"/>
                  <a:gd name="T70" fmla="*/ 1052 w 1052"/>
                  <a:gd name="T71" fmla="*/ 1145 h 1541"/>
                  <a:gd name="T72" fmla="*/ 1036 w 1052"/>
                  <a:gd name="T73" fmla="*/ 1032 h 1541"/>
                  <a:gd name="T74" fmla="*/ 967 w 1052"/>
                  <a:gd name="T75" fmla="*/ 811 h 1541"/>
                  <a:gd name="T76" fmla="*/ 867 w 1052"/>
                  <a:gd name="T77" fmla="*/ 563 h 1541"/>
                  <a:gd name="T78" fmla="*/ 833 w 1052"/>
                  <a:gd name="T79" fmla="*/ 410 h 1541"/>
                  <a:gd name="T80" fmla="*/ 820 w 1052"/>
                  <a:gd name="T81" fmla="*/ 330 h 1541"/>
                  <a:gd name="T82" fmla="*/ 786 w 1052"/>
                  <a:gd name="T83" fmla="*/ 193 h 1541"/>
                  <a:gd name="T84" fmla="*/ 772 w 1052"/>
                  <a:gd name="T85" fmla="*/ 155 h 1541"/>
                  <a:gd name="T86" fmla="*/ 724 w 1052"/>
                  <a:gd name="T87" fmla="*/ 102 h 1541"/>
                  <a:gd name="T88" fmla="*/ 561 w 1052"/>
                  <a:gd name="T89" fmla="*/ 8 h 1541"/>
                  <a:gd name="T90" fmla="*/ 521 w 1052"/>
                  <a:gd name="T91" fmla="*/ 0 h 1541"/>
                  <a:gd name="T92" fmla="*/ 493 w 1052"/>
                  <a:gd name="T93" fmla="*/ 6 h 1541"/>
                  <a:gd name="T94" fmla="*/ 376 w 1052"/>
                  <a:gd name="T95" fmla="*/ 128 h 1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52" h="1541">
                    <a:moveTo>
                      <a:pt x="376" y="128"/>
                    </a:moveTo>
                    <a:lnTo>
                      <a:pt x="376" y="128"/>
                    </a:lnTo>
                    <a:lnTo>
                      <a:pt x="406" y="179"/>
                    </a:lnTo>
                    <a:lnTo>
                      <a:pt x="420" y="203"/>
                    </a:lnTo>
                    <a:lnTo>
                      <a:pt x="430" y="231"/>
                    </a:lnTo>
                    <a:lnTo>
                      <a:pt x="430" y="231"/>
                    </a:lnTo>
                    <a:lnTo>
                      <a:pt x="436" y="255"/>
                    </a:lnTo>
                    <a:lnTo>
                      <a:pt x="444" y="277"/>
                    </a:lnTo>
                    <a:lnTo>
                      <a:pt x="450" y="287"/>
                    </a:lnTo>
                    <a:lnTo>
                      <a:pt x="458" y="296"/>
                    </a:lnTo>
                    <a:lnTo>
                      <a:pt x="466" y="306"/>
                    </a:lnTo>
                    <a:lnTo>
                      <a:pt x="476" y="314"/>
                    </a:lnTo>
                    <a:lnTo>
                      <a:pt x="476" y="314"/>
                    </a:lnTo>
                    <a:lnTo>
                      <a:pt x="480" y="318"/>
                    </a:lnTo>
                    <a:lnTo>
                      <a:pt x="484" y="322"/>
                    </a:lnTo>
                    <a:lnTo>
                      <a:pt x="488" y="334"/>
                    </a:lnTo>
                    <a:lnTo>
                      <a:pt x="490" y="348"/>
                    </a:lnTo>
                    <a:lnTo>
                      <a:pt x="490" y="362"/>
                    </a:lnTo>
                    <a:lnTo>
                      <a:pt x="490" y="362"/>
                    </a:lnTo>
                    <a:lnTo>
                      <a:pt x="486" y="380"/>
                    </a:lnTo>
                    <a:lnTo>
                      <a:pt x="482" y="398"/>
                    </a:lnTo>
                    <a:lnTo>
                      <a:pt x="474" y="414"/>
                    </a:lnTo>
                    <a:lnTo>
                      <a:pt x="470" y="420"/>
                    </a:lnTo>
                    <a:lnTo>
                      <a:pt x="464" y="428"/>
                    </a:lnTo>
                    <a:lnTo>
                      <a:pt x="464" y="428"/>
                    </a:lnTo>
                    <a:lnTo>
                      <a:pt x="404" y="485"/>
                    </a:lnTo>
                    <a:lnTo>
                      <a:pt x="344" y="543"/>
                    </a:lnTo>
                    <a:lnTo>
                      <a:pt x="223" y="656"/>
                    </a:lnTo>
                    <a:lnTo>
                      <a:pt x="223" y="656"/>
                    </a:lnTo>
                    <a:lnTo>
                      <a:pt x="215" y="660"/>
                    </a:lnTo>
                    <a:lnTo>
                      <a:pt x="207" y="664"/>
                    </a:lnTo>
                    <a:lnTo>
                      <a:pt x="207" y="664"/>
                    </a:lnTo>
                    <a:lnTo>
                      <a:pt x="120" y="684"/>
                    </a:lnTo>
                    <a:lnTo>
                      <a:pt x="76" y="696"/>
                    </a:lnTo>
                    <a:lnTo>
                      <a:pt x="32" y="708"/>
                    </a:lnTo>
                    <a:lnTo>
                      <a:pt x="32" y="708"/>
                    </a:lnTo>
                    <a:lnTo>
                      <a:pt x="22" y="714"/>
                    </a:lnTo>
                    <a:lnTo>
                      <a:pt x="12" y="724"/>
                    </a:lnTo>
                    <a:lnTo>
                      <a:pt x="4" y="734"/>
                    </a:lnTo>
                    <a:lnTo>
                      <a:pt x="2" y="740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2" y="784"/>
                    </a:lnTo>
                    <a:lnTo>
                      <a:pt x="4" y="823"/>
                    </a:lnTo>
                    <a:lnTo>
                      <a:pt x="8" y="863"/>
                    </a:lnTo>
                    <a:lnTo>
                      <a:pt x="12" y="901"/>
                    </a:lnTo>
                    <a:lnTo>
                      <a:pt x="12" y="901"/>
                    </a:lnTo>
                    <a:lnTo>
                      <a:pt x="14" y="909"/>
                    </a:lnTo>
                    <a:lnTo>
                      <a:pt x="16" y="915"/>
                    </a:lnTo>
                    <a:lnTo>
                      <a:pt x="26" y="927"/>
                    </a:lnTo>
                    <a:lnTo>
                      <a:pt x="46" y="949"/>
                    </a:lnTo>
                    <a:lnTo>
                      <a:pt x="46" y="949"/>
                    </a:lnTo>
                    <a:lnTo>
                      <a:pt x="68" y="972"/>
                    </a:lnTo>
                    <a:lnTo>
                      <a:pt x="90" y="996"/>
                    </a:lnTo>
                    <a:lnTo>
                      <a:pt x="108" y="1022"/>
                    </a:lnTo>
                    <a:lnTo>
                      <a:pt x="116" y="1034"/>
                    </a:lnTo>
                    <a:lnTo>
                      <a:pt x="122" y="1048"/>
                    </a:lnTo>
                    <a:lnTo>
                      <a:pt x="122" y="1048"/>
                    </a:lnTo>
                    <a:lnTo>
                      <a:pt x="132" y="1070"/>
                    </a:lnTo>
                    <a:lnTo>
                      <a:pt x="144" y="1092"/>
                    </a:lnTo>
                    <a:lnTo>
                      <a:pt x="156" y="1110"/>
                    </a:lnTo>
                    <a:lnTo>
                      <a:pt x="171" y="1127"/>
                    </a:lnTo>
                    <a:lnTo>
                      <a:pt x="189" y="1141"/>
                    </a:lnTo>
                    <a:lnTo>
                      <a:pt x="207" y="1153"/>
                    </a:lnTo>
                    <a:lnTo>
                      <a:pt x="229" y="1161"/>
                    </a:lnTo>
                    <a:lnTo>
                      <a:pt x="253" y="1167"/>
                    </a:lnTo>
                    <a:lnTo>
                      <a:pt x="253" y="1167"/>
                    </a:lnTo>
                    <a:lnTo>
                      <a:pt x="285" y="1169"/>
                    </a:lnTo>
                    <a:lnTo>
                      <a:pt x="299" y="1171"/>
                    </a:lnTo>
                    <a:lnTo>
                      <a:pt x="305" y="1173"/>
                    </a:lnTo>
                    <a:lnTo>
                      <a:pt x="307" y="1177"/>
                    </a:lnTo>
                    <a:lnTo>
                      <a:pt x="307" y="1177"/>
                    </a:lnTo>
                    <a:lnTo>
                      <a:pt x="315" y="1191"/>
                    </a:lnTo>
                    <a:lnTo>
                      <a:pt x="324" y="1201"/>
                    </a:lnTo>
                    <a:lnTo>
                      <a:pt x="334" y="1209"/>
                    </a:lnTo>
                    <a:lnTo>
                      <a:pt x="346" y="1211"/>
                    </a:lnTo>
                    <a:lnTo>
                      <a:pt x="358" y="1213"/>
                    </a:lnTo>
                    <a:lnTo>
                      <a:pt x="370" y="1215"/>
                    </a:lnTo>
                    <a:lnTo>
                      <a:pt x="394" y="1217"/>
                    </a:lnTo>
                    <a:lnTo>
                      <a:pt x="394" y="1217"/>
                    </a:lnTo>
                    <a:lnTo>
                      <a:pt x="420" y="1265"/>
                    </a:lnTo>
                    <a:lnTo>
                      <a:pt x="432" y="1289"/>
                    </a:lnTo>
                    <a:lnTo>
                      <a:pt x="442" y="1312"/>
                    </a:lnTo>
                    <a:lnTo>
                      <a:pt x="442" y="1312"/>
                    </a:lnTo>
                    <a:lnTo>
                      <a:pt x="444" y="1322"/>
                    </a:lnTo>
                    <a:lnTo>
                      <a:pt x="444" y="1334"/>
                    </a:lnTo>
                    <a:lnTo>
                      <a:pt x="440" y="1344"/>
                    </a:lnTo>
                    <a:lnTo>
                      <a:pt x="436" y="1354"/>
                    </a:lnTo>
                    <a:lnTo>
                      <a:pt x="436" y="1354"/>
                    </a:lnTo>
                    <a:lnTo>
                      <a:pt x="422" y="1374"/>
                    </a:lnTo>
                    <a:lnTo>
                      <a:pt x="418" y="1384"/>
                    </a:lnTo>
                    <a:lnTo>
                      <a:pt x="414" y="1394"/>
                    </a:lnTo>
                    <a:lnTo>
                      <a:pt x="414" y="1404"/>
                    </a:lnTo>
                    <a:lnTo>
                      <a:pt x="416" y="1414"/>
                    </a:lnTo>
                    <a:lnTo>
                      <a:pt x="420" y="1424"/>
                    </a:lnTo>
                    <a:lnTo>
                      <a:pt x="430" y="1434"/>
                    </a:lnTo>
                    <a:lnTo>
                      <a:pt x="430" y="1434"/>
                    </a:lnTo>
                    <a:lnTo>
                      <a:pt x="454" y="1452"/>
                    </a:lnTo>
                    <a:lnTo>
                      <a:pt x="476" y="1467"/>
                    </a:lnTo>
                    <a:lnTo>
                      <a:pt x="499" y="1483"/>
                    </a:lnTo>
                    <a:lnTo>
                      <a:pt x="523" y="1497"/>
                    </a:lnTo>
                    <a:lnTo>
                      <a:pt x="549" y="1507"/>
                    </a:lnTo>
                    <a:lnTo>
                      <a:pt x="577" y="1515"/>
                    </a:lnTo>
                    <a:lnTo>
                      <a:pt x="605" y="1521"/>
                    </a:lnTo>
                    <a:lnTo>
                      <a:pt x="635" y="1523"/>
                    </a:lnTo>
                    <a:lnTo>
                      <a:pt x="635" y="1523"/>
                    </a:lnTo>
                    <a:lnTo>
                      <a:pt x="641" y="1523"/>
                    </a:lnTo>
                    <a:lnTo>
                      <a:pt x="641" y="1523"/>
                    </a:lnTo>
                    <a:lnTo>
                      <a:pt x="643" y="1523"/>
                    </a:lnTo>
                    <a:lnTo>
                      <a:pt x="643" y="1523"/>
                    </a:lnTo>
                    <a:lnTo>
                      <a:pt x="658" y="1525"/>
                    </a:lnTo>
                    <a:lnTo>
                      <a:pt x="674" y="1531"/>
                    </a:lnTo>
                    <a:lnTo>
                      <a:pt x="692" y="1537"/>
                    </a:lnTo>
                    <a:lnTo>
                      <a:pt x="708" y="1541"/>
                    </a:lnTo>
                    <a:lnTo>
                      <a:pt x="708" y="1541"/>
                    </a:lnTo>
                    <a:lnTo>
                      <a:pt x="726" y="1541"/>
                    </a:lnTo>
                    <a:lnTo>
                      <a:pt x="726" y="1541"/>
                    </a:lnTo>
                    <a:lnTo>
                      <a:pt x="740" y="1541"/>
                    </a:lnTo>
                    <a:lnTo>
                      <a:pt x="746" y="1539"/>
                    </a:lnTo>
                    <a:lnTo>
                      <a:pt x="752" y="1535"/>
                    </a:lnTo>
                    <a:lnTo>
                      <a:pt x="752" y="1535"/>
                    </a:lnTo>
                    <a:lnTo>
                      <a:pt x="768" y="1519"/>
                    </a:lnTo>
                    <a:lnTo>
                      <a:pt x="782" y="1501"/>
                    </a:lnTo>
                    <a:lnTo>
                      <a:pt x="794" y="1481"/>
                    </a:lnTo>
                    <a:lnTo>
                      <a:pt x="800" y="1473"/>
                    </a:lnTo>
                    <a:lnTo>
                      <a:pt x="804" y="1463"/>
                    </a:lnTo>
                    <a:lnTo>
                      <a:pt x="804" y="1463"/>
                    </a:lnTo>
                    <a:lnTo>
                      <a:pt x="816" y="1432"/>
                    </a:lnTo>
                    <a:lnTo>
                      <a:pt x="829" y="1404"/>
                    </a:lnTo>
                    <a:lnTo>
                      <a:pt x="847" y="1380"/>
                    </a:lnTo>
                    <a:lnTo>
                      <a:pt x="867" y="1358"/>
                    </a:lnTo>
                    <a:lnTo>
                      <a:pt x="889" y="1340"/>
                    </a:lnTo>
                    <a:lnTo>
                      <a:pt x="915" y="1324"/>
                    </a:lnTo>
                    <a:lnTo>
                      <a:pt x="941" y="1308"/>
                    </a:lnTo>
                    <a:lnTo>
                      <a:pt x="969" y="1296"/>
                    </a:lnTo>
                    <a:lnTo>
                      <a:pt x="969" y="1296"/>
                    </a:lnTo>
                    <a:lnTo>
                      <a:pt x="994" y="1285"/>
                    </a:lnTo>
                    <a:lnTo>
                      <a:pt x="1014" y="1269"/>
                    </a:lnTo>
                    <a:lnTo>
                      <a:pt x="1028" y="1253"/>
                    </a:lnTo>
                    <a:lnTo>
                      <a:pt x="1040" y="1235"/>
                    </a:lnTo>
                    <a:lnTo>
                      <a:pt x="1048" y="1215"/>
                    </a:lnTo>
                    <a:lnTo>
                      <a:pt x="1052" y="1193"/>
                    </a:lnTo>
                    <a:lnTo>
                      <a:pt x="1052" y="1171"/>
                    </a:lnTo>
                    <a:lnTo>
                      <a:pt x="1052" y="1145"/>
                    </a:lnTo>
                    <a:lnTo>
                      <a:pt x="1052" y="1145"/>
                    </a:lnTo>
                    <a:lnTo>
                      <a:pt x="1050" y="1118"/>
                    </a:lnTo>
                    <a:lnTo>
                      <a:pt x="1046" y="1088"/>
                    </a:lnTo>
                    <a:lnTo>
                      <a:pt x="1036" y="1032"/>
                    </a:lnTo>
                    <a:lnTo>
                      <a:pt x="1022" y="976"/>
                    </a:lnTo>
                    <a:lnTo>
                      <a:pt x="1006" y="921"/>
                    </a:lnTo>
                    <a:lnTo>
                      <a:pt x="987" y="865"/>
                    </a:lnTo>
                    <a:lnTo>
                      <a:pt x="967" y="811"/>
                    </a:lnTo>
                    <a:lnTo>
                      <a:pt x="925" y="704"/>
                    </a:lnTo>
                    <a:lnTo>
                      <a:pt x="925" y="704"/>
                    </a:lnTo>
                    <a:lnTo>
                      <a:pt x="895" y="632"/>
                    </a:lnTo>
                    <a:lnTo>
                      <a:pt x="867" y="563"/>
                    </a:lnTo>
                    <a:lnTo>
                      <a:pt x="853" y="525"/>
                    </a:lnTo>
                    <a:lnTo>
                      <a:pt x="843" y="489"/>
                    </a:lnTo>
                    <a:lnTo>
                      <a:pt x="837" y="450"/>
                    </a:lnTo>
                    <a:lnTo>
                      <a:pt x="833" y="410"/>
                    </a:lnTo>
                    <a:lnTo>
                      <a:pt x="833" y="410"/>
                    </a:lnTo>
                    <a:lnTo>
                      <a:pt x="831" y="384"/>
                    </a:lnTo>
                    <a:lnTo>
                      <a:pt x="827" y="356"/>
                    </a:lnTo>
                    <a:lnTo>
                      <a:pt x="820" y="330"/>
                    </a:lnTo>
                    <a:lnTo>
                      <a:pt x="814" y="302"/>
                    </a:lnTo>
                    <a:lnTo>
                      <a:pt x="798" y="249"/>
                    </a:lnTo>
                    <a:lnTo>
                      <a:pt x="790" y="221"/>
                    </a:lnTo>
                    <a:lnTo>
                      <a:pt x="786" y="193"/>
                    </a:lnTo>
                    <a:lnTo>
                      <a:pt x="786" y="193"/>
                    </a:lnTo>
                    <a:lnTo>
                      <a:pt x="784" y="181"/>
                    </a:lnTo>
                    <a:lnTo>
                      <a:pt x="778" y="169"/>
                    </a:lnTo>
                    <a:lnTo>
                      <a:pt x="772" y="155"/>
                    </a:lnTo>
                    <a:lnTo>
                      <a:pt x="764" y="143"/>
                    </a:lnTo>
                    <a:lnTo>
                      <a:pt x="746" y="122"/>
                    </a:lnTo>
                    <a:lnTo>
                      <a:pt x="724" y="102"/>
                    </a:lnTo>
                    <a:lnTo>
                      <a:pt x="724" y="102"/>
                    </a:lnTo>
                    <a:lnTo>
                      <a:pt x="686" y="76"/>
                    </a:lnTo>
                    <a:lnTo>
                      <a:pt x="645" y="52"/>
                    </a:lnTo>
                    <a:lnTo>
                      <a:pt x="603" y="28"/>
                    </a:lnTo>
                    <a:lnTo>
                      <a:pt x="561" y="8"/>
                    </a:lnTo>
                    <a:lnTo>
                      <a:pt x="561" y="8"/>
                    </a:lnTo>
                    <a:lnTo>
                      <a:pt x="543" y="2"/>
                    </a:lnTo>
                    <a:lnTo>
                      <a:pt x="521" y="0"/>
                    </a:lnTo>
                    <a:lnTo>
                      <a:pt x="521" y="0"/>
                    </a:lnTo>
                    <a:lnTo>
                      <a:pt x="505" y="2"/>
                    </a:lnTo>
                    <a:lnTo>
                      <a:pt x="497" y="4"/>
                    </a:lnTo>
                    <a:lnTo>
                      <a:pt x="493" y="6"/>
                    </a:lnTo>
                    <a:lnTo>
                      <a:pt x="493" y="6"/>
                    </a:lnTo>
                    <a:lnTo>
                      <a:pt x="462" y="36"/>
                    </a:lnTo>
                    <a:lnTo>
                      <a:pt x="430" y="68"/>
                    </a:lnTo>
                    <a:lnTo>
                      <a:pt x="376" y="128"/>
                    </a:lnTo>
                    <a:lnTo>
                      <a:pt x="376" y="128"/>
                    </a:lnTo>
                    <a:close/>
                  </a:path>
                </a:pathLst>
              </a:custGeom>
              <a:solidFill>
                <a:srgbClr val="C4E99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grpSp>
            <p:nvGrpSpPr>
              <p:cNvPr id="76" name="Grupa 75">
                <a:extLst>
                  <a:ext uri="{FF2B5EF4-FFF2-40B4-BE49-F238E27FC236}">
                    <a16:creationId xmlns:a16="http://schemas.microsoft.com/office/drawing/2014/main" id="{D23B4C52-AA6E-4EF2-A47C-47769E73412B}"/>
                  </a:ext>
                </a:extLst>
              </p:cNvPr>
              <p:cNvGrpSpPr/>
              <p:nvPr/>
            </p:nvGrpSpPr>
            <p:grpSpPr>
              <a:xfrm>
                <a:off x="4537400" y="1892154"/>
                <a:ext cx="2150873" cy="1507233"/>
                <a:chOff x="1821415" y="1558413"/>
                <a:chExt cx="2448872" cy="1716059"/>
              </a:xfrm>
              <a:solidFill>
                <a:srgbClr val="56445E"/>
              </a:solidFill>
            </p:grpSpPr>
            <p:grpSp>
              <p:nvGrpSpPr>
                <p:cNvPr id="122" name="Grupa 121">
                  <a:extLst>
                    <a:ext uri="{FF2B5EF4-FFF2-40B4-BE49-F238E27FC236}">
                      <a16:creationId xmlns:a16="http://schemas.microsoft.com/office/drawing/2014/main" id="{578C5AFF-874C-425B-B96C-221801C8A675}"/>
                    </a:ext>
                  </a:extLst>
                </p:cNvPr>
                <p:cNvGrpSpPr/>
                <p:nvPr/>
              </p:nvGrpSpPr>
              <p:grpSpPr>
                <a:xfrm>
                  <a:off x="1821415" y="1558413"/>
                  <a:ext cx="2448872" cy="1716059"/>
                  <a:chOff x="1821415" y="1558413"/>
                  <a:chExt cx="2448872" cy="1716059"/>
                </a:xfrm>
                <a:grpFill/>
              </p:grpSpPr>
              <p:sp>
                <p:nvSpPr>
                  <p:cNvPr id="139" name="Freeform 12">
                    <a:extLst>
                      <a:ext uri="{FF2B5EF4-FFF2-40B4-BE49-F238E27FC236}">
                        <a16:creationId xmlns:a16="http://schemas.microsoft.com/office/drawing/2014/main" id="{B9AC0198-0C1D-4154-9D0A-BC0A4BFE4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21415" y="1558413"/>
                    <a:ext cx="1177307" cy="887138"/>
                  </a:xfrm>
                  <a:custGeom>
                    <a:avLst/>
                    <a:gdLst>
                      <a:gd name="T0" fmla="*/ 302 w 1274"/>
                      <a:gd name="T1" fmla="*/ 891 h 960"/>
                      <a:gd name="T2" fmla="*/ 346 w 1274"/>
                      <a:gd name="T3" fmla="*/ 863 h 960"/>
                      <a:gd name="T4" fmla="*/ 387 w 1274"/>
                      <a:gd name="T5" fmla="*/ 863 h 960"/>
                      <a:gd name="T6" fmla="*/ 423 w 1274"/>
                      <a:gd name="T7" fmla="*/ 873 h 960"/>
                      <a:gd name="T8" fmla="*/ 437 w 1274"/>
                      <a:gd name="T9" fmla="*/ 863 h 960"/>
                      <a:gd name="T10" fmla="*/ 459 w 1274"/>
                      <a:gd name="T11" fmla="*/ 833 h 960"/>
                      <a:gd name="T12" fmla="*/ 558 w 1274"/>
                      <a:gd name="T13" fmla="*/ 779 h 960"/>
                      <a:gd name="T14" fmla="*/ 628 w 1274"/>
                      <a:gd name="T15" fmla="*/ 763 h 960"/>
                      <a:gd name="T16" fmla="*/ 660 w 1274"/>
                      <a:gd name="T17" fmla="*/ 769 h 960"/>
                      <a:gd name="T18" fmla="*/ 698 w 1274"/>
                      <a:gd name="T19" fmla="*/ 791 h 960"/>
                      <a:gd name="T20" fmla="*/ 793 w 1274"/>
                      <a:gd name="T21" fmla="*/ 815 h 960"/>
                      <a:gd name="T22" fmla="*/ 865 w 1274"/>
                      <a:gd name="T23" fmla="*/ 827 h 960"/>
                      <a:gd name="T24" fmla="*/ 908 w 1274"/>
                      <a:gd name="T25" fmla="*/ 853 h 960"/>
                      <a:gd name="T26" fmla="*/ 962 w 1274"/>
                      <a:gd name="T27" fmla="*/ 887 h 960"/>
                      <a:gd name="T28" fmla="*/ 1026 w 1274"/>
                      <a:gd name="T29" fmla="*/ 899 h 960"/>
                      <a:gd name="T30" fmla="*/ 1037 w 1274"/>
                      <a:gd name="T31" fmla="*/ 869 h 960"/>
                      <a:gd name="T32" fmla="*/ 1059 w 1274"/>
                      <a:gd name="T33" fmla="*/ 839 h 960"/>
                      <a:gd name="T34" fmla="*/ 1155 w 1274"/>
                      <a:gd name="T35" fmla="*/ 749 h 960"/>
                      <a:gd name="T36" fmla="*/ 1218 w 1274"/>
                      <a:gd name="T37" fmla="*/ 708 h 960"/>
                      <a:gd name="T38" fmla="*/ 1274 w 1274"/>
                      <a:gd name="T39" fmla="*/ 678 h 960"/>
                      <a:gd name="T40" fmla="*/ 1258 w 1274"/>
                      <a:gd name="T41" fmla="*/ 652 h 960"/>
                      <a:gd name="T42" fmla="*/ 1179 w 1274"/>
                      <a:gd name="T43" fmla="*/ 624 h 960"/>
                      <a:gd name="T44" fmla="*/ 1125 w 1274"/>
                      <a:gd name="T45" fmla="*/ 559 h 960"/>
                      <a:gd name="T46" fmla="*/ 1107 w 1274"/>
                      <a:gd name="T47" fmla="*/ 513 h 960"/>
                      <a:gd name="T48" fmla="*/ 1111 w 1274"/>
                      <a:gd name="T49" fmla="*/ 469 h 960"/>
                      <a:gd name="T50" fmla="*/ 1133 w 1274"/>
                      <a:gd name="T51" fmla="*/ 417 h 960"/>
                      <a:gd name="T52" fmla="*/ 1133 w 1274"/>
                      <a:gd name="T53" fmla="*/ 364 h 960"/>
                      <a:gd name="T54" fmla="*/ 1087 w 1274"/>
                      <a:gd name="T55" fmla="*/ 340 h 960"/>
                      <a:gd name="T56" fmla="*/ 1018 w 1274"/>
                      <a:gd name="T57" fmla="*/ 336 h 960"/>
                      <a:gd name="T58" fmla="*/ 918 w 1274"/>
                      <a:gd name="T59" fmla="*/ 342 h 960"/>
                      <a:gd name="T60" fmla="*/ 865 w 1274"/>
                      <a:gd name="T61" fmla="*/ 330 h 960"/>
                      <a:gd name="T62" fmla="*/ 829 w 1274"/>
                      <a:gd name="T63" fmla="*/ 272 h 960"/>
                      <a:gd name="T64" fmla="*/ 823 w 1274"/>
                      <a:gd name="T65" fmla="*/ 217 h 960"/>
                      <a:gd name="T66" fmla="*/ 799 w 1274"/>
                      <a:gd name="T67" fmla="*/ 161 h 960"/>
                      <a:gd name="T68" fmla="*/ 765 w 1274"/>
                      <a:gd name="T69" fmla="*/ 105 h 960"/>
                      <a:gd name="T70" fmla="*/ 765 w 1274"/>
                      <a:gd name="T71" fmla="*/ 66 h 960"/>
                      <a:gd name="T72" fmla="*/ 952 w 1274"/>
                      <a:gd name="T73" fmla="*/ 205 h 960"/>
                      <a:gd name="T74" fmla="*/ 940 w 1274"/>
                      <a:gd name="T75" fmla="*/ 137 h 960"/>
                      <a:gd name="T76" fmla="*/ 894 w 1274"/>
                      <a:gd name="T77" fmla="*/ 82 h 960"/>
                      <a:gd name="T78" fmla="*/ 793 w 1274"/>
                      <a:gd name="T79" fmla="*/ 16 h 960"/>
                      <a:gd name="T80" fmla="*/ 688 w 1274"/>
                      <a:gd name="T81" fmla="*/ 2 h 960"/>
                      <a:gd name="T82" fmla="*/ 523 w 1274"/>
                      <a:gd name="T83" fmla="*/ 4 h 960"/>
                      <a:gd name="T84" fmla="*/ 358 w 1274"/>
                      <a:gd name="T85" fmla="*/ 16 h 960"/>
                      <a:gd name="T86" fmla="*/ 322 w 1274"/>
                      <a:gd name="T87" fmla="*/ 36 h 960"/>
                      <a:gd name="T88" fmla="*/ 296 w 1274"/>
                      <a:gd name="T89" fmla="*/ 60 h 960"/>
                      <a:gd name="T90" fmla="*/ 244 w 1274"/>
                      <a:gd name="T91" fmla="*/ 76 h 960"/>
                      <a:gd name="T92" fmla="*/ 26 w 1274"/>
                      <a:gd name="T93" fmla="*/ 173 h 960"/>
                      <a:gd name="T94" fmla="*/ 26 w 1274"/>
                      <a:gd name="T95" fmla="*/ 175 h 960"/>
                      <a:gd name="T96" fmla="*/ 59 w 1274"/>
                      <a:gd name="T97" fmla="*/ 376 h 960"/>
                      <a:gd name="T98" fmla="*/ 30 w 1274"/>
                      <a:gd name="T99" fmla="*/ 429 h 960"/>
                      <a:gd name="T100" fmla="*/ 4 w 1274"/>
                      <a:gd name="T101" fmla="*/ 445 h 960"/>
                      <a:gd name="T102" fmla="*/ 32 w 1274"/>
                      <a:gd name="T103" fmla="*/ 495 h 960"/>
                      <a:gd name="T104" fmla="*/ 41 w 1274"/>
                      <a:gd name="T105" fmla="*/ 573 h 960"/>
                      <a:gd name="T106" fmla="*/ 55 w 1274"/>
                      <a:gd name="T107" fmla="*/ 608 h 960"/>
                      <a:gd name="T108" fmla="*/ 81 w 1274"/>
                      <a:gd name="T109" fmla="*/ 646 h 960"/>
                      <a:gd name="T110" fmla="*/ 83 w 1274"/>
                      <a:gd name="T111" fmla="*/ 706 h 960"/>
                      <a:gd name="T112" fmla="*/ 59 w 1274"/>
                      <a:gd name="T113" fmla="*/ 746 h 960"/>
                      <a:gd name="T114" fmla="*/ 45 w 1274"/>
                      <a:gd name="T115" fmla="*/ 829 h 960"/>
                      <a:gd name="T116" fmla="*/ 59 w 1274"/>
                      <a:gd name="T117" fmla="*/ 879 h 960"/>
                      <a:gd name="T118" fmla="*/ 133 w 1274"/>
                      <a:gd name="T119" fmla="*/ 938 h 960"/>
                      <a:gd name="T120" fmla="*/ 179 w 1274"/>
                      <a:gd name="T121" fmla="*/ 956 h 960"/>
                      <a:gd name="T122" fmla="*/ 242 w 1274"/>
                      <a:gd name="T123" fmla="*/ 958 h 960"/>
                      <a:gd name="T124" fmla="*/ 282 w 1274"/>
                      <a:gd name="T125" fmla="*/ 920 h 9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74" h="960">
                        <a:moveTo>
                          <a:pt x="282" y="920"/>
                        </a:moveTo>
                        <a:lnTo>
                          <a:pt x="282" y="920"/>
                        </a:lnTo>
                        <a:lnTo>
                          <a:pt x="292" y="905"/>
                        </a:lnTo>
                        <a:lnTo>
                          <a:pt x="302" y="891"/>
                        </a:lnTo>
                        <a:lnTo>
                          <a:pt x="314" y="881"/>
                        </a:lnTo>
                        <a:lnTo>
                          <a:pt x="324" y="873"/>
                        </a:lnTo>
                        <a:lnTo>
                          <a:pt x="336" y="867"/>
                        </a:lnTo>
                        <a:lnTo>
                          <a:pt x="346" y="863"/>
                        </a:lnTo>
                        <a:lnTo>
                          <a:pt x="358" y="861"/>
                        </a:lnTo>
                        <a:lnTo>
                          <a:pt x="367" y="861"/>
                        </a:lnTo>
                        <a:lnTo>
                          <a:pt x="367" y="861"/>
                        </a:lnTo>
                        <a:lnTo>
                          <a:pt x="387" y="863"/>
                        </a:lnTo>
                        <a:lnTo>
                          <a:pt x="407" y="869"/>
                        </a:lnTo>
                        <a:lnTo>
                          <a:pt x="407" y="869"/>
                        </a:lnTo>
                        <a:lnTo>
                          <a:pt x="417" y="873"/>
                        </a:lnTo>
                        <a:lnTo>
                          <a:pt x="423" y="873"/>
                        </a:lnTo>
                        <a:lnTo>
                          <a:pt x="423" y="873"/>
                        </a:lnTo>
                        <a:lnTo>
                          <a:pt x="425" y="873"/>
                        </a:lnTo>
                        <a:lnTo>
                          <a:pt x="431" y="871"/>
                        </a:lnTo>
                        <a:lnTo>
                          <a:pt x="437" y="863"/>
                        </a:lnTo>
                        <a:lnTo>
                          <a:pt x="445" y="849"/>
                        </a:lnTo>
                        <a:lnTo>
                          <a:pt x="445" y="849"/>
                        </a:lnTo>
                        <a:lnTo>
                          <a:pt x="451" y="841"/>
                        </a:lnTo>
                        <a:lnTo>
                          <a:pt x="459" y="833"/>
                        </a:lnTo>
                        <a:lnTo>
                          <a:pt x="477" y="817"/>
                        </a:lnTo>
                        <a:lnTo>
                          <a:pt x="503" y="803"/>
                        </a:lnTo>
                        <a:lnTo>
                          <a:pt x="529" y="789"/>
                        </a:lnTo>
                        <a:lnTo>
                          <a:pt x="558" y="779"/>
                        </a:lnTo>
                        <a:lnTo>
                          <a:pt x="584" y="771"/>
                        </a:lnTo>
                        <a:lnTo>
                          <a:pt x="608" y="765"/>
                        </a:lnTo>
                        <a:lnTo>
                          <a:pt x="628" y="763"/>
                        </a:lnTo>
                        <a:lnTo>
                          <a:pt x="628" y="763"/>
                        </a:lnTo>
                        <a:lnTo>
                          <a:pt x="628" y="763"/>
                        </a:lnTo>
                        <a:lnTo>
                          <a:pt x="640" y="763"/>
                        </a:lnTo>
                        <a:lnTo>
                          <a:pt x="652" y="767"/>
                        </a:lnTo>
                        <a:lnTo>
                          <a:pt x="660" y="769"/>
                        </a:lnTo>
                        <a:lnTo>
                          <a:pt x="670" y="775"/>
                        </a:lnTo>
                        <a:lnTo>
                          <a:pt x="670" y="775"/>
                        </a:lnTo>
                        <a:lnTo>
                          <a:pt x="682" y="785"/>
                        </a:lnTo>
                        <a:lnTo>
                          <a:pt x="698" y="791"/>
                        </a:lnTo>
                        <a:lnTo>
                          <a:pt x="711" y="797"/>
                        </a:lnTo>
                        <a:lnTo>
                          <a:pt x="727" y="803"/>
                        </a:lnTo>
                        <a:lnTo>
                          <a:pt x="759" y="809"/>
                        </a:lnTo>
                        <a:lnTo>
                          <a:pt x="793" y="815"/>
                        </a:lnTo>
                        <a:lnTo>
                          <a:pt x="793" y="815"/>
                        </a:lnTo>
                        <a:lnTo>
                          <a:pt x="849" y="823"/>
                        </a:lnTo>
                        <a:lnTo>
                          <a:pt x="849" y="823"/>
                        </a:lnTo>
                        <a:lnTo>
                          <a:pt x="865" y="827"/>
                        </a:lnTo>
                        <a:lnTo>
                          <a:pt x="880" y="833"/>
                        </a:lnTo>
                        <a:lnTo>
                          <a:pt x="896" y="841"/>
                        </a:lnTo>
                        <a:lnTo>
                          <a:pt x="908" y="853"/>
                        </a:lnTo>
                        <a:lnTo>
                          <a:pt x="908" y="853"/>
                        </a:lnTo>
                        <a:lnTo>
                          <a:pt x="920" y="865"/>
                        </a:lnTo>
                        <a:lnTo>
                          <a:pt x="934" y="873"/>
                        </a:lnTo>
                        <a:lnTo>
                          <a:pt x="946" y="881"/>
                        </a:lnTo>
                        <a:lnTo>
                          <a:pt x="962" y="887"/>
                        </a:lnTo>
                        <a:lnTo>
                          <a:pt x="976" y="891"/>
                        </a:lnTo>
                        <a:lnTo>
                          <a:pt x="992" y="895"/>
                        </a:lnTo>
                        <a:lnTo>
                          <a:pt x="1026" y="899"/>
                        </a:lnTo>
                        <a:lnTo>
                          <a:pt x="1026" y="899"/>
                        </a:lnTo>
                        <a:lnTo>
                          <a:pt x="1030" y="891"/>
                        </a:lnTo>
                        <a:lnTo>
                          <a:pt x="1033" y="881"/>
                        </a:lnTo>
                        <a:lnTo>
                          <a:pt x="1033" y="881"/>
                        </a:lnTo>
                        <a:lnTo>
                          <a:pt x="1037" y="869"/>
                        </a:lnTo>
                        <a:lnTo>
                          <a:pt x="1043" y="857"/>
                        </a:lnTo>
                        <a:lnTo>
                          <a:pt x="1051" y="847"/>
                        </a:lnTo>
                        <a:lnTo>
                          <a:pt x="1059" y="839"/>
                        </a:lnTo>
                        <a:lnTo>
                          <a:pt x="1059" y="839"/>
                        </a:lnTo>
                        <a:lnTo>
                          <a:pt x="1081" y="823"/>
                        </a:lnTo>
                        <a:lnTo>
                          <a:pt x="1099" y="805"/>
                        </a:lnTo>
                        <a:lnTo>
                          <a:pt x="1135" y="767"/>
                        </a:lnTo>
                        <a:lnTo>
                          <a:pt x="1155" y="749"/>
                        </a:lnTo>
                        <a:lnTo>
                          <a:pt x="1173" y="734"/>
                        </a:lnTo>
                        <a:lnTo>
                          <a:pt x="1195" y="720"/>
                        </a:lnTo>
                        <a:lnTo>
                          <a:pt x="1218" y="708"/>
                        </a:lnTo>
                        <a:lnTo>
                          <a:pt x="1218" y="708"/>
                        </a:lnTo>
                        <a:lnTo>
                          <a:pt x="1232" y="702"/>
                        </a:lnTo>
                        <a:lnTo>
                          <a:pt x="1246" y="694"/>
                        </a:lnTo>
                        <a:lnTo>
                          <a:pt x="1274" y="678"/>
                        </a:lnTo>
                        <a:lnTo>
                          <a:pt x="1274" y="678"/>
                        </a:lnTo>
                        <a:lnTo>
                          <a:pt x="1264" y="652"/>
                        </a:lnTo>
                        <a:lnTo>
                          <a:pt x="1264" y="652"/>
                        </a:lnTo>
                        <a:lnTo>
                          <a:pt x="1258" y="652"/>
                        </a:lnTo>
                        <a:lnTo>
                          <a:pt x="1258" y="652"/>
                        </a:lnTo>
                        <a:lnTo>
                          <a:pt x="1234" y="650"/>
                        </a:lnTo>
                        <a:lnTo>
                          <a:pt x="1212" y="644"/>
                        </a:lnTo>
                        <a:lnTo>
                          <a:pt x="1195" y="636"/>
                        </a:lnTo>
                        <a:lnTo>
                          <a:pt x="1179" y="624"/>
                        </a:lnTo>
                        <a:lnTo>
                          <a:pt x="1163" y="610"/>
                        </a:lnTo>
                        <a:lnTo>
                          <a:pt x="1149" y="594"/>
                        </a:lnTo>
                        <a:lnTo>
                          <a:pt x="1137" y="577"/>
                        </a:lnTo>
                        <a:lnTo>
                          <a:pt x="1125" y="559"/>
                        </a:lnTo>
                        <a:lnTo>
                          <a:pt x="1125" y="559"/>
                        </a:lnTo>
                        <a:lnTo>
                          <a:pt x="1113" y="535"/>
                        </a:lnTo>
                        <a:lnTo>
                          <a:pt x="1109" y="525"/>
                        </a:lnTo>
                        <a:lnTo>
                          <a:pt x="1107" y="513"/>
                        </a:lnTo>
                        <a:lnTo>
                          <a:pt x="1105" y="503"/>
                        </a:lnTo>
                        <a:lnTo>
                          <a:pt x="1105" y="493"/>
                        </a:lnTo>
                        <a:lnTo>
                          <a:pt x="1107" y="481"/>
                        </a:lnTo>
                        <a:lnTo>
                          <a:pt x="1111" y="469"/>
                        </a:lnTo>
                        <a:lnTo>
                          <a:pt x="1111" y="469"/>
                        </a:lnTo>
                        <a:lnTo>
                          <a:pt x="1123" y="443"/>
                        </a:lnTo>
                        <a:lnTo>
                          <a:pt x="1133" y="417"/>
                        </a:lnTo>
                        <a:lnTo>
                          <a:pt x="1133" y="417"/>
                        </a:lnTo>
                        <a:lnTo>
                          <a:pt x="1139" y="402"/>
                        </a:lnTo>
                        <a:lnTo>
                          <a:pt x="1139" y="388"/>
                        </a:lnTo>
                        <a:lnTo>
                          <a:pt x="1139" y="376"/>
                        </a:lnTo>
                        <a:lnTo>
                          <a:pt x="1133" y="364"/>
                        </a:lnTo>
                        <a:lnTo>
                          <a:pt x="1127" y="354"/>
                        </a:lnTo>
                        <a:lnTo>
                          <a:pt x="1117" y="348"/>
                        </a:lnTo>
                        <a:lnTo>
                          <a:pt x="1103" y="342"/>
                        </a:lnTo>
                        <a:lnTo>
                          <a:pt x="1087" y="340"/>
                        </a:lnTo>
                        <a:lnTo>
                          <a:pt x="1087" y="340"/>
                        </a:lnTo>
                        <a:lnTo>
                          <a:pt x="1053" y="338"/>
                        </a:lnTo>
                        <a:lnTo>
                          <a:pt x="1018" y="336"/>
                        </a:lnTo>
                        <a:lnTo>
                          <a:pt x="1018" y="336"/>
                        </a:lnTo>
                        <a:lnTo>
                          <a:pt x="980" y="338"/>
                        </a:lnTo>
                        <a:lnTo>
                          <a:pt x="944" y="340"/>
                        </a:lnTo>
                        <a:lnTo>
                          <a:pt x="944" y="340"/>
                        </a:lnTo>
                        <a:lnTo>
                          <a:pt x="918" y="342"/>
                        </a:lnTo>
                        <a:lnTo>
                          <a:pt x="918" y="342"/>
                        </a:lnTo>
                        <a:lnTo>
                          <a:pt x="898" y="342"/>
                        </a:lnTo>
                        <a:lnTo>
                          <a:pt x="880" y="338"/>
                        </a:lnTo>
                        <a:lnTo>
                          <a:pt x="865" y="330"/>
                        </a:lnTo>
                        <a:lnTo>
                          <a:pt x="853" y="320"/>
                        </a:lnTo>
                        <a:lnTo>
                          <a:pt x="841" y="308"/>
                        </a:lnTo>
                        <a:lnTo>
                          <a:pt x="835" y="292"/>
                        </a:lnTo>
                        <a:lnTo>
                          <a:pt x="829" y="272"/>
                        </a:lnTo>
                        <a:lnTo>
                          <a:pt x="827" y="250"/>
                        </a:lnTo>
                        <a:lnTo>
                          <a:pt x="827" y="250"/>
                        </a:lnTo>
                        <a:lnTo>
                          <a:pt x="827" y="233"/>
                        </a:lnTo>
                        <a:lnTo>
                          <a:pt x="823" y="217"/>
                        </a:lnTo>
                        <a:lnTo>
                          <a:pt x="819" y="203"/>
                        </a:lnTo>
                        <a:lnTo>
                          <a:pt x="815" y="187"/>
                        </a:lnTo>
                        <a:lnTo>
                          <a:pt x="807" y="173"/>
                        </a:lnTo>
                        <a:lnTo>
                          <a:pt x="799" y="161"/>
                        </a:lnTo>
                        <a:lnTo>
                          <a:pt x="781" y="133"/>
                        </a:lnTo>
                        <a:lnTo>
                          <a:pt x="781" y="133"/>
                        </a:lnTo>
                        <a:lnTo>
                          <a:pt x="771" y="121"/>
                        </a:lnTo>
                        <a:lnTo>
                          <a:pt x="765" y="105"/>
                        </a:lnTo>
                        <a:lnTo>
                          <a:pt x="749" y="78"/>
                        </a:lnTo>
                        <a:lnTo>
                          <a:pt x="749" y="78"/>
                        </a:lnTo>
                        <a:lnTo>
                          <a:pt x="765" y="66"/>
                        </a:lnTo>
                        <a:lnTo>
                          <a:pt x="765" y="66"/>
                        </a:lnTo>
                        <a:lnTo>
                          <a:pt x="930" y="215"/>
                        </a:lnTo>
                        <a:lnTo>
                          <a:pt x="930" y="215"/>
                        </a:lnTo>
                        <a:lnTo>
                          <a:pt x="952" y="205"/>
                        </a:lnTo>
                        <a:lnTo>
                          <a:pt x="952" y="205"/>
                        </a:lnTo>
                        <a:lnTo>
                          <a:pt x="950" y="185"/>
                        </a:lnTo>
                        <a:lnTo>
                          <a:pt x="948" y="163"/>
                        </a:lnTo>
                        <a:lnTo>
                          <a:pt x="942" y="145"/>
                        </a:lnTo>
                        <a:lnTo>
                          <a:pt x="940" y="137"/>
                        </a:lnTo>
                        <a:lnTo>
                          <a:pt x="934" y="129"/>
                        </a:lnTo>
                        <a:lnTo>
                          <a:pt x="934" y="129"/>
                        </a:lnTo>
                        <a:lnTo>
                          <a:pt x="914" y="105"/>
                        </a:lnTo>
                        <a:lnTo>
                          <a:pt x="894" y="82"/>
                        </a:lnTo>
                        <a:lnTo>
                          <a:pt x="870" y="62"/>
                        </a:lnTo>
                        <a:lnTo>
                          <a:pt x="847" y="44"/>
                        </a:lnTo>
                        <a:lnTo>
                          <a:pt x="821" y="28"/>
                        </a:lnTo>
                        <a:lnTo>
                          <a:pt x="793" y="16"/>
                        </a:lnTo>
                        <a:lnTo>
                          <a:pt x="765" y="8"/>
                        </a:lnTo>
                        <a:lnTo>
                          <a:pt x="733" y="4"/>
                        </a:lnTo>
                        <a:lnTo>
                          <a:pt x="733" y="4"/>
                        </a:lnTo>
                        <a:lnTo>
                          <a:pt x="688" y="2"/>
                        </a:lnTo>
                        <a:lnTo>
                          <a:pt x="642" y="0"/>
                        </a:lnTo>
                        <a:lnTo>
                          <a:pt x="642" y="0"/>
                        </a:lnTo>
                        <a:lnTo>
                          <a:pt x="582" y="2"/>
                        </a:lnTo>
                        <a:lnTo>
                          <a:pt x="523" y="4"/>
                        </a:lnTo>
                        <a:lnTo>
                          <a:pt x="405" y="10"/>
                        </a:lnTo>
                        <a:lnTo>
                          <a:pt x="405" y="10"/>
                        </a:lnTo>
                        <a:lnTo>
                          <a:pt x="381" y="12"/>
                        </a:lnTo>
                        <a:lnTo>
                          <a:pt x="358" y="16"/>
                        </a:lnTo>
                        <a:lnTo>
                          <a:pt x="346" y="20"/>
                        </a:lnTo>
                        <a:lnTo>
                          <a:pt x="336" y="24"/>
                        </a:lnTo>
                        <a:lnTo>
                          <a:pt x="328" y="28"/>
                        </a:lnTo>
                        <a:lnTo>
                          <a:pt x="322" y="36"/>
                        </a:lnTo>
                        <a:lnTo>
                          <a:pt x="322" y="36"/>
                        </a:lnTo>
                        <a:lnTo>
                          <a:pt x="314" y="46"/>
                        </a:lnTo>
                        <a:lnTo>
                          <a:pt x="306" y="54"/>
                        </a:lnTo>
                        <a:lnTo>
                          <a:pt x="296" y="60"/>
                        </a:lnTo>
                        <a:lnTo>
                          <a:pt x="286" y="64"/>
                        </a:lnTo>
                        <a:lnTo>
                          <a:pt x="264" y="70"/>
                        </a:lnTo>
                        <a:lnTo>
                          <a:pt x="254" y="72"/>
                        </a:lnTo>
                        <a:lnTo>
                          <a:pt x="244" y="76"/>
                        </a:lnTo>
                        <a:lnTo>
                          <a:pt x="244" y="76"/>
                        </a:lnTo>
                        <a:lnTo>
                          <a:pt x="135" y="123"/>
                        </a:lnTo>
                        <a:lnTo>
                          <a:pt x="26" y="173"/>
                        </a:lnTo>
                        <a:lnTo>
                          <a:pt x="26" y="173"/>
                        </a:lnTo>
                        <a:lnTo>
                          <a:pt x="24" y="177"/>
                        </a:lnTo>
                        <a:lnTo>
                          <a:pt x="24" y="177"/>
                        </a:lnTo>
                        <a:lnTo>
                          <a:pt x="26" y="175"/>
                        </a:lnTo>
                        <a:lnTo>
                          <a:pt x="26" y="175"/>
                        </a:lnTo>
                        <a:lnTo>
                          <a:pt x="53" y="324"/>
                        </a:lnTo>
                        <a:lnTo>
                          <a:pt x="53" y="324"/>
                        </a:lnTo>
                        <a:lnTo>
                          <a:pt x="57" y="360"/>
                        </a:lnTo>
                        <a:lnTo>
                          <a:pt x="59" y="376"/>
                        </a:lnTo>
                        <a:lnTo>
                          <a:pt x="57" y="392"/>
                        </a:lnTo>
                        <a:lnTo>
                          <a:pt x="51" y="406"/>
                        </a:lnTo>
                        <a:lnTo>
                          <a:pt x="41" y="419"/>
                        </a:lnTo>
                        <a:lnTo>
                          <a:pt x="30" y="429"/>
                        </a:lnTo>
                        <a:lnTo>
                          <a:pt x="10" y="439"/>
                        </a:lnTo>
                        <a:lnTo>
                          <a:pt x="10" y="439"/>
                        </a:lnTo>
                        <a:lnTo>
                          <a:pt x="6" y="441"/>
                        </a:lnTo>
                        <a:lnTo>
                          <a:pt x="4" y="445"/>
                        </a:lnTo>
                        <a:lnTo>
                          <a:pt x="0" y="453"/>
                        </a:lnTo>
                        <a:lnTo>
                          <a:pt x="0" y="453"/>
                        </a:lnTo>
                        <a:lnTo>
                          <a:pt x="26" y="485"/>
                        </a:lnTo>
                        <a:lnTo>
                          <a:pt x="32" y="495"/>
                        </a:lnTo>
                        <a:lnTo>
                          <a:pt x="37" y="507"/>
                        </a:lnTo>
                        <a:lnTo>
                          <a:pt x="39" y="519"/>
                        </a:lnTo>
                        <a:lnTo>
                          <a:pt x="41" y="533"/>
                        </a:lnTo>
                        <a:lnTo>
                          <a:pt x="41" y="573"/>
                        </a:lnTo>
                        <a:lnTo>
                          <a:pt x="41" y="573"/>
                        </a:lnTo>
                        <a:lnTo>
                          <a:pt x="43" y="584"/>
                        </a:lnTo>
                        <a:lnTo>
                          <a:pt x="47" y="596"/>
                        </a:lnTo>
                        <a:lnTo>
                          <a:pt x="55" y="608"/>
                        </a:lnTo>
                        <a:lnTo>
                          <a:pt x="63" y="620"/>
                        </a:lnTo>
                        <a:lnTo>
                          <a:pt x="63" y="620"/>
                        </a:lnTo>
                        <a:lnTo>
                          <a:pt x="73" y="632"/>
                        </a:lnTo>
                        <a:lnTo>
                          <a:pt x="81" y="646"/>
                        </a:lnTo>
                        <a:lnTo>
                          <a:pt x="85" y="660"/>
                        </a:lnTo>
                        <a:lnTo>
                          <a:pt x="87" y="676"/>
                        </a:lnTo>
                        <a:lnTo>
                          <a:pt x="87" y="692"/>
                        </a:lnTo>
                        <a:lnTo>
                          <a:pt x="83" y="706"/>
                        </a:lnTo>
                        <a:lnTo>
                          <a:pt x="77" y="720"/>
                        </a:lnTo>
                        <a:lnTo>
                          <a:pt x="69" y="732"/>
                        </a:lnTo>
                        <a:lnTo>
                          <a:pt x="69" y="732"/>
                        </a:lnTo>
                        <a:lnTo>
                          <a:pt x="59" y="746"/>
                        </a:lnTo>
                        <a:lnTo>
                          <a:pt x="53" y="763"/>
                        </a:lnTo>
                        <a:lnTo>
                          <a:pt x="47" y="785"/>
                        </a:lnTo>
                        <a:lnTo>
                          <a:pt x="45" y="807"/>
                        </a:lnTo>
                        <a:lnTo>
                          <a:pt x="45" y="829"/>
                        </a:lnTo>
                        <a:lnTo>
                          <a:pt x="45" y="851"/>
                        </a:lnTo>
                        <a:lnTo>
                          <a:pt x="51" y="867"/>
                        </a:lnTo>
                        <a:lnTo>
                          <a:pt x="55" y="875"/>
                        </a:lnTo>
                        <a:lnTo>
                          <a:pt x="59" y="879"/>
                        </a:lnTo>
                        <a:lnTo>
                          <a:pt x="59" y="879"/>
                        </a:lnTo>
                        <a:lnTo>
                          <a:pt x="87" y="905"/>
                        </a:lnTo>
                        <a:lnTo>
                          <a:pt x="117" y="928"/>
                        </a:lnTo>
                        <a:lnTo>
                          <a:pt x="133" y="938"/>
                        </a:lnTo>
                        <a:lnTo>
                          <a:pt x="147" y="946"/>
                        </a:lnTo>
                        <a:lnTo>
                          <a:pt x="163" y="952"/>
                        </a:lnTo>
                        <a:lnTo>
                          <a:pt x="179" y="956"/>
                        </a:lnTo>
                        <a:lnTo>
                          <a:pt x="179" y="956"/>
                        </a:lnTo>
                        <a:lnTo>
                          <a:pt x="199" y="958"/>
                        </a:lnTo>
                        <a:lnTo>
                          <a:pt x="218" y="960"/>
                        </a:lnTo>
                        <a:lnTo>
                          <a:pt x="218" y="960"/>
                        </a:lnTo>
                        <a:lnTo>
                          <a:pt x="242" y="958"/>
                        </a:lnTo>
                        <a:lnTo>
                          <a:pt x="254" y="954"/>
                        </a:lnTo>
                        <a:lnTo>
                          <a:pt x="266" y="952"/>
                        </a:lnTo>
                        <a:lnTo>
                          <a:pt x="266" y="952"/>
                        </a:lnTo>
                        <a:lnTo>
                          <a:pt x="282" y="920"/>
                        </a:lnTo>
                        <a:lnTo>
                          <a:pt x="282" y="9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grpSp>
                <p:nvGrpSpPr>
                  <p:cNvPr id="140" name="Grupa 139">
                    <a:extLst>
                      <a:ext uri="{FF2B5EF4-FFF2-40B4-BE49-F238E27FC236}">
                        <a16:creationId xmlns:a16="http://schemas.microsoft.com/office/drawing/2014/main" id="{90DC77C7-B535-4530-9228-D8F4EA5473BD}"/>
                      </a:ext>
                    </a:extLst>
                  </p:cNvPr>
                  <p:cNvGrpSpPr/>
                  <p:nvPr/>
                </p:nvGrpSpPr>
                <p:grpSpPr>
                  <a:xfrm>
                    <a:off x="2048744" y="1826403"/>
                    <a:ext cx="2221543" cy="1448069"/>
                    <a:chOff x="2048744" y="1826403"/>
                    <a:chExt cx="2221543" cy="1448069"/>
                  </a:xfrm>
                  <a:grpFill/>
                </p:grpSpPr>
                <p:sp>
                  <p:nvSpPr>
                    <p:cNvPr id="141" name="Freeform 8">
                      <a:extLst>
                        <a:ext uri="{FF2B5EF4-FFF2-40B4-BE49-F238E27FC236}">
                          <a16:creationId xmlns:a16="http://schemas.microsoft.com/office/drawing/2014/main" id="{8B70AFBC-A6B8-44DE-941E-07D995284D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9280" y="1826403"/>
                      <a:ext cx="1461007" cy="883442"/>
                    </a:xfrm>
                    <a:custGeom>
                      <a:avLst/>
                      <a:gdLst>
                        <a:gd name="T0" fmla="*/ 70 w 1581"/>
                        <a:gd name="T1" fmla="*/ 710 h 956"/>
                        <a:gd name="T2" fmla="*/ 106 w 1581"/>
                        <a:gd name="T3" fmla="*/ 744 h 956"/>
                        <a:gd name="T4" fmla="*/ 175 w 1581"/>
                        <a:gd name="T5" fmla="*/ 780 h 956"/>
                        <a:gd name="T6" fmla="*/ 237 w 1581"/>
                        <a:gd name="T7" fmla="*/ 811 h 956"/>
                        <a:gd name="T8" fmla="*/ 279 w 1581"/>
                        <a:gd name="T9" fmla="*/ 867 h 956"/>
                        <a:gd name="T10" fmla="*/ 283 w 1581"/>
                        <a:gd name="T11" fmla="*/ 905 h 956"/>
                        <a:gd name="T12" fmla="*/ 298 w 1581"/>
                        <a:gd name="T13" fmla="*/ 923 h 956"/>
                        <a:gd name="T14" fmla="*/ 340 w 1581"/>
                        <a:gd name="T15" fmla="*/ 939 h 956"/>
                        <a:gd name="T16" fmla="*/ 499 w 1581"/>
                        <a:gd name="T17" fmla="*/ 956 h 956"/>
                        <a:gd name="T18" fmla="*/ 527 w 1581"/>
                        <a:gd name="T19" fmla="*/ 951 h 956"/>
                        <a:gd name="T20" fmla="*/ 547 w 1581"/>
                        <a:gd name="T21" fmla="*/ 923 h 956"/>
                        <a:gd name="T22" fmla="*/ 571 w 1581"/>
                        <a:gd name="T23" fmla="*/ 885 h 956"/>
                        <a:gd name="T24" fmla="*/ 623 w 1581"/>
                        <a:gd name="T25" fmla="*/ 865 h 956"/>
                        <a:gd name="T26" fmla="*/ 640 w 1581"/>
                        <a:gd name="T27" fmla="*/ 863 h 956"/>
                        <a:gd name="T28" fmla="*/ 680 w 1581"/>
                        <a:gd name="T29" fmla="*/ 861 h 956"/>
                        <a:gd name="T30" fmla="*/ 706 w 1581"/>
                        <a:gd name="T31" fmla="*/ 833 h 956"/>
                        <a:gd name="T32" fmla="*/ 788 w 1581"/>
                        <a:gd name="T33" fmla="*/ 797 h 956"/>
                        <a:gd name="T34" fmla="*/ 953 w 1581"/>
                        <a:gd name="T35" fmla="*/ 742 h 956"/>
                        <a:gd name="T36" fmla="*/ 1112 w 1581"/>
                        <a:gd name="T37" fmla="*/ 696 h 956"/>
                        <a:gd name="T38" fmla="*/ 1141 w 1581"/>
                        <a:gd name="T39" fmla="*/ 670 h 956"/>
                        <a:gd name="T40" fmla="*/ 1279 w 1581"/>
                        <a:gd name="T41" fmla="*/ 632 h 956"/>
                        <a:gd name="T42" fmla="*/ 1332 w 1581"/>
                        <a:gd name="T43" fmla="*/ 619 h 956"/>
                        <a:gd name="T44" fmla="*/ 1473 w 1581"/>
                        <a:gd name="T45" fmla="*/ 487 h 956"/>
                        <a:gd name="T46" fmla="*/ 1575 w 1581"/>
                        <a:gd name="T47" fmla="*/ 382 h 956"/>
                        <a:gd name="T48" fmla="*/ 1581 w 1581"/>
                        <a:gd name="T49" fmla="*/ 340 h 956"/>
                        <a:gd name="T50" fmla="*/ 1549 w 1581"/>
                        <a:gd name="T51" fmla="*/ 306 h 956"/>
                        <a:gd name="T52" fmla="*/ 1525 w 1581"/>
                        <a:gd name="T53" fmla="*/ 245 h 956"/>
                        <a:gd name="T54" fmla="*/ 1509 w 1581"/>
                        <a:gd name="T55" fmla="*/ 207 h 956"/>
                        <a:gd name="T56" fmla="*/ 1473 w 1581"/>
                        <a:gd name="T57" fmla="*/ 141 h 956"/>
                        <a:gd name="T58" fmla="*/ 1479 w 1581"/>
                        <a:gd name="T59" fmla="*/ 94 h 956"/>
                        <a:gd name="T60" fmla="*/ 1549 w 1581"/>
                        <a:gd name="T61" fmla="*/ 20 h 956"/>
                        <a:gd name="T62" fmla="*/ 1364 w 1581"/>
                        <a:gd name="T63" fmla="*/ 38 h 956"/>
                        <a:gd name="T64" fmla="*/ 799 w 1581"/>
                        <a:gd name="T65" fmla="*/ 56 h 956"/>
                        <a:gd name="T66" fmla="*/ 766 w 1581"/>
                        <a:gd name="T67" fmla="*/ 56 h 956"/>
                        <a:gd name="T68" fmla="*/ 567 w 1581"/>
                        <a:gd name="T69" fmla="*/ 32 h 956"/>
                        <a:gd name="T70" fmla="*/ 277 w 1581"/>
                        <a:gd name="T71" fmla="*/ 0 h 956"/>
                        <a:gd name="T72" fmla="*/ 253 w 1581"/>
                        <a:gd name="T73" fmla="*/ 4 h 956"/>
                        <a:gd name="T74" fmla="*/ 229 w 1581"/>
                        <a:gd name="T75" fmla="*/ 30 h 956"/>
                        <a:gd name="T76" fmla="*/ 177 w 1581"/>
                        <a:gd name="T77" fmla="*/ 66 h 956"/>
                        <a:gd name="T78" fmla="*/ 110 w 1581"/>
                        <a:gd name="T79" fmla="*/ 80 h 956"/>
                        <a:gd name="T80" fmla="*/ 108 w 1581"/>
                        <a:gd name="T81" fmla="*/ 125 h 956"/>
                        <a:gd name="T82" fmla="*/ 90 w 1581"/>
                        <a:gd name="T83" fmla="*/ 171 h 956"/>
                        <a:gd name="T84" fmla="*/ 78 w 1581"/>
                        <a:gd name="T85" fmla="*/ 217 h 956"/>
                        <a:gd name="T86" fmla="*/ 114 w 1581"/>
                        <a:gd name="T87" fmla="*/ 281 h 956"/>
                        <a:gd name="T88" fmla="*/ 159 w 1581"/>
                        <a:gd name="T89" fmla="*/ 316 h 956"/>
                        <a:gd name="T90" fmla="*/ 193 w 1581"/>
                        <a:gd name="T91" fmla="*/ 320 h 956"/>
                        <a:gd name="T92" fmla="*/ 207 w 1581"/>
                        <a:gd name="T93" fmla="*/ 322 h 956"/>
                        <a:gd name="T94" fmla="*/ 241 w 1581"/>
                        <a:gd name="T95" fmla="*/ 366 h 956"/>
                        <a:gd name="T96" fmla="*/ 247 w 1581"/>
                        <a:gd name="T97" fmla="*/ 386 h 956"/>
                        <a:gd name="T98" fmla="*/ 237 w 1581"/>
                        <a:gd name="T99" fmla="*/ 414 h 956"/>
                        <a:gd name="T100" fmla="*/ 209 w 1581"/>
                        <a:gd name="T101" fmla="*/ 434 h 956"/>
                        <a:gd name="T102" fmla="*/ 165 w 1581"/>
                        <a:gd name="T103" fmla="*/ 456 h 956"/>
                        <a:gd name="T104" fmla="*/ 102 w 1581"/>
                        <a:gd name="T105" fmla="*/ 499 h 956"/>
                        <a:gd name="T106" fmla="*/ 34 w 1581"/>
                        <a:gd name="T107" fmla="*/ 569 h 956"/>
                        <a:gd name="T108" fmla="*/ 4 w 1581"/>
                        <a:gd name="T109" fmla="*/ 601 h 956"/>
                        <a:gd name="T110" fmla="*/ 18 w 1581"/>
                        <a:gd name="T111" fmla="*/ 617 h 956"/>
                        <a:gd name="T112" fmla="*/ 46 w 1581"/>
                        <a:gd name="T113" fmla="*/ 632 h 956"/>
                        <a:gd name="T114" fmla="*/ 66 w 1581"/>
                        <a:gd name="T115" fmla="*/ 676 h 9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1581" h="956">
                          <a:moveTo>
                            <a:pt x="68" y="688"/>
                          </a:moveTo>
                          <a:lnTo>
                            <a:pt x="68" y="688"/>
                          </a:lnTo>
                          <a:lnTo>
                            <a:pt x="68" y="702"/>
                          </a:lnTo>
                          <a:lnTo>
                            <a:pt x="70" y="710"/>
                          </a:lnTo>
                          <a:lnTo>
                            <a:pt x="74" y="716"/>
                          </a:lnTo>
                          <a:lnTo>
                            <a:pt x="78" y="722"/>
                          </a:lnTo>
                          <a:lnTo>
                            <a:pt x="86" y="730"/>
                          </a:lnTo>
                          <a:lnTo>
                            <a:pt x="106" y="744"/>
                          </a:lnTo>
                          <a:lnTo>
                            <a:pt x="106" y="744"/>
                          </a:lnTo>
                          <a:lnTo>
                            <a:pt x="143" y="764"/>
                          </a:lnTo>
                          <a:lnTo>
                            <a:pt x="175" y="780"/>
                          </a:lnTo>
                          <a:lnTo>
                            <a:pt x="175" y="780"/>
                          </a:lnTo>
                          <a:lnTo>
                            <a:pt x="189" y="786"/>
                          </a:lnTo>
                          <a:lnTo>
                            <a:pt x="189" y="786"/>
                          </a:lnTo>
                          <a:lnTo>
                            <a:pt x="221" y="801"/>
                          </a:lnTo>
                          <a:lnTo>
                            <a:pt x="237" y="811"/>
                          </a:lnTo>
                          <a:lnTo>
                            <a:pt x="251" y="823"/>
                          </a:lnTo>
                          <a:lnTo>
                            <a:pt x="263" y="839"/>
                          </a:lnTo>
                          <a:lnTo>
                            <a:pt x="275" y="857"/>
                          </a:lnTo>
                          <a:lnTo>
                            <a:pt x="279" y="867"/>
                          </a:lnTo>
                          <a:lnTo>
                            <a:pt x="281" y="879"/>
                          </a:lnTo>
                          <a:lnTo>
                            <a:pt x="283" y="891"/>
                          </a:lnTo>
                          <a:lnTo>
                            <a:pt x="283" y="905"/>
                          </a:lnTo>
                          <a:lnTo>
                            <a:pt x="283" y="905"/>
                          </a:lnTo>
                          <a:lnTo>
                            <a:pt x="287" y="907"/>
                          </a:lnTo>
                          <a:lnTo>
                            <a:pt x="287" y="907"/>
                          </a:lnTo>
                          <a:lnTo>
                            <a:pt x="298" y="923"/>
                          </a:lnTo>
                          <a:lnTo>
                            <a:pt x="298" y="923"/>
                          </a:lnTo>
                          <a:lnTo>
                            <a:pt x="302" y="929"/>
                          </a:lnTo>
                          <a:lnTo>
                            <a:pt x="302" y="929"/>
                          </a:lnTo>
                          <a:lnTo>
                            <a:pt x="320" y="935"/>
                          </a:lnTo>
                          <a:lnTo>
                            <a:pt x="340" y="939"/>
                          </a:lnTo>
                          <a:lnTo>
                            <a:pt x="340" y="939"/>
                          </a:lnTo>
                          <a:lnTo>
                            <a:pt x="481" y="956"/>
                          </a:lnTo>
                          <a:lnTo>
                            <a:pt x="481" y="956"/>
                          </a:lnTo>
                          <a:lnTo>
                            <a:pt x="499" y="956"/>
                          </a:lnTo>
                          <a:lnTo>
                            <a:pt x="499" y="956"/>
                          </a:lnTo>
                          <a:lnTo>
                            <a:pt x="513" y="956"/>
                          </a:lnTo>
                          <a:lnTo>
                            <a:pt x="521" y="953"/>
                          </a:lnTo>
                          <a:lnTo>
                            <a:pt x="527" y="951"/>
                          </a:lnTo>
                          <a:lnTo>
                            <a:pt x="533" y="945"/>
                          </a:lnTo>
                          <a:lnTo>
                            <a:pt x="537" y="939"/>
                          </a:lnTo>
                          <a:lnTo>
                            <a:pt x="543" y="933"/>
                          </a:lnTo>
                          <a:lnTo>
                            <a:pt x="547" y="923"/>
                          </a:lnTo>
                          <a:lnTo>
                            <a:pt x="547" y="923"/>
                          </a:lnTo>
                          <a:lnTo>
                            <a:pt x="553" y="907"/>
                          </a:lnTo>
                          <a:lnTo>
                            <a:pt x="561" y="895"/>
                          </a:lnTo>
                          <a:lnTo>
                            <a:pt x="571" y="885"/>
                          </a:lnTo>
                          <a:lnTo>
                            <a:pt x="581" y="877"/>
                          </a:lnTo>
                          <a:lnTo>
                            <a:pt x="595" y="871"/>
                          </a:lnTo>
                          <a:lnTo>
                            <a:pt x="609" y="867"/>
                          </a:lnTo>
                          <a:lnTo>
                            <a:pt x="623" y="865"/>
                          </a:lnTo>
                          <a:lnTo>
                            <a:pt x="638" y="863"/>
                          </a:lnTo>
                          <a:lnTo>
                            <a:pt x="638" y="863"/>
                          </a:lnTo>
                          <a:lnTo>
                            <a:pt x="640" y="863"/>
                          </a:lnTo>
                          <a:lnTo>
                            <a:pt x="640" y="863"/>
                          </a:lnTo>
                          <a:lnTo>
                            <a:pt x="652" y="863"/>
                          </a:lnTo>
                          <a:lnTo>
                            <a:pt x="652" y="863"/>
                          </a:lnTo>
                          <a:lnTo>
                            <a:pt x="672" y="863"/>
                          </a:lnTo>
                          <a:lnTo>
                            <a:pt x="680" y="861"/>
                          </a:lnTo>
                          <a:lnTo>
                            <a:pt x="684" y="857"/>
                          </a:lnTo>
                          <a:lnTo>
                            <a:pt x="684" y="857"/>
                          </a:lnTo>
                          <a:lnTo>
                            <a:pt x="694" y="843"/>
                          </a:lnTo>
                          <a:lnTo>
                            <a:pt x="706" y="833"/>
                          </a:lnTo>
                          <a:lnTo>
                            <a:pt x="718" y="823"/>
                          </a:lnTo>
                          <a:lnTo>
                            <a:pt x="730" y="817"/>
                          </a:lnTo>
                          <a:lnTo>
                            <a:pt x="758" y="807"/>
                          </a:lnTo>
                          <a:lnTo>
                            <a:pt x="788" y="797"/>
                          </a:lnTo>
                          <a:lnTo>
                            <a:pt x="788" y="797"/>
                          </a:lnTo>
                          <a:lnTo>
                            <a:pt x="843" y="780"/>
                          </a:lnTo>
                          <a:lnTo>
                            <a:pt x="899" y="762"/>
                          </a:lnTo>
                          <a:lnTo>
                            <a:pt x="953" y="742"/>
                          </a:lnTo>
                          <a:lnTo>
                            <a:pt x="1008" y="724"/>
                          </a:lnTo>
                          <a:lnTo>
                            <a:pt x="1008" y="724"/>
                          </a:lnTo>
                          <a:lnTo>
                            <a:pt x="1060" y="708"/>
                          </a:lnTo>
                          <a:lnTo>
                            <a:pt x="1112" y="696"/>
                          </a:lnTo>
                          <a:lnTo>
                            <a:pt x="1112" y="696"/>
                          </a:lnTo>
                          <a:lnTo>
                            <a:pt x="1122" y="684"/>
                          </a:lnTo>
                          <a:lnTo>
                            <a:pt x="1131" y="676"/>
                          </a:lnTo>
                          <a:lnTo>
                            <a:pt x="1141" y="670"/>
                          </a:lnTo>
                          <a:lnTo>
                            <a:pt x="1153" y="664"/>
                          </a:lnTo>
                          <a:lnTo>
                            <a:pt x="1153" y="664"/>
                          </a:lnTo>
                          <a:lnTo>
                            <a:pt x="1215" y="648"/>
                          </a:lnTo>
                          <a:lnTo>
                            <a:pt x="1279" y="632"/>
                          </a:lnTo>
                          <a:lnTo>
                            <a:pt x="1279" y="632"/>
                          </a:lnTo>
                          <a:lnTo>
                            <a:pt x="1330" y="621"/>
                          </a:lnTo>
                          <a:lnTo>
                            <a:pt x="1330" y="621"/>
                          </a:lnTo>
                          <a:lnTo>
                            <a:pt x="1332" y="619"/>
                          </a:lnTo>
                          <a:lnTo>
                            <a:pt x="1332" y="619"/>
                          </a:lnTo>
                          <a:lnTo>
                            <a:pt x="1376" y="577"/>
                          </a:lnTo>
                          <a:lnTo>
                            <a:pt x="1376" y="577"/>
                          </a:lnTo>
                          <a:lnTo>
                            <a:pt x="1473" y="487"/>
                          </a:lnTo>
                          <a:lnTo>
                            <a:pt x="1569" y="394"/>
                          </a:lnTo>
                          <a:lnTo>
                            <a:pt x="1569" y="394"/>
                          </a:lnTo>
                          <a:lnTo>
                            <a:pt x="1571" y="390"/>
                          </a:lnTo>
                          <a:lnTo>
                            <a:pt x="1575" y="382"/>
                          </a:lnTo>
                          <a:lnTo>
                            <a:pt x="1577" y="370"/>
                          </a:lnTo>
                          <a:lnTo>
                            <a:pt x="1581" y="350"/>
                          </a:lnTo>
                          <a:lnTo>
                            <a:pt x="1581" y="350"/>
                          </a:lnTo>
                          <a:lnTo>
                            <a:pt x="1581" y="340"/>
                          </a:lnTo>
                          <a:lnTo>
                            <a:pt x="1581" y="340"/>
                          </a:lnTo>
                          <a:lnTo>
                            <a:pt x="1569" y="330"/>
                          </a:lnTo>
                          <a:lnTo>
                            <a:pt x="1557" y="318"/>
                          </a:lnTo>
                          <a:lnTo>
                            <a:pt x="1549" y="306"/>
                          </a:lnTo>
                          <a:lnTo>
                            <a:pt x="1543" y="294"/>
                          </a:lnTo>
                          <a:lnTo>
                            <a:pt x="1533" y="271"/>
                          </a:lnTo>
                          <a:lnTo>
                            <a:pt x="1525" y="245"/>
                          </a:lnTo>
                          <a:lnTo>
                            <a:pt x="1525" y="245"/>
                          </a:lnTo>
                          <a:lnTo>
                            <a:pt x="1523" y="237"/>
                          </a:lnTo>
                          <a:lnTo>
                            <a:pt x="1523" y="237"/>
                          </a:lnTo>
                          <a:lnTo>
                            <a:pt x="1517" y="223"/>
                          </a:lnTo>
                          <a:lnTo>
                            <a:pt x="1509" y="207"/>
                          </a:lnTo>
                          <a:lnTo>
                            <a:pt x="1491" y="175"/>
                          </a:lnTo>
                          <a:lnTo>
                            <a:pt x="1491" y="175"/>
                          </a:lnTo>
                          <a:lnTo>
                            <a:pt x="1473" y="141"/>
                          </a:lnTo>
                          <a:lnTo>
                            <a:pt x="1473" y="141"/>
                          </a:lnTo>
                          <a:lnTo>
                            <a:pt x="1469" y="129"/>
                          </a:lnTo>
                          <a:lnTo>
                            <a:pt x="1469" y="118"/>
                          </a:lnTo>
                          <a:lnTo>
                            <a:pt x="1473" y="106"/>
                          </a:lnTo>
                          <a:lnTo>
                            <a:pt x="1479" y="94"/>
                          </a:lnTo>
                          <a:lnTo>
                            <a:pt x="1479" y="94"/>
                          </a:lnTo>
                          <a:lnTo>
                            <a:pt x="1507" y="64"/>
                          </a:lnTo>
                          <a:lnTo>
                            <a:pt x="1507" y="64"/>
                          </a:lnTo>
                          <a:lnTo>
                            <a:pt x="1549" y="20"/>
                          </a:lnTo>
                          <a:lnTo>
                            <a:pt x="1549" y="20"/>
                          </a:lnTo>
                          <a:lnTo>
                            <a:pt x="1456" y="30"/>
                          </a:lnTo>
                          <a:lnTo>
                            <a:pt x="1410" y="34"/>
                          </a:lnTo>
                          <a:lnTo>
                            <a:pt x="1364" y="38"/>
                          </a:lnTo>
                          <a:lnTo>
                            <a:pt x="1364" y="38"/>
                          </a:lnTo>
                          <a:lnTo>
                            <a:pt x="1082" y="50"/>
                          </a:lnTo>
                          <a:lnTo>
                            <a:pt x="941" y="54"/>
                          </a:lnTo>
                          <a:lnTo>
                            <a:pt x="799" y="56"/>
                          </a:lnTo>
                          <a:lnTo>
                            <a:pt x="799" y="56"/>
                          </a:lnTo>
                          <a:lnTo>
                            <a:pt x="793" y="56"/>
                          </a:lnTo>
                          <a:lnTo>
                            <a:pt x="793" y="56"/>
                          </a:lnTo>
                          <a:lnTo>
                            <a:pt x="766" y="56"/>
                          </a:lnTo>
                          <a:lnTo>
                            <a:pt x="736" y="54"/>
                          </a:lnTo>
                          <a:lnTo>
                            <a:pt x="680" y="48"/>
                          </a:lnTo>
                          <a:lnTo>
                            <a:pt x="623" y="40"/>
                          </a:lnTo>
                          <a:lnTo>
                            <a:pt x="567" y="32"/>
                          </a:lnTo>
                          <a:lnTo>
                            <a:pt x="567" y="32"/>
                          </a:lnTo>
                          <a:lnTo>
                            <a:pt x="422" y="16"/>
                          </a:lnTo>
                          <a:lnTo>
                            <a:pt x="277" y="0"/>
                          </a:lnTo>
                          <a:lnTo>
                            <a:pt x="277" y="0"/>
                          </a:lnTo>
                          <a:lnTo>
                            <a:pt x="275" y="0"/>
                          </a:lnTo>
                          <a:lnTo>
                            <a:pt x="275" y="0"/>
                          </a:lnTo>
                          <a:lnTo>
                            <a:pt x="265" y="2"/>
                          </a:lnTo>
                          <a:lnTo>
                            <a:pt x="253" y="4"/>
                          </a:lnTo>
                          <a:lnTo>
                            <a:pt x="245" y="10"/>
                          </a:lnTo>
                          <a:lnTo>
                            <a:pt x="239" y="16"/>
                          </a:lnTo>
                          <a:lnTo>
                            <a:pt x="239" y="16"/>
                          </a:lnTo>
                          <a:lnTo>
                            <a:pt x="229" y="30"/>
                          </a:lnTo>
                          <a:lnTo>
                            <a:pt x="217" y="42"/>
                          </a:lnTo>
                          <a:lnTo>
                            <a:pt x="205" y="52"/>
                          </a:lnTo>
                          <a:lnTo>
                            <a:pt x="191" y="60"/>
                          </a:lnTo>
                          <a:lnTo>
                            <a:pt x="177" y="66"/>
                          </a:lnTo>
                          <a:lnTo>
                            <a:pt x="163" y="70"/>
                          </a:lnTo>
                          <a:lnTo>
                            <a:pt x="131" y="78"/>
                          </a:lnTo>
                          <a:lnTo>
                            <a:pt x="131" y="78"/>
                          </a:lnTo>
                          <a:lnTo>
                            <a:pt x="110" y="80"/>
                          </a:lnTo>
                          <a:lnTo>
                            <a:pt x="110" y="80"/>
                          </a:lnTo>
                          <a:lnTo>
                            <a:pt x="112" y="96"/>
                          </a:lnTo>
                          <a:lnTo>
                            <a:pt x="112" y="110"/>
                          </a:lnTo>
                          <a:lnTo>
                            <a:pt x="108" y="125"/>
                          </a:lnTo>
                          <a:lnTo>
                            <a:pt x="104" y="141"/>
                          </a:lnTo>
                          <a:lnTo>
                            <a:pt x="104" y="141"/>
                          </a:lnTo>
                          <a:lnTo>
                            <a:pt x="90" y="171"/>
                          </a:lnTo>
                          <a:lnTo>
                            <a:pt x="90" y="171"/>
                          </a:lnTo>
                          <a:lnTo>
                            <a:pt x="80" y="193"/>
                          </a:lnTo>
                          <a:lnTo>
                            <a:pt x="80" y="193"/>
                          </a:lnTo>
                          <a:lnTo>
                            <a:pt x="78" y="205"/>
                          </a:lnTo>
                          <a:lnTo>
                            <a:pt x="78" y="217"/>
                          </a:lnTo>
                          <a:lnTo>
                            <a:pt x="82" y="229"/>
                          </a:lnTo>
                          <a:lnTo>
                            <a:pt x="90" y="247"/>
                          </a:lnTo>
                          <a:lnTo>
                            <a:pt x="90" y="247"/>
                          </a:lnTo>
                          <a:lnTo>
                            <a:pt x="114" y="281"/>
                          </a:lnTo>
                          <a:lnTo>
                            <a:pt x="124" y="292"/>
                          </a:lnTo>
                          <a:lnTo>
                            <a:pt x="135" y="302"/>
                          </a:lnTo>
                          <a:lnTo>
                            <a:pt x="147" y="310"/>
                          </a:lnTo>
                          <a:lnTo>
                            <a:pt x="159" y="316"/>
                          </a:lnTo>
                          <a:lnTo>
                            <a:pt x="173" y="320"/>
                          </a:lnTo>
                          <a:lnTo>
                            <a:pt x="189" y="320"/>
                          </a:lnTo>
                          <a:lnTo>
                            <a:pt x="189" y="320"/>
                          </a:lnTo>
                          <a:lnTo>
                            <a:pt x="193" y="320"/>
                          </a:lnTo>
                          <a:lnTo>
                            <a:pt x="193" y="320"/>
                          </a:lnTo>
                          <a:lnTo>
                            <a:pt x="195" y="320"/>
                          </a:lnTo>
                          <a:lnTo>
                            <a:pt x="195" y="320"/>
                          </a:lnTo>
                          <a:lnTo>
                            <a:pt x="207" y="322"/>
                          </a:lnTo>
                          <a:lnTo>
                            <a:pt x="217" y="328"/>
                          </a:lnTo>
                          <a:lnTo>
                            <a:pt x="225" y="336"/>
                          </a:lnTo>
                          <a:lnTo>
                            <a:pt x="233" y="346"/>
                          </a:lnTo>
                          <a:lnTo>
                            <a:pt x="241" y="366"/>
                          </a:lnTo>
                          <a:lnTo>
                            <a:pt x="243" y="372"/>
                          </a:lnTo>
                          <a:lnTo>
                            <a:pt x="243" y="372"/>
                          </a:lnTo>
                          <a:lnTo>
                            <a:pt x="245" y="380"/>
                          </a:lnTo>
                          <a:lnTo>
                            <a:pt x="247" y="386"/>
                          </a:lnTo>
                          <a:lnTo>
                            <a:pt x="245" y="394"/>
                          </a:lnTo>
                          <a:lnTo>
                            <a:pt x="243" y="402"/>
                          </a:lnTo>
                          <a:lnTo>
                            <a:pt x="241" y="408"/>
                          </a:lnTo>
                          <a:lnTo>
                            <a:pt x="237" y="414"/>
                          </a:lnTo>
                          <a:lnTo>
                            <a:pt x="231" y="420"/>
                          </a:lnTo>
                          <a:lnTo>
                            <a:pt x="225" y="424"/>
                          </a:lnTo>
                          <a:lnTo>
                            <a:pt x="225" y="424"/>
                          </a:lnTo>
                          <a:lnTo>
                            <a:pt x="209" y="434"/>
                          </a:lnTo>
                          <a:lnTo>
                            <a:pt x="209" y="434"/>
                          </a:lnTo>
                          <a:lnTo>
                            <a:pt x="187" y="446"/>
                          </a:lnTo>
                          <a:lnTo>
                            <a:pt x="165" y="456"/>
                          </a:lnTo>
                          <a:lnTo>
                            <a:pt x="165" y="456"/>
                          </a:lnTo>
                          <a:lnTo>
                            <a:pt x="153" y="461"/>
                          </a:lnTo>
                          <a:lnTo>
                            <a:pt x="141" y="467"/>
                          </a:lnTo>
                          <a:lnTo>
                            <a:pt x="122" y="481"/>
                          </a:lnTo>
                          <a:lnTo>
                            <a:pt x="102" y="499"/>
                          </a:lnTo>
                          <a:lnTo>
                            <a:pt x="84" y="519"/>
                          </a:lnTo>
                          <a:lnTo>
                            <a:pt x="84" y="519"/>
                          </a:lnTo>
                          <a:lnTo>
                            <a:pt x="52" y="553"/>
                          </a:lnTo>
                          <a:lnTo>
                            <a:pt x="34" y="569"/>
                          </a:lnTo>
                          <a:lnTo>
                            <a:pt x="14" y="583"/>
                          </a:lnTo>
                          <a:lnTo>
                            <a:pt x="14" y="583"/>
                          </a:lnTo>
                          <a:lnTo>
                            <a:pt x="8" y="589"/>
                          </a:lnTo>
                          <a:lnTo>
                            <a:pt x="4" y="601"/>
                          </a:lnTo>
                          <a:lnTo>
                            <a:pt x="4" y="601"/>
                          </a:lnTo>
                          <a:lnTo>
                            <a:pt x="0" y="613"/>
                          </a:lnTo>
                          <a:lnTo>
                            <a:pt x="0" y="613"/>
                          </a:lnTo>
                          <a:lnTo>
                            <a:pt x="18" y="617"/>
                          </a:lnTo>
                          <a:lnTo>
                            <a:pt x="26" y="621"/>
                          </a:lnTo>
                          <a:lnTo>
                            <a:pt x="36" y="624"/>
                          </a:lnTo>
                          <a:lnTo>
                            <a:pt x="36" y="624"/>
                          </a:lnTo>
                          <a:lnTo>
                            <a:pt x="46" y="632"/>
                          </a:lnTo>
                          <a:lnTo>
                            <a:pt x="56" y="644"/>
                          </a:lnTo>
                          <a:lnTo>
                            <a:pt x="62" y="654"/>
                          </a:lnTo>
                          <a:lnTo>
                            <a:pt x="64" y="664"/>
                          </a:lnTo>
                          <a:lnTo>
                            <a:pt x="66" y="676"/>
                          </a:lnTo>
                          <a:lnTo>
                            <a:pt x="68" y="688"/>
                          </a:lnTo>
                          <a:lnTo>
                            <a:pt x="68" y="688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l-PL"/>
                    </a:p>
                  </p:txBody>
                </p:sp>
                <p:sp>
                  <p:nvSpPr>
                    <p:cNvPr id="142" name="Freeform 14">
                      <a:extLst>
                        <a:ext uri="{FF2B5EF4-FFF2-40B4-BE49-F238E27FC236}">
                          <a16:creationId xmlns:a16="http://schemas.microsoft.com/office/drawing/2014/main" id="{31194D2B-D573-4AEB-9AAE-6EA6E41FA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48744" y="2302316"/>
                      <a:ext cx="1007272" cy="972156"/>
                    </a:xfrm>
                    <a:custGeom>
                      <a:avLst/>
                      <a:gdLst>
                        <a:gd name="T0" fmla="*/ 24 w 1090"/>
                        <a:gd name="T1" fmla="*/ 219 h 1052"/>
                        <a:gd name="T2" fmla="*/ 14 w 1090"/>
                        <a:gd name="T3" fmla="*/ 276 h 1052"/>
                        <a:gd name="T4" fmla="*/ 62 w 1090"/>
                        <a:gd name="T5" fmla="*/ 334 h 1052"/>
                        <a:gd name="T6" fmla="*/ 54 w 1090"/>
                        <a:gd name="T7" fmla="*/ 372 h 1052"/>
                        <a:gd name="T8" fmla="*/ 10 w 1090"/>
                        <a:gd name="T9" fmla="*/ 432 h 1052"/>
                        <a:gd name="T10" fmla="*/ 6 w 1090"/>
                        <a:gd name="T11" fmla="*/ 523 h 1052"/>
                        <a:gd name="T12" fmla="*/ 46 w 1090"/>
                        <a:gd name="T13" fmla="*/ 579 h 1052"/>
                        <a:gd name="T14" fmla="*/ 94 w 1090"/>
                        <a:gd name="T15" fmla="*/ 630 h 1052"/>
                        <a:gd name="T16" fmla="*/ 94 w 1090"/>
                        <a:gd name="T17" fmla="*/ 672 h 1052"/>
                        <a:gd name="T18" fmla="*/ 52 w 1090"/>
                        <a:gd name="T19" fmla="*/ 730 h 1052"/>
                        <a:gd name="T20" fmla="*/ 48 w 1090"/>
                        <a:gd name="T21" fmla="*/ 760 h 1052"/>
                        <a:gd name="T22" fmla="*/ 88 w 1090"/>
                        <a:gd name="T23" fmla="*/ 770 h 1052"/>
                        <a:gd name="T24" fmla="*/ 155 w 1090"/>
                        <a:gd name="T25" fmla="*/ 811 h 1052"/>
                        <a:gd name="T26" fmla="*/ 207 w 1090"/>
                        <a:gd name="T27" fmla="*/ 805 h 1052"/>
                        <a:gd name="T28" fmla="*/ 239 w 1090"/>
                        <a:gd name="T29" fmla="*/ 819 h 1052"/>
                        <a:gd name="T30" fmla="*/ 304 w 1090"/>
                        <a:gd name="T31" fmla="*/ 883 h 1052"/>
                        <a:gd name="T32" fmla="*/ 390 w 1090"/>
                        <a:gd name="T33" fmla="*/ 931 h 1052"/>
                        <a:gd name="T34" fmla="*/ 418 w 1090"/>
                        <a:gd name="T35" fmla="*/ 927 h 1052"/>
                        <a:gd name="T36" fmla="*/ 459 w 1090"/>
                        <a:gd name="T37" fmla="*/ 903 h 1052"/>
                        <a:gd name="T38" fmla="*/ 515 w 1090"/>
                        <a:gd name="T39" fmla="*/ 923 h 1052"/>
                        <a:gd name="T40" fmla="*/ 613 w 1090"/>
                        <a:gd name="T41" fmla="*/ 978 h 1052"/>
                        <a:gd name="T42" fmla="*/ 636 w 1090"/>
                        <a:gd name="T43" fmla="*/ 1010 h 1052"/>
                        <a:gd name="T44" fmla="*/ 688 w 1090"/>
                        <a:gd name="T45" fmla="*/ 1036 h 1052"/>
                        <a:gd name="T46" fmla="*/ 742 w 1090"/>
                        <a:gd name="T47" fmla="*/ 1034 h 1052"/>
                        <a:gd name="T48" fmla="*/ 787 w 1090"/>
                        <a:gd name="T49" fmla="*/ 1042 h 1052"/>
                        <a:gd name="T50" fmla="*/ 831 w 1090"/>
                        <a:gd name="T51" fmla="*/ 1048 h 1052"/>
                        <a:gd name="T52" fmla="*/ 861 w 1090"/>
                        <a:gd name="T53" fmla="*/ 1014 h 1052"/>
                        <a:gd name="T54" fmla="*/ 889 w 1090"/>
                        <a:gd name="T55" fmla="*/ 901 h 1052"/>
                        <a:gd name="T56" fmla="*/ 895 w 1090"/>
                        <a:gd name="T57" fmla="*/ 839 h 1052"/>
                        <a:gd name="T58" fmla="*/ 962 w 1090"/>
                        <a:gd name="T59" fmla="*/ 756 h 1052"/>
                        <a:gd name="T60" fmla="*/ 931 w 1090"/>
                        <a:gd name="T61" fmla="*/ 678 h 1052"/>
                        <a:gd name="T62" fmla="*/ 974 w 1090"/>
                        <a:gd name="T63" fmla="*/ 608 h 1052"/>
                        <a:gd name="T64" fmla="*/ 1042 w 1090"/>
                        <a:gd name="T65" fmla="*/ 509 h 1052"/>
                        <a:gd name="T66" fmla="*/ 1072 w 1090"/>
                        <a:gd name="T67" fmla="*/ 443 h 1052"/>
                        <a:gd name="T68" fmla="*/ 1066 w 1090"/>
                        <a:gd name="T69" fmla="*/ 402 h 1052"/>
                        <a:gd name="T70" fmla="*/ 1060 w 1090"/>
                        <a:gd name="T71" fmla="*/ 358 h 1052"/>
                        <a:gd name="T72" fmla="*/ 980 w 1090"/>
                        <a:gd name="T73" fmla="*/ 300 h 1052"/>
                        <a:gd name="T74" fmla="*/ 895 w 1090"/>
                        <a:gd name="T75" fmla="*/ 255 h 1052"/>
                        <a:gd name="T76" fmla="*/ 853 w 1090"/>
                        <a:gd name="T77" fmla="*/ 203 h 1052"/>
                        <a:gd name="T78" fmla="*/ 847 w 1090"/>
                        <a:gd name="T79" fmla="*/ 155 h 1052"/>
                        <a:gd name="T80" fmla="*/ 809 w 1090"/>
                        <a:gd name="T81" fmla="*/ 137 h 1052"/>
                        <a:gd name="T82" fmla="*/ 692 w 1090"/>
                        <a:gd name="T83" fmla="*/ 117 h 1052"/>
                        <a:gd name="T84" fmla="*/ 624 w 1090"/>
                        <a:gd name="T85" fmla="*/ 70 h 1052"/>
                        <a:gd name="T86" fmla="*/ 493 w 1090"/>
                        <a:gd name="T87" fmla="*/ 42 h 1052"/>
                        <a:gd name="T88" fmla="*/ 398 w 1090"/>
                        <a:gd name="T89" fmla="*/ 2 h 1052"/>
                        <a:gd name="T90" fmla="*/ 344 w 1090"/>
                        <a:gd name="T91" fmla="*/ 6 h 1052"/>
                        <a:gd name="T92" fmla="*/ 245 w 1090"/>
                        <a:gd name="T93" fmla="*/ 54 h 1052"/>
                        <a:gd name="T94" fmla="*/ 211 w 1090"/>
                        <a:gd name="T95" fmla="*/ 96 h 1052"/>
                        <a:gd name="T96" fmla="*/ 177 w 1090"/>
                        <a:gd name="T97" fmla="*/ 109 h 1052"/>
                        <a:gd name="T98" fmla="*/ 121 w 1090"/>
                        <a:gd name="T99" fmla="*/ 98 h 1052"/>
                        <a:gd name="T100" fmla="*/ 94 w 1090"/>
                        <a:gd name="T101" fmla="*/ 106 h 10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090" h="1052">
                          <a:moveTo>
                            <a:pt x="74" y="133"/>
                          </a:moveTo>
                          <a:lnTo>
                            <a:pt x="74" y="133"/>
                          </a:lnTo>
                          <a:lnTo>
                            <a:pt x="58" y="163"/>
                          </a:lnTo>
                          <a:lnTo>
                            <a:pt x="42" y="191"/>
                          </a:lnTo>
                          <a:lnTo>
                            <a:pt x="24" y="219"/>
                          </a:lnTo>
                          <a:lnTo>
                            <a:pt x="10" y="249"/>
                          </a:lnTo>
                          <a:lnTo>
                            <a:pt x="10" y="249"/>
                          </a:lnTo>
                          <a:lnTo>
                            <a:pt x="8" y="257"/>
                          </a:lnTo>
                          <a:lnTo>
                            <a:pt x="10" y="267"/>
                          </a:lnTo>
                          <a:lnTo>
                            <a:pt x="14" y="276"/>
                          </a:lnTo>
                          <a:lnTo>
                            <a:pt x="20" y="284"/>
                          </a:lnTo>
                          <a:lnTo>
                            <a:pt x="20" y="284"/>
                          </a:lnTo>
                          <a:lnTo>
                            <a:pt x="40" y="304"/>
                          </a:lnTo>
                          <a:lnTo>
                            <a:pt x="52" y="320"/>
                          </a:lnTo>
                          <a:lnTo>
                            <a:pt x="62" y="334"/>
                          </a:lnTo>
                          <a:lnTo>
                            <a:pt x="64" y="340"/>
                          </a:lnTo>
                          <a:lnTo>
                            <a:pt x="64" y="346"/>
                          </a:lnTo>
                          <a:lnTo>
                            <a:pt x="64" y="352"/>
                          </a:lnTo>
                          <a:lnTo>
                            <a:pt x="62" y="358"/>
                          </a:lnTo>
                          <a:lnTo>
                            <a:pt x="54" y="372"/>
                          </a:lnTo>
                          <a:lnTo>
                            <a:pt x="42" y="390"/>
                          </a:lnTo>
                          <a:lnTo>
                            <a:pt x="22" y="412"/>
                          </a:lnTo>
                          <a:lnTo>
                            <a:pt x="22" y="412"/>
                          </a:lnTo>
                          <a:lnTo>
                            <a:pt x="16" y="422"/>
                          </a:lnTo>
                          <a:lnTo>
                            <a:pt x="10" y="432"/>
                          </a:lnTo>
                          <a:lnTo>
                            <a:pt x="6" y="441"/>
                          </a:lnTo>
                          <a:lnTo>
                            <a:pt x="4" y="453"/>
                          </a:lnTo>
                          <a:lnTo>
                            <a:pt x="0" y="475"/>
                          </a:lnTo>
                          <a:lnTo>
                            <a:pt x="2" y="499"/>
                          </a:lnTo>
                          <a:lnTo>
                            <a:pt x="6" y="523"/>
                          </a:lnTo>
                          <a:lnTo>
                            <a:pt x="16" y="545"/>
                          </a:lnTo>
                          <a:lnTo>
                            <a:pt x="22" y="555"/>
                          </a:lnTo>
                          <a:lnTo>
                            <a:pt x="28" y="565"/>
                          </a:lnTo>
                          <a:lnTo>
                            <a:pt x="36" y="573"/>
                          </a:lnTo>
                          <a:lnTo>
                            <a:pt x="46" y="579"/>
                          </a:lnTo>
                          <a:lnTo>
                            <a:pt x="46" y="579"/>
                          </a:lnTo>
                          <a:lnTo>
                            <a:pt x="68" y="597"/>
                          </a:lnTo>
                          <a:lnTo>
                            <a:pt x="84" y="614"/>
                          </a:lnTo>
                          <a:lnTo>
                            <a:pt x="90" y="622"/>
                          </a:lnTo>
                          <a:lnTo>
                            <a:pt x="94" y="630"/>
                          </a:lnTo>
                          <a:lnTo>
                            <a:pt x="96" y="638"/>
                          </a:lnTo>
                          <a:lnTo>
                            <a:pt x="98" y="646"/>
                          </a:lnTo>
                          <a:lnTo>
                            <a:pt x="98" y="654"/>
                          </a:lnTo>
                          <a:lnTo>
                            <a:pt x="96" y="662"/>
                          </a:lnTo>
                          <a:lnTo>
                            <a:pt x="94" y="672"/>
                          </a:lnTo>
                          <a:lnTo>
                            <a:pt x="90" y="680"/>
                          </a:lnTo>
                          <a:lnTo>
                            <a:pt x="76" y="700"/>
                          </a:lnTo>
                          <a:lnTo>
                            <a:pt x="58" y="722"/>
                          </a:lnTo>
                          <a:lnTo>
                            <a:pt x="58" y="722"/>
                          </a:lnTo>
                          <a:lnTo>
                            <a:pt x="52" y="730"/>
                          </a:lnTo>
                          <a:lnTo>
                            <a:pt x="46" y="738"/>
                          </a:lnTo>
                          <a:lnTo>
                            <a:pt x="44" y="746"/>
                          </a:lnTo>
                          <a:lnTo>
                            <a:pt x="44" y="754"/>
                          </a:lnTo>
                          <a:lnTo>
                            <a:pt x="44" y="754"/>
                          </a:lnTo>
                          <a:lnTo>
                            <a:pt x="48" y="760"/>
                          </a:lnTo>
                          <a:lnTo>
                            <a:pt x="56" y="764"/>
                          </a:lnTo>
                          <a:lnTo>
                            <a:pt x="66" y="768"/>
                          </a:lnTo>
                          <a:lnTo>
                            <a:pt x="76" y="770"/>
                          </a:lnTo>
                          <a:lnTo>
                            <a:pt x="76" y="770"/>
                          </a:lnTo>
                          <a:lnTo>
                            <a:pt x="88" y="770"/>
                          </a:lnTo>
                          <a:lnTo>
                            <a:pt x="88" y="770"/>
                          </a:lnTo>
                          <a:lnTo>
                            <a:pt x="114" y="768"/>
                          </a:lnTo>
                          <a:lnTo>
                            <a:pt x="143" y="766"/>
                          </a:lnTo>
                          <a:lnTo>
                            <a:pt x="143" y="766"/>
                          </a:lnTo>
                          <a:lnTo>
                            <a:pt x="155" y="811"/>
                          </a:lnTo>
                          <a:lnTo>
                            <a:pt x="155" y="811"/>
                          </a:lnTo>
                          <a:lnTo>
                            <a:pt x="161" y="799"/>
                          </a:lnTo>
                          <a:lnTo>
                            <a:pt x="161" y="799"/>
                          </a:lnTo>
                          <a:lnTo>
                            <a:pt x="183" y="803"/>
                          </a:lnTo>
                          <a:lnTo>
                            <a:pt x="207" y="805"/>
                          </a:lnTo>
                          <a:lnTo>
                            <a:pt x="219" y="807"/>
                          </a:lnTo>
                          <a:lnTo>
                            <a:pt x="227" y="811"/>
                          </a:lnTo>
                          <a:lnTo>
                            <a:pt x="235" y="815"/>
                          </a:lnTo>
                          <a:lnTo>
                            <a:pt x="239" y="819"/>
                          </a:lnTo>
                          <a:lnTo>
                            <a:pt x="239" y="819"/>
                          </a:lnTo>
                          <a:lnTo>
                            <a:pt x="245" y="831"/>
                          </a:lnTo>
                          <a:lnTo>
                            <a:pt x="251" y="841"/>
                          </a:lnTo>
                          <a:lnTo>
                            <a:pt x="267" y="857"/>
                          </a:lnTo>
                          <a:lnTo>
                            <a:pt x="285" y="871"/>
                          </a:lnTo>
                          <a:lnTo>
                            <a:pt x="304" y="883"/>
                          </a:lnTo>
                          <a:lnTo>
                            <a:pt x="344" y="903"/>
                          </a:lnTo>
                          <a:lnTo>
                            <a:pt x="364" y="915"/>
                          </a:lnTo>
                          <a:lnTo>
                            <a:pt x="382" y="927"/>
                          </a:lnTo>
                          <a:lnTo>
                            <a:pt x="382" y="927"/>
                          </a:lnTo>
                          <a:lnTo>
                            <a:pt x="390" y="931"/>
                          </a:lnTo>
                          <a:lnTo>
                            <a:pt x="400" y="931"/>
                          </a:lnTo>
                          <a:lnTo>
                            <a:pt x="400" y="931"/>
                          </a:lnTo>
                          <a:lnTo>
                            <a:pt x="410" y="931"/>
                          </a:lnTo>
                          <a:lnTo>
                            <a:pt x="414" y="929"/>
                          </a:lnTo>
                          <a:lnTo>
                            <a:pt x="418" y="927"/>
                          </a:lnTo>
                          <a:lnTo>
                            <a:pt x="418" y="927"/>
                          </a:lnTo>
                          <a:lnTo>
                            <a:pt x="428" y="915"/>
                          </a:lnTo>
                          <a:lnTo>
                            <a:pt x="440" y="909"/>
                          </a:lnTo>
                          <a:lnTo>
                            <a:pt x="450" y="903"/>
                          </a:lnTo>
                          <a:lnTo>
                            <a:pt x="459" y="903"/>
                          </a:lnTo>
                          <a:lnTo>
                            <a:pt x="459" y="903"/>
                          </a:lnTo>
                          <a:lnTo>
                            <a:pt x="473" y="905"/>
                          </a:lnTo>
                          <a:lnTo>
                            <a:pt x="487" y="909"/>
                          </a:lnTo>
                          <a:lnTo>
                            <a:pt x="515" y="923"/>
                          </a:lnTo>
                          <a:lnTo>
                            <a:pt x="515" y="923"/>
                          </a:lnTo>
                          <a:lnTo>
                            <a:pt x="543" y="937"/>
                          </a:lnTo>
                          <a:lnTo>
                            <a:pt x="573" y="950"/>
                          </a:lnTo>
                          <a:lnTo>
                            <a:pt x="573" y="950"/>
                          </a:lnTo>
                          <a:lnTo>
                            <a:pt x="601" y="968"/>
                          </a:lnTo>
                          <a:lnTo>
                            <a:pt x="613" y="978"/>
                          </a:lnTo>
                          <a:lnTo>
                            <a:pt x="619" y="982"/>
                          </a:lnTo>
                          <a:lnTo>
                            <a:pt x="622" y="988"/>
                          </a:lnTo>
                          <a:lnTo>
                            <a:pt x="622" y="988"/>
                          </a:lnTo>
                          <a:lnTo>
                            <a:pt x="628" y="1000"/>
                          </a:lnTo>
                          <a:lnTo>
                            <a:pt x="636" y="1010"/>
                          </a:lnTo>
                          <a:lnTo>
                            <a:pt x="646" y="1018"/>
                          </a:lnTo>
                          <a:lnTo>
                            <a:pt x="654" y="1024"/>
                          </a:lnTo>
                          <a:lnTo>
                            <a:pt x="664" y="1030"/>
                          </a:lnTo>
                          <a:lnTo>
                            <a:pt x="676" y="1034"/>
                          </a:lnTo>
                          <a:lnTo>
                            <a:pt x="688" y="1036"/>
                          </a:lnTo>
                          <a:lnTo>
                            <a:pt x="700" y="1036"/>
                          </a:lnTo>
                          <a:lnTo>
                            <a:pt x="700" y="1036"/>
                          </a:lnTo>
                          <a:lnTo>
                            <a:pt x="708" y="1036"/>
                          </a:lnTo>
                          <a:lnTo>
                            <a:pt x="708" y="1036"/>
                          </a:lnTo>
                          <a:lnTo>
                            <a:pt x="742" y="1034"/>
                          </a:lnTo>
                          <a:lnTo>
                            <a:pt x="742" y="1034"/>
                          </a:lnTo>
                          <a:lnTo>
                            <a:pt x="766" y="1036"/>
                          </a:lnTo>
                          <a:lnTo>
                            <a:pt x="778" y="1038"/>
                          </a:lnTo>
                          <a:lnTo>
                            <a:pt x="787" y="1042"/>
                          </a:lnTo>
                          <a:lnTo>
                            <a:pt x="787" y="1042"/>
                          </a:lnTo>
                          <a:lnTo>
                            <a:pt x="803" y="1050"/>
                          </a:lnTo>
                          <a:lnTo>
                            <a:pt x="817" y="1052"/>
                          </a:lnTo>
                          <a:lnTo>
                            <a:pt x="817" y="1052"/>
                          </a:lnTo>
                          <a:lnTo>
                            <a:pt x="825" y="1050"/>
                          </a:lnTo>
                          <a:lnTo>
                            <a:pt x="831" y="1048"/>
                          </a:lnTo>
                          <a:lnTo>
                            <a:pt x="837" y="1046"/>
                          </a:lnTo>
                          <a:lnTo>
                            <a:pt x="843" y="1040"/>
                          </a:lnTo>
                          <a:lnTo>
                            <a:pt x="853" y="1028"/>
                          </a:lnTo>
                          <a:lnTo>
                            <a:pt x="861" y="1014"/>
                          </a:lnTo>
                          <a:lnTo>
                            <a:pt x="861" y="1014"/>
                          </a:lnTo>
                          <a:lnTo>
                            <a:pt x="905" y="940"/>
                          </a:lnTo>
                          <a:lnTo>
                            <a:pt x="905" y="940"/>
                          </a:lnTo>
                          <a:lnTo>
                            <a:pt x="897" y="927"/>
                          </a:lnTo>
                          <a:lnTo>
                            <a:pt x="893" y="913"/>
                          </a:lnTo>
                          <a:lnTo>
                            <a:pt x="889" y="901"/>
                          </a:lnTo>
                          <a:lnTo>
                            <a:pt x="887" y="887"/>
                          </a:lnTo>
                          <a:lnTo>
                            <a:pt x="887" y="875"/>
                          </a:lnTo>
                          <a:lnTo>
                            <a:pt x="887" y="863"/>
                          </a:lnTo>
                          <a:lnTo>
                            <a:pt x="891" y="851"/>
                          </a:lnTo>
                          <a:lnTo>
                            <a:pt x="895" y="839"/>
                          </a:lnTo>
                          <a:lnTo>
                            <a:pt x="905" y="817"/>
                          </a:lnTo>
                          <a:lnTo>
                            <a:pt x="921" y="795"/>
                          </a:lnTo>
                          <a:lnTo>
                            <a:pt x="941" y="775"/>
                          </a:lnTo>
                          <a:lnTo>
                            <a:pt x="962" y="756"/>
                          </a:lnTo>
                          <a:lnTo>
                            <a:pt x="962" y="756"/>
                          </a:lnTo>
                          <a:lnTo>
                            <a:pt x="952" y="742"/>
                          </a:lnTo>
                          <a:lnTo>
                            <a:pt x="943" y="726"/>
                          </a:lnTo>
                          <a:lnTo>
                            <a:pt x="937" y="710"/>
                          </a:lnTo>
                          <a:lnTo>
                            <a:pt x="933" y="694"/>
                          </a:lnTo>
                          <a:lnTo>
                            <a:pt x="931" y="678"/>
                          </a:lnTo>
                          <a:lnTo>
                            <a:pt x="935" y="662"/>
                          </a:lnTo>
                          <a:lnTo>
                            <a:pt x="941" y="646"/>
                          </a:lnTo>
                          <a:lnTo>
                            <a:pt x="952" y="632"/>
                          </a:lnTo>
                          <a:lnTo>
                            <a:pt x="952" y="632"/>
                          </a:lnTo>
                          <a:lnTo>
                            <a:pt x="974" y="608"/>
                          </a:lnTo>
                          <a:lnTo>
                            <a:pt x="1000" y="589"/>
                          </a:lnTo>
                          <a:lnTo>
                            <a:pt x="1050" y="547"/>
                          </a:lnTo>
                          <a:lnTo>
                            <a:pt x="1050" y="547"/>
                          </a:lnTo>
                          <a:lnTo>
                            <a:pt x="1044" y="527"/>
                          </a:lnTo>
                          <a:lnTo>
                            <a:pt x="1042" y="509"/>
                          </a:lnTo>
                          <a:lnTo>
                            <a:pt x="1042" y="495"/>
                          </a:lnTo>
                          <a:lnTo>
                            <a:pt x="1044" y="481"/>
                          </a:lnTo>
                          <a:lnTo>
                            <a:pt x="1050" y="469"/>
                          </a:lnTo>
                          <a:lnTo>
                            <a:pt x="1060" y="457"/>
                          </a:lnTo>
                          <a:lnTo>
                            <a:pt x="1072" y="443"/>
                          </a:lnTo>
                          <a:lnTo>
                            <a:pt x="1090" y="432"/>
                          </a:lnTo>
                          <a:lnTo>
                            <a:pt x="1090" y="432"/>
                          </a:lnTo>
                          <a:lnTo>
                            <a:pt x="1074" y="414"/>
                          </a:lnTo>
                          <a:lnTo>
                            <a:pt x="1068" y="406"/>
                          </a:lnTo>
                          <a:lnTo>
                            <a:pt x="1066" y="402"/>
                          </a:lnTo>
                          <a:lnTo>
                            <a:pt x="1066" y="398"/>
                          </a:lnTo>
                          <a:lnTo>
                            <a:pt x="1066" y="398"/>
                          </a:lnTo>
                          <a:lnTo>
                            <a:pt x="1064" y="376"/>
                          </a:lnTo>
                          <a:lnTo>
                            <a:pt x="1062" y="366"/>
                          </a:lnTo>
                          <a:lnTo>
                            <a:pt x="1060" y="358"/>
                          </a:lnTo>
                          <a:lnTo>
                            <a:pt x="1052" y="344"/>
                          </a:lnTo>
                          <a:lnTo>
                            <a:pt x="1040" y="334"/>
                          </a:lnTo>
                          <a:lnTo>
                            <a:pt x="1026" y="324"/>
                          </a:lnTo>
                          <a:lnTo>
                            <a:pt x="1012" y="316"/>
                          </a:lnTo>
                          <a:lnTo>
                            <a:pt x="980" y="300"/>
                          </a:lnTo>
                          <a:lnTo>
                            <a:pt x="980" y="300"/>
                          </a:lnTo>
                          <a:lnTo>
                            <a:pt x="945" y="282"/>
                          </a:lnTo>
                          <a:lnTo>
                            <a:pt x="909" y="263"/>
                          </a:lnTo>
                          <a:lnTo>
                            <a:pt x="909" y="263"/>
                          </a:lnTo>
                          <a:lnTo>
                            <a:pt x="895" y="255"/>
                          </a:lnTo>
                          <a:lnTo>
                            <a:pt x="885" y="247"/>
                          </a:lnTo>
                          <a:lnTo>
                            <a:pt x="873" y="237"/>
                          </a:lnTo>
                          <a:lnTo>
                            <a:pt x="865" y="227"/>
                          </a:lnTo>
                          <a:lnTo>
                            <a:pt x="857" y="215"/>
                          </a:lnTo>
                          <a:lnTo>
                            <a:pt x="853" y="203"/>
                          </a:lnTo>
                          <a:lnTo>
                            <a:pt x="849" y="187"/>
                          </a:lnTo>
                          <a:lnTo>
                            <a:pt x="849" y="171"/>
                          </a:lnTo>
                          <a:lnTo>
                            <a:pt x="849" y="171"/>
                          </a:lnTo>
                          <a:lnTo>
                            <a:pt x="849" y="161"/>
                          </a:lnTo>
                          <a:lnTo>
                            <a:pt x="847" y="155"/>
                          </a:lnTo>
                          <a:lnTo>
                            <a:pt x="843" y="149"/>
                          </a:lnTo>
                          <a:lnTo>
                            <a:pt x="837" y="145"/>
                          </a:lnTo>
                          <a:lnTo>
                            <a:pt x="831" y="141"/>
                          </a:lnTo>
                          <a:lnTo>
                            <a:pt x="825" y="139"/>
                          </a:lnTo>
                          <a:lnTo>
                            <a:pt x="809" y="137"/>
                          </a:lnTo>
                          <a:lnTo>
                            <a:pt x="809" y="137"/>
                          </a:lnTo>
                          <a:lnTo>
                            <a:pt x="762" y="133"/>
                          </a:lnTo>
                          <a:lnTo>
                            <a:pt x="738" y="129"/>
                          </a:lnTo>
                          <a:lnTo>
                            <a:pt x="714" y="123"/>
                          </a:lnTo>
                          <a:lnTo>
                            <a:pt x="692" y="117"/>
                          </a:lnTo>
                          <a:lnTo>
                            <a:pt x="672" y="106"/>
                          </a:lnTo>
                          <a:lnTo>
                            <a:pt x="650" y="94"/>
                          </a:lnTo>
                          <a:lnTo>
                            <a:pt x="632" y="76"/>
                          </a:lnTo>
                          <a:lnTo>
                            <a:pt x="632" y="76"/>
                          </a:lnTo>
                          <a:lnTo>
                            <a:pt x="624" y="70"/>
                          </a:lnTo>
                          <a:lnTo>
                            <a:pt x="615" y="64"/>
                          </a:lnTo>
                          <a:lnTo>
                            <a:pt x="593" y="58"/>
                          </a:lnTo>
                          <a:lnTo>
                            <a:pt x="593" y="58"/>
                          </a:lnTo>
                          <a:lnTo>
                            <a:pt x="543" y="50"/>
                          </a:lnTo>
                          <a:lnTo>
                            <a:pt x="493" y="42"/>
                          </a:lnTo>
                          <a:lnTo>
                            <a:pt x="469" y="36"/>
                          </a:lnTo>
                          <a:lnTo>
                            <a:pt x="446" y="28"/>
                          </a:lnTo>
                          <a:lnTo>
                            <a:pt x="422" y="18"/>
                          </a:lnTo>
                          <a:lnTo>
                            <a:pt x="398" y="2"/>
                          </a:lnTo>
                          <a:lnTo>
                            <a:pt x="398" y="2"/>
                          </a:lnTo>
                          <a:lnTo>
                            <a:pt x="392" y="0"/>
                          </a:lnTo>
                          <a:lnTo>
                            <a:pt x="382" y="0"/>
                          </a:lnTo>
                          <a:lnTo>
                            <a:pt x="382" y="0"/>
                          </a:lnTo>
                          <a:lnTo>
                            <a:pt x="366" y="2"/>
                          </a:lnTo>
                          <a:lnTo>
                            <a:pt x="344" y="6"/>
                          </a:lnTo>
                          <a:lnTo>
                            <a:pt x="320" y="14"/>
                          </a:lnTo>
                          <a:lnTo>
                            <a:pt x="298" y="22"/>
                          </a:lnTo>
                          <a:lnTo>
                            <a:pt x="277" y="32"/>
                          </a:lnTo>
                          <a:lnTo>
                            <a:pt x="259" y="44"/>
                          </a:lnTo>
                          <a:lnTo>
                            <a:pt x="245" y="54"/>
                          </a:lnTo>
                          <a:lnTo>
                            <a:pt x="235" y="64"/>
                          </a:lnTo>
                          <a:lnTo>
                            <a:pt x="235" y="64"/>
                          </a:lnTo>
                          <a:lnTo>
                            <a:pt x="225" y="82"/>
                          </a:lnTo>
                          <a:lnTo>
                            <a:pt x="217" y="90"/>
                          </a:lnTo>
                          <a:lnTo>
                            <a:pt x="211" y="96"/>
                          </a:lnTo>
                          <a:lnTo>
                            <a:pt x="203" y="102"/>
                          </a:lnTo>
                          <a:lnTo>
                            <a:pt x="195" y="106"/>
                          </a:lnTo>
                          <a:lnTo>
                            <a:pt x="185" y="108"/>
                          </a:lnTo>
                          <a:lnTo>
                            <a:pt x="177" y="109"/>
                          </a:lnTo>
                          <a:lnTo>
                            <a:pt x="177" y="109"/>
                          </a:lnTo>
                          <a:lnTo>
                            <a:pt x="163" y="108"/>
                          </a:lnTo>
                          <a:lnTo>
                            <a:pt x="147" y="102"/>
                          </a:lnTo>
                          <a:lnTo>
                            <a:pt x="147" y="102"/>
                          </a:lnTo>
                          <a:lnTo>
                            <a:pt x="133" y="98"/>
                          </a:lnTo>
                          <a:lnTo>
                            <a:pt x="121" y="98"/>
                          </a:lnTo>
                          <a:lnTo>
                            <a:pt x="121" y="98"/>
                          </a:lnTo>
                          <a:lnTo>
                            <a:pt x="114" y="98"/>
                          </a:lnTo>
                          <a:lnTo>
                            <a:pt x="106" y="100"/>
                          </a:lnTo>
                          <a:lnTo>
                            <a:pt x="100" y="102"/>
                          </a:lnTo>
                          <a:lnTo>
                            <a:pt x="94" y="106"/>
                          </a:lnTo>
                          <a:lnTo>
                            <a:pt x="82" y="117"/>
                          </a:lnTo>
                          <a:lnTo>
                            <a:pt x="74" y="133"/>
                          </a:lnTo>
                          <a:lnTo>
                            <a:pt x="74" y="1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l-PL"/>
                    </a:p>
                  </p:txBody>
                </p:sp>
              </p:grpSp>
            </p:grpSp>
            <p:sp>
              <p:nvSpPr>
                <p:cNvPr id="123" name="Owal 122">
                  <a:extLst>
                    <a:ext uri="{FF2B5EF4-FFF2-40B4-BE49-F238E27FC236}">
                      <a16:creationId xmlns:a16="http://schemas.microsoft.com/office/drawing/2014/main" id="{BC1335DF-659E-444B-9D11-13DA8587B3F4}"/>
                    </a:ext>
                  </a:extLst>
                </p:cNvPr>
                <p:cNvSpPr/>
                <p:nvPr/>
              </p:nvSpPr>
              <p:spPr>
                <a:xfrm>
                  <a:off x="2701324" y="2318559"/>
                  <a:ext cx="278782" cy="22494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4" name="Owal 123">
                  <a:extLst>
                    <a:ext uri="{FF2B5EF4-FFF2-40B4-BE49-F238E27FC236}">
                      <a16:creationId xmlns:a16="http://schemas.microsoft.com/office/drawing/2014/main" id="{4CECB2C2-699B-45E4-A6D8-2B02BE8BB930}"/>
                    </a:ext>
                  </a:extLst>
                </p:cNvPr>
                <p:cNvSpPr/>
                <p:nvPr/>
              </p:nvSpPr>
              <p:spPr>
                <a:xfrm>
                  <a:off x="2792679" y="2230946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5" name="Owal 124">
                  <a:extLst>
                    <a:ext uri="{FF2B5EF4-FFF2-40B4-BE49-F238E27FC236}">
                      <a16:creationId xmlns:a16="http://schemas.microsoft.com/office/drawing/2014/main" id="{9973A8A2-36E9-404E-BE23-8E9125D8D179}"/>
                    </a:ext>
                  </a:extLst>
                </p:cNvPr>
                <p:cNvSpPr/>
                <p:nvPr/>
              </p:nvSpPr>
              <p:spPr>
                <a:xfrm>
                  <a:off x="2875945" y="212538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6" name="Owal 125">
                  <a:extLst>
                    <a:ext uri="{FF2B5EF4-FFF2-40B4-BE49-F238E27FC236}">
                      <a16:creationId xmlns:a16="http://schemas.microsoft.com/office/drawing/2014/main" id="{E5FA7678-95AE-434E-A798-74A79244E754}"/>
                    </a:ext>
                  </a:extLst>
                </p:cNvPr>
                <p:cNvSpPr/>
                <p:nvPr/>
              </p:nvSpPr>
              <p:spPr>
                <a:xfrm>
                  <a:off x="2866009" y="2073034"/>
                  <a:ext cx="278296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7" name="Owal 126">
                  <a:extLst>
                    <a:ext uri="{FF2B5EF4-FFF2-40B4-BE49-F238E27FC236}">
                      <a16:creationId xmlns:a16="http://schemas.microsoft.com/office/drawing/2014/main" id="{A36A1492-76B8-4492-9991-1111C49D3DC4}"/>
                    </a:ext>
                  </a:extLst>
                </p:cNvPr>
                <p:cNvSpPr/>
                <p:nvPr/>
              </p:nvSpPr>
              <p:spPr>
                <a:xfrm>
                  <a:off x="2805199" y="190452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8" name="Owal 127">
                  <a:extLst>
                    <a:ext uri="{FF2B5EF4-FFF2-40B4-BE49-F238E27FC236}">
                      <a16:creationId xmlns:a16="http://schemas.microsoft.com/office/drawing/2014/main" id="{AAFD1EF4-FA31-479A-885C-93E928933621}"/>
                    </a:ext>
                  </a:extLst>
                </p:cNvPr>
                <p:cNvSpPr/>
                <p:nvPr/>
              </p:nvSpPr>
              <p:spPr>
                <a:xfrm>
                  <a:off x="2786807" y="1970392"/>
                  <a:ext cx="168341" cy="20655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9" name="Owal 128">
                  <a:extLst>
                    <a:ext uri="{FF2B5EF4-FFF2-40B4-BE49-F238E27FC236}">
                      <a16:creationId xmlns:a16="http://schemas.microsoft.com/office/drawing/2014/main" id="{E320DE4E-FAB5-4A44-A5A1-B8DE1BFA764E}"/>
                    </a:ext>
                  </a:extLst>
                </p:cNvPr>
                <p:cNvSpPr/>
                <p:nvPr/>
              </p:nvSpPr>
              <p:spPr>
                <a:xfrm>
                  <a:off x="2587860" y="2302316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0" name="Owal 129">
                  <a:extLst>
                    <a:ext uri="{FF2B5EF4-FFF2-40B4-BE49-F238E27FC236}">
                      <a16:creationId xmlns:a16="http://schemas.microsoft.com/office/drawing/2014/main" id="{B620E085-F6DA-4D2D-862D-FEB44B4BC2F8}"/>
                    </a:ext>
                  </a:extLst>
                </p:cNvPr>
                <p:cNvSpPr/>
                <p:nvPr/>
              </p:nvSpPr>
              <p:spPr>
                <a:xfrm>
                  <a:off x="2465987" y="2252287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1" name="Owal 130">
                  <a:extLst>
                    <a:ext uri="{FF2B5EF4-FFF2-40B4-BE49-F238E27FC236}">
                      <a16:creationId xmlns:a16="http://schemas.microsoft.com/office/drawing/2014/main" id="{6EB9C203-E32F-48A5-80E0-BAF150E9214D}"/>
                    </a:ext>
                  </a:extLst>
                </p:cNvPr>
                <p:cNvSpPr/>
                <p:nvPr/>
              </p:nvSpPr>
              <p:spPr>
                <a:xfrm>
                  <a:off x="2343109" y="221577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2" name="Owal 131">
                  <a:extLst>
                    <a:ext uri="{FF2B5EF4-FFF2-40B4-BE49-F238E27FC236}">
                      <a16:creationId xmlns:a16="http://schemas.microsoft.com/office/drawing/2014/main" id="{F82262A9-07F7-40E5-991C-EA85FC92827E}"/>
                    </a:ext>
                  </a:extLst>
                </p:cNvPr>
                <p:cNvSpPr/>
                <p:nvPr/>
              </p:nvSpPr>
              <p:spPr>
                <a:xfrm>
                  <a:off x="2234150" y="2239316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3" name="Owal 132">
                  <a:extLst>
                    <a:ext uri="{FF2B5EF4-FFF2-40B4-BE49-F238E27FC236}">
                      <a16:creationId xmlns:a16="http://schemas.microsoft.com/office/drawing/2014/main" id="{81B02345-BA80-4CA2-BB6C-5BB8BA9B4D34}"/>
                    </a:ext>
                  </a:extLst>
                </p:cNvPr>
                <p:cNvSpPr/>
                <p:nvPr/>
              </p:nvSpPr>
              <p:spPr>
                <a:xfrm>
                  <a:off x="2199590" y="228714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4" name="Owal 133">
                  <a:extLst>
                    <a:ext uri="{FF2B5EF4-FFF2-40B4-BE49-F238E27FC236}">
                      <a16:creationId xmlns:a16="http://schemas.microsoft.com/office/drawing/2014/main" id="{0B6673F7-CC32-4D1D-B39B-CB6164E5A1F6}"/>
                    </a:ext>
                  </a:extLst>
                </p:cNvPr>
                <p:cNvSpPr/>
                <p:nvPr/>
              </p:nvSpPr>
              <p:spPr>
                <a:xfrm>
                  <a:off x="2779986" y="2412113"/>
                  <a:ext cx="266308" cy="25895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5" name="Owal 134">
                  <a:extLst>
                    <a:ext uri="{FF2B5EF4-FFF2-40B4-BE49-F238E27FC236}">
                      <a16:creationId xmlns:a16="http://schemas.microsoft.com/office/drawing/2014/main" id="{35A20440-979B-4053-BCB2-A49B3227084B}"/>
                    </a:ext>
                  </a:extLst>
                </p:cNvPr>
                <p:cNvSpPr/>
                <p:nvPr/>
              </p:nvSpPr>
              <p:spPr>
                <a:xfrm>
                  <a:off x="2887941" y="2505666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6" name="Owal 135">
                  <a:extLst>
                    <a:ext uri="{FF2B5EF4-FFF2-40B4-BE49-F238E27FC236}">
                      <a16:creationId xmlns:a16="http://schemas.microsoft.com/office/drawing/2014/main" id="{0FE24672-B266-4F0D-9242-17915CD2824B}"/>
                    </a:ext>
                  </a:extLst>
                </p:cNvPr>
                <p:cNvSpPr/>
                <p:nvPr/>
              </p:nvSpPr>
              <p:spPr>
                <a:xfrm>
                  <a:off x="2921871" y="2548418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7" name="Owal 136">
                  <a:extLst>
                    <a:ext uri="{FF2B5EF4-FFF2-40B4-BE49-F238E27FC236}">
                      <a16:creationId xmlns:a16="http://schemas.microsoft.com/office/drawing/2014/main" id="{89571B6A-C026-417F-96AE-9CAF22E3FCEB}"/>
                    </a:ext>
                  </a:extLst>
                </p:cNvPr>
                <p:cNvSpPr/>
                <p:nvPr/>
              </p:nvSpPr>
              <p:spPr>
                <a:xfrm>
                  <a:off x="2935247" y="2563590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8" name="Owal 137">
                  <a:extLst>
                    <a:ext uri="{FF2B5EF4-FFF2-40B4-BE49-F238E27FC236}">
                      <a16:creationId xmlns:a16="http://schemas.microsoft.com/office/drawing/2014/main" id="{6D0743C3-BD2F-4DD3-94E4-EAF0EE91C08E}"/>
                    </a:ext>
                  </a:extLst>
                </p:cNvPr>
                <p:cNvSpPr/>
                <p:nvPr/>
              </p:nvSpPr>
              <p:spPr>
                <a:xfrm>
                  <a:off x="2144067" y="2293967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77" name="Grupa 76">
                <a:extLst>
                  <a:ext uri="{FF2B5EF4-FFF2-40B4-BE49-F238E27FC236}">
                    <a16:creationId xmlns:a16="http://schemas.microsoft.com/office/drawing/2014/main" id="{85876038-CFDC-4F91-90B3-745F2D7D2AD9}"/>
                  </a:ext>
                </a:extLst>
              </p:cNvPr>
              <p:cNvGrpSpPr/>
              <p:nvPr/>
            </p:nvGrpSpPr>
            <p:grpSpPr>
              <a:xfrm>
                <a:off x="5009780" y="2729778"/>
                <a:ext cx="1879782" cy="1577847"/>
                <a:chOff x="2359242" y="2512087"/>
                <a:chExt cx="2140222" cy="1796455"/>
              </a:xfrm>
              <a:solidFill>
                <a:srgbClr val="90BD96"/>
              </a:solidFill>
            </p:grpSpPr>
            <p:sp>
              <p:nvSpPr>
                <p:cNvPr id="111" name="Freeform 5">
                  <a:extLst>
                    <a:ext uri="{FF2B5EF4-FFF2-40B4-BE49-F238E27FC236}">
                      <a16:creationId xmlns:a16="http://schemas.microsoft.com/office/drawing/2014/main" id="{5D33134D-595F-4A26-81CF-682009E68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60" y="2512087"/>
                  <a:ext cx="1618104" cy="1649523"/>
                </a:xfrm>
                <a:custGeom>
                  <a:avLst/>
                  <a:gdLst>
                    <a:gd name="T0" fmla="*/ 1622 w 1751"/>
                    <a:gd name="T1" fmla="*/ 809 h 1785"/>
                    <a:gd name="T2" fmla="*/ 1459 w 1751"/>
                    <a:gd name="T3" fmla="*/ 719 h 1785"/>
                    <a:gd name="T4" fmla="*/ 1429 w 1751"/>
                    <a:gd name="T5" fmla="*/ 640 h 1785"/>
                    <a:gd name="T6" fmla="*/ 1447 w 1751"/>
                    <a:gd name="T7" fmla="*/ 552 h 1785"/>
                    <a:gd name="T8" fmla="*/ 1381 w 1751"/>
                    <a:gd name="T9" fmla="*/ 503 h 1785"/>
                    <a:gd name="T10" fmla="*/ 1322 w 1751"/>
                    <a:gd name="T11" fmla="*/ 463 h 1785"/>
                    <a:gd name="T12" fmla="*/ 1185 w 1751"/>
                    <a:gd name="T13" fmla="*/ 395 h 1785"/>
                    <a:gd name="T14" fmla="*/ 1099 w 1751"/>
                    <a:gd name="T15" fmla="*/ 262 h 1785"/>
                    <a:gd name="T16" fmla="*/ 1049 w 1751"/>
                    <a:gd name="T17" fmla="*/ 207 h 1785"/>
                    <a:gd name="T18" fmla="*/ 1016 w 1751"/>
                    <a:gd name="T19" fmla="*/ 42 h 1785"/>
                    <a:gd name="T20" fmla="*/ 831 w 1751"/>
                    <a:gd name="T21" fmla="*/ 59 h 1785"/>
                    <a:gd name="T22" fmla="*/ 666 w 1751"/>
                    <a:gd name="T23" fmla="*/ 113 h 1785"/>
                    <a:gd name="T24" fmla="*/ 618 w 1751"/>
                    <a:gd name="T25" fmla="*/ 157 h 1785"/>
                    <a:gd name="T26" fmla="*/ 560 w 1751"/>
                    <a:gd name="T27" fmla="*/ 163 h 1785"/>
                    <a:gd name="T28" fmla="*/ 513 w 1751"/>
                    <a:gd name="T29" fmla="*/ 183 h 1785"/>
                    <a:gd name="T30" fmla="*/ 463 w 1751"/>
                    <a:gd name="T31" fmla="*/ 246 h 1785"/>
                    <a:gd name="T32" fmla="*/ 298 w 1751"/>
                    <a:gd name="T33" fmla="*/ 242 h 1785"/>
                    <a:gd name="T34" fmla="*/ 213 w 1751"/>
                    <a:gd name="T35" fmla="*/ 236 h 1785"/>
                    <a:gd name="T36" fmla="*/ 181 w 1751"/>
                    <a:gd name="T37" fmla="*/ 278 h 1785"/>
                    <a:gd name="T38" fmla="*/ 185 w 1751"/>
                    <a:gd name="T39" fmla="*/ 342 h 1785"/>
                    <a:gd name="T40" fmla="*/ 81 w 1751"/>
                    <a:gd name="T41" fmla="*/ 433 h 1785"/>
                    <a:gd name="T42" fmla="*/ 83 w 1751"/>
                    <a:gd name="T43" fmla="*/ 489 h 1785"/>
                    <a:gd name="T44" fmla="*/ 101 w 1751"/>
                    <a:gd name="T45" fmla="*/ 543 h 1785"/>
                    <a:gd name="T46" fmla="*/ 34 w 1751"/>
                    <a:gd name="T47" fmla="*/ 620 h 1785"/>
                    <a:gd name="T48" fmla="*/ 44 w 1751"/>
                    <a:gd name="T49" fmla="*/ 702 h 1785"/>
                    <a:gd name="T50" fmla="*/ 0 w 1751"/>
                    <a:gd name="T51" fmla="*/ 801 h 1785"/>
                    <a:gd name="T52" fmla="*/ 40 w 1751"/>
                    <a:gd name="T53" fmla="*/ 827 h 1785"/>
                    <a:gd name="T54" fmla="*/ 141 w 1751"/>
                    <a:gd name="T55" fmla="*/ 853 h 1785"/>
                    <a:gd name="T56" fmla="*/ 280 w 1751"/>
                    <a:gd name="T57" fmla="*/ 843 h 1785"/>
                    <a:gd name="T58" fmla="*/ 362 w 1751"/>
                    <a:gd name="T59" fmla="*/ 896 h 1785"/>
                    <a:gd name="T60" fmla="*/ 421 w 1751"/>
                    <a:gd name="T61" fmla="*/ 972 h 1785"/>
                    <a:gd name="T62" fmla="*/ 461 w 1751"/>
                    <a:gd name="T63" fmla="*/ 1091 h 1785"/>
                    <a:gd name="T64" fmla="*/ 483 w 1751"/>
                    <a:gd name="T65" fmla="*/ 1111 h 1785"/>
                    <a:gd name="T66" fmla="*/ 586 w 1751"/>
                    <a:gd name="T67" fmla="*/ 1115 h 1785"/>
                    <a:gd name="T68" fmla="*/ 630 w 1751"/>
                    <a:gd name="T69" fmla="*/ 1133 h 1785"/>
                    <a:gd name="T70" fmla="*/ 670 w 1751"/>
                    <a:gd name="T71" fmla="*/ 1195 h 1785"/>
                    <a:gd name="T72" fmla="*/ 684 w 1751"/>
                    <a:gd name="T73" fmla="*/ 1286 h 1785"/>
                    <a:gd name="T74" fmla="*/ 636 w 1751"/>
                    <a:gd name="T75" fmla="*/ 1342 h 1785"/>
                    <a:gd name="T76" fmla="*/ 574 w 1751"/>
                    <a:gd name="T77" fmla="*/ 1374 h 1785"/>
                    <a:gd name="T78" fmla="*/ 618 w 1751"/>
                    <a:gd name="T79" fmla="*/ 1471 h 1785"/>
                    <a:gd name="T80" fmla="*/ 594 w 1751"/>
                    <a:gd name="T81" fmla="*/ 1537 h 1785"/>
                    <a:gd name="T82" fmla="*/ 620 w 1751"/>
                    <a:gd name="T83" fmla="*/ 1598 h 1785"/>
                    <a:gd name="T84" fmla="*/ 753 w 1751"/>
                    <a:gd name="T85" fmla="*/ 1692 h 1785"/>
                    <a:gd name="T86" fmla="*/ 825 w 1751"/>
                    <a:gd name="T87" fmla="*/ 1692 h 1785"/>
                    <a:gd name="T88" fmla="*/ 914 w 1751"/>
                    <a:gd name="T89" fmla="*/ 1733 h 1785"/>
                    <a:gd name="T90" fmla="*/ 1034 w 1751"/>
                    <a:gd name="T91" fmla="*/ 1781 h 1785"/>
                    <a:gd name="T92" fmla="*/ 1125 w 1751"/>
                    <a:gd name="T93" fmla="*/ 1751 h 1785"/>
                    <a:gd name="T94" fmla="*/ 1167 w 1751"/>
                    <a:gd name="T95" fmla="*/ 1684 h 1785"/>
                    <a:gd name="T96" fmla="*/ 1177 w 1751"/>
                    <a:gd name="T97" fmla="*/ 1562 h 1785"/>
                    <a:gd name="T98" fmla="*/ 1105 w 1751"/>
                    <a:gd name="T99" fmla="*/ 1405 h 1785"/>
                    <a:gd name="T100" fmla="*/ 1089 w 1751"/>
                    <a:gd name="T101" fmla="*/ 1368 h 1785"/>
                    <a:gd name="T102" fmla="*/ 1105 w 1751"/>
                    <a:gd name="T103" fmla="*/ 1332 h 1785"/>
                    <a:gd name="T104" fmla="*/ 1167 w 1751"/>
                    <a:gd name="T105" fmla="*/ 1302 h 1785"/>
                    <a:gd name="T106" fmla="*/ 1189 w 1751"/>
                    <a:gd name="T107" fmla="*/ 1214 h 1785"/>
                    <a:gd name="T108" fmla="*/ 1209 w 1751"/>
                    <a:gd name="T109" fmla="*/ 1103 h 1785"/>
                    <a:gd name="T110" fmla="*/ 1205 w 1751"/>
                    <a:gd name="T111" fmla="*/ 1053 h 1785"/>
                    <a:gd name="T112" fmla="*/ 1387 w 1751"/>
                    <a:gd name="T113" fmla="*/ 1006 h 1785"/>
                    <a:gd name="T114" fmla="*/ 1519 w 1751"/>
                    <a:gd name="T115" fmla="*/ 978 h 1785"/>
                    <a:gd name="T116" fmla="*/ 1550 w 1751"/>
                    <a:gd name="T117" fmla="*/ 942 h 1785"/>
                    <a:gd name="T118" fmla="*/ 1594 w 1751"/>
                    <a:gd name="T119" fmla="*/ 942 h 1785"/>
                    <a:gd name="T120" fmla="*/ 1656 w 1751"/>
                    <a:gd name="T121" fmla="*/ 948 h 1785"/>
                    <a:gd name="T122" fmla="*/ 1741 w 1751"/>
                    <a:gd name="T123" fmla="*/ 841 h 1785"/>
                    <a:gd name="T124" fmla="*/ 1698 w 1751"/>
                    <a:gd name="T125" fmla="*/ 817 h 1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751" h="1785">
                      <a:moveTo>
                        <a:pt x="1698" y="817"/>
                      </a:moveTo>
                      <a:lnTo>
                        <a:pt x="1698" y="817"/>
                      </a:lnTo>
                      <a:lnTo>
                        <a:pt x="1698" y="817"/>
                      </a:lnTo>
                      <a:lnTo>
                        <a:pt x="1690" y="817"/>
                      </a:lnTo>
                      <a:lnTo>
                        <a:pt x="1690" y="817"/>
                      </a:lnTo>
                      <a:lnTo>
                        <a:pt x="1654" y="815"/>
                      </a:lnTo>
                      <a:lnTo>
                        <a:pt x="1622" y="809"/>
                      </a:lnTo>
                      <a:lnTo>
                        <a:pt x="1590" y="799"/>
                      </a:lnTo>
                      <a:lnTo>
                        <a:pt x="1562" y="787"/>
                      </a:lnTo>
                      <a:lnTo>
                        <a:pt x="1535" y="773"/>
                      </a:lnTo>
                      <a:lnTo>
                        <a:pt x="1509" y="755"/>
                      </a:lnTo>
                      <a:lnTo>
                        <a:pt x="1483" y="737"/>
                      </a:lnTo>
                      <a:lnTo>
                        <a:pt x="1459" y="719"/>
                      </a:lnTo>
                      <a:lnTo>
                        <a:pt x="1459" y="719"/>
                      </a:lnTo>
                      <a:lnTo>
                        <a:pt x="1449" y="708"/>
                      </a:lnTo>
                      <a:lnTo>
                        <a:pt x="1439" y="698"/>
                      </a:lnTo>
                      <a:lnTo>
                        <a:pt x="1433" y="686"/>
                      </a:lnTo>
                      <a:lnTo>
                        <a:pt x="1429" y="676"/>
                      </a:lnTo>
                      <a:lnTo>
                        <a:pt x="1427" y="666"/>
                      </a:lnTo>
                      <a:lnTo>
                        <a:pt x="1427" y="656"/>
                      </a:lnTo>
                      <a:lnTo>
                        <a:pt x="1429" y="640"/>
                      </a:lnTo>
                      <a:lnTo>
                        <a:pt x="1429" y="640"/>
                      </a:lnTo>
                      <a:lnTo>
                        <a:pt x="1433" y="626"/>
                      </a:lnTo>
                      <a:lnTo>
                        <a:pt x="1439" y="614"/>
                      </a:lnTo>
                      <a:lnTo>
                        <a:pt x="1451" y="592"/>
                      </a:lnTo>
                      <a:lnTo>
                        <a:pt x="1451" y="592"/>
                      </a:lnTo>
                      <a:lnTo>
                        <a:pt x="1447" y="552"/>
                      </a:lnTo>
                      <a:lnTo>
                        <a:pt x="1447" y="552"/>
                      </a:lnTo>
                      <a:lnTo>
                        <a:pt x="1429" y="519"/>
                      </a:lnTo>
                      <a:lnTo>
                        <a:pt x="1429" y="519"/>
                      </a:lnTo>
                      <a:lnTo>
                        <a:pt x="1423" y="509"/>
                      </a:lnTo>
                      <a:lnTo>
                        <a:pt x="1423" y="509"/>
                      </a:lnTo>
                      <a:lnTo>
                        <a:pt x="1403" y="507"/>
                      </a:lnTo>
                      <a:lnTo>
                        <a:pt x="1393" y="505"/>
                      </a:lnTo>
                      <a:lnTo>
                        <a:pt x="1381" y="503"/>
                      </a:lnTo>
                      <a:lnTo>
                        <a:pt x="1370" y="497"/>
                      </a:lnTo>
                      <a:lnTo>
                        <a:pt x="1358" y="491"/>
                      </a:lnTo>
                      <a:lnTo>
                        <a:pt x="1348" y="483"/>
                      </a:lnTo>
                      <a:lnTo>
                        <a:pt x="1338" y="471"/>
                      </a:lnTo>
                      <a:lnTo>
                        <a:pt x="1338" y="471"/>
                      </a:lnTo>
                      <a:lnTo>
                        <a:pt x="1322" y="463"/>
                      </a:lnTo>
                      <a:lnTo>
                        <a:pt x="1322" y="463"/>
                      </a:lnTo>
                      <a:lnTo>
                        <a:pt x="1302" y="461"/>
                      </a:lnTo>
                      <a:lnTo>
                        <a:pt x="1302" y="461"/>
                      </a:lnTo>
                      <a:lnTo>
                        <a:pt x="1274" y="455"/>
                      </a:lnTo>
                      <a:lnTo>
                        <a:pt x="1250" y="445"/>
                      </a:lnTo>
                      <a:lnTo>
                        <a:pt x="1226" y="431"/>
                      </a:lnTo>
                      <a:lnTo>
                        <a:pt x="1205" y="415"/>
                      </a:lnTo>
                      <a:lnTo>
                        <a:pt x="1185" y="395"/>
                      </a:lnTo>
                      <a:lnTo>
                        <a:pt x="1167" y="372"/>
                      </a:lnTo>
                      <a:lnTo>
                        <a:pt x="1151" y="346"/>
                      </a:lnTo>
                      <a:lnTo>
                        <a:pt x="1139" y="316"/>
                      </a:lnTo>
                      <a:lnTo>
                        <a:pt x="1139" y="316"/>
                      </a:lnTo>
                      <a:lnTo>
                        <a:pt x="1133" y="304"/>
                      </a:lnTo>
                      <a:lnTo>
                        <a:pt x="1123" y="290"/>
                      </a:lnTo>
                      <a:lnTo>
                        <a:pt x="1099" y="262"/>
                      </a:lnTo>
                      <a:lnTo>
                        <a:pt x="1099" y="262"/>
                      </a:lnTo>
                      <a:lnTo>
                        <a:pt x="1083" y="246"/>
                      </a:lnTo>
                      <a:lnTo>
                        <a:pt x="1069" y="228"/>
                      </a:lnTo>
                      <a:lnTo>
                        <a:pt x="1069" y="228"/>
                      </a:lnTo>
                      <a:lnTo>
                        <a:pt x="1059" y="218"/>
                      </a:lnTo>
                      <a:lnTo>
                        <a:pt x="1059" y="218"/>
                      </a:lnTo>
                      <a:lnTo>
                        <a:pt x="1049" y="207"/>
                      </a:lnTo>
                      <a:lnTo>
                        <a:pt x="1040" y="195"/>
                      </a:lnTo>
                      <a:lnTo>
                        <a:pt x="1032" y="179"/>
                      </a:lnTo>
                      <a:lnTo>
                        <a:pt x="1028" y="161"/>
                      </a:lnTo>
                      <a:lnTo>
                        <a:pt x="1028" y="161"/>
                      </a:lnTo>
                      <a:lnTo>
                        <a:pt x="1022" y="123"/>
                      </a:lnTo>
                      <a:lnTo>
                        <a:pt x="1018" y="83"/>
                      </a:lnTo>
                      <a:lnTo>
                        <a:pt x="1016" y="42"/>
                      </a:lnTo>
                      <a:lnTo>
                        <a:pt x="1016" y="0"/>
                      </a:lnTo>
                      <a:lnTo>
                        <a:pt x="1016" y="0"/>
                      </a:lnTo>
                      <a:lnTo>
                        <a:pt x="942" y="20"/>
                      </a:lnTo>
                      <a:lnTo>
                        <a:pt x="942" y="20"/>
                      </a:lnTo>
                      <a:lnTo>
                        <a:pt x="886" y="40"/>
                      </a:lnTo>
                      <a:lnTo>
                        <a:pt x="831" y="59"/>
                      </a:lnTo>
                      <a:lnTo>
                        <a:pt x="831" y="59"/>
                      </a:lnTo>
                      <a:lnTo>
                        <a:pt x="777" y="77"/>
                      </a:lnTo>
                      <a:lnTo>
                        <a:pt x="721" y="95"/>
                      </a:lnTo>
                      <a:lnTo>
                        <a:pt x="721" y="95"/>
                      </a:lnTo>
                      <a:lnTo>
                        <a:pt x="706" y="99"/>
                      </a:lnTo>
                      <a:lnTo>
                        <a:pt x="706" y="99"/>
                      </a:lnTo>
                      <a:lnTo>
                        <a:pt x="684" y="107"/>
                      </a:lnTo>
                      <a:lnTo>
                        <a:pt x="666" y="113"/>
                      </a:lnTo>
                      <a:lnTo>
                        <a:pt x="652" y="123"/>
                      </a:lnTo>
                      <a:lnTo>
                        <a:pt x="646" y="129"/>
                      </a:lnTo>
                      <a:lnTo>
                        <a:pt x="642" y="137"/>
                      </a:lnTo>
                      <a:lnTo>
                        <a:pt x="642" y="137"/>
                      </a:lnTo>
                      <a:lnTo>
                        <a:pt x="634" y="145"/>
                      </a:lnTo>
                      <a:lnTo>
                        <a:pt x="626" y="151"/>
                      </a:lnTo>
                      <a:lnTo>
                        <a:pt x="618" y="157"/>
                      </a:lnTo>
                      <a:lnTo>
                        <a:pt x="608" y="159"/>
                      </a:lnTo>
                      <a:lnTo>
                        <a:pt x="590" y="163"/>
                      </a:lnTo>
                      <a:lnTo>
                        <a:pt x="574" y="163"/>
                      </a:lnTo>
                      <a:lnTo>
                        <a:pt x="574" y="163"/>
                      </a:lnTo>
                      <a:lnTo>
                        <a:pt x="566" y="163"/>
                      </a:lnTo>
                      <a:lnTo>
                        <a:pt x="566" y="163"/>
                      </a:lnTo>
                      <a:lnTo>
                        <a:pt x="560" y="163"/>
                      </a:lnTo>
                      <a:lnTo>
                        <a:pt x="560" y="163"/>
                      </a:lnTo>
                      <a:lnTo>
                        <a:pt x="547" y="163"/>
                      </a:lnTo>
                      <a:lnTo>
                        <a:pt x="537" y="165"/>
                      </a:lnTo>
                      <a:lnTo>
                        <a:pt x="527" y="169"/>
                      </a:lnTo>
                      <a:lnTo>
                        <a:pt x="521" y="173"/>
                      </a:lnTo>
                      <a:lnTo>
                        <a:pt x="515" y="177"/>
                      </a:lnTo>
                      <a:lnTo>
                        <a:pt x="513" y="183"/>
                      </a:lnTo>
                      <a:lnTo>
                        <a:pt x="507" y="195"/>
                      </a:lnTo>
                      <a:lnTo>
                        <a:pt x="507" y="195"/>
                      </a:lnTo>
                      <a:lnTo>
                        <a:pt x="501" y="209"/>
                      </a:lnTo>
                      <a:lnTo>
                        <a:pt x="493" y="220"/>
                      </a:lnTo>
                      <a:lnTo>
                        <a:pt x="485" y="230"/>
                      </a:lnTo>
                      <a:lnTo>
                        <a:pt x="475" y="240"/>
                      </a:lnTo>
                      <a:lnTo>
                        <a:pt x="463" y="246"/>
                      </a:lnTo>
                      <a:lnTo>
                        <a:pt x="451" y="252"/>
                      </a:lnTo>
                      <a:lnTo>
                        <a:pt x="435" y="254"/>
                      </a:lnTo>
                      <a:lnTo>
                        <a:pt x="421" y="256"/>
                      </a:lnTo>
                      <a:lnTo>
                        <a:pt x="421" y="256"/>
                      </a:lnTo>
                      <a:lnTo>
                        <a:pt x="397" y="254"/>
                      </a:lnTo>
                      <a:lnTo>
                        <a:pt x="397" y="254"/>
                      </a:lnTo>
                      <a:lnTo>
                        <a:pt x="298" y="242"/>
                      </a:lnTo>
                      <a:lnTo>
                        <a:pt x="298" y="242"/>
                      </a:lnTo>
                      <a:lnTo>
                        <a:pt x="256" y="236"/>
                      </a:lnTo>
                      <a:lnTo>
                        <a:pt x="256" y="236"/>
                      </a:lnTo>
                      <a:lnTo>
                        <a:pt x="238" y="232"/>
                      </a:lnTo>
                      <a:lnTo>
                        <a:pt x="220" y="228"/>
                      </a:lnTo>
                      <a:lnTo>
                        <a:pt x="220" y="228"/>
                      </a:lnTo>
                      <a:lnTo>
                        <a:pt x="213" y="236"/>
                      </a:lnTo>
                      <a:lnTo>
                        <a:pt x="213" y="236"/>
                      </a:lnTo>
                      <a:lnTo>
                        <a:pt x="197" y="248"/>
                      </a:lnTo>
                      <a:lnTo>
                        <a:pt x="187" y="258"/>
                      </a:lnTo>
                      <a:lnTo>
                        <a:pt x="183" y="268"/>
                      </a:lnTo>
                      <a:lnTo>
                        <a:pt x="181" y="278"/>
                      </a:lnTo>
                      <a:lnTo>
                        <a:pt x="181" y="278"/>
                      </a:lnTo>
                      <a:lnTo>
                        <a:pt x="181" y="278"/>
                      </a:lnTo>
                      <a:lnTo>
                        <a:pt x="181" y="278"/>
                      </a:lnTo>
                      <a:lnTo>
                        <a:pt x="183" y="290"/>
                      </a:lnTo>
                      <a:lnTo>
                        <a:pt x="189" y="306"/>
                      </a:lnTo>
                      <a:lnTo>
                        <a:pt x="189" y="306"/>
                      </a:lnTo>
                      <a:lnTo>
                        <a:pt x="191" y="318"/>
                      </a:lnTo>
                      <a:lnTo>
                        <a:pt x="189" y="330"/>
                      </a:lnTo>
                      <a:lnTo>
                        <a:pt x="185" y="342"/>
                      </a:lnTo>
                      <a:lnTo>
                        <a:pt x="177" y="350"/>
                      </a:lnTo>
                      <a:lnTo>
                        <a:pt x="177" y="350"/>
                      </a:lnTo>
                      <a:lnTo>
                        <a:pt x="143" y="378"/>
                      </a:lnTo>
                      <a:lnTo>
                        <a:pt x="143" y="378"/>
                      </a:lnTo>
                      <a:lnTo>
                        <a:pt x="111" y="405"/>
                      </a:lnTo>
                      <a:lnTo>
                        <a:pt x="95" y="419"/>
                      </a:lnTo>
                      <a:lnTo>
                        <a:pt x="81" y="433"/>
                      </a:lnTo>
                      <a:lnTo>
                        <a:pt x="81" y="433"/>
                      </a:lnTo>
                      <a:lnTo>
                        <a:pt x="73" y="441"/>
                      </a:lnTo>
                      <a:lnTo>
                        <a:pt x="71" y="447"/>
                      </a:lnTo>
                      <a:lnTo>
                        <a:pt x="71" y="455"/>
                      </a:lnTo>
                      <a:lnTo>
                        <a:pt x="73" y="463"/>
                      </a:lnTo>
                      <a:lnTo>
                        <a:pt x="77" y="475"/>
                      </a:lnTo>
                      <a:lnTo>
                        <a:pt x="83" y="489"/>
                      </a:lnTo>
                      <a:lnTo>
                        <a:pt x="95" y="505"/>
                      </a:lnTo>
                      <a:lnTo>
                        <a:pt x="95" y="505"/>
                      </a:lnTo>
                      <a:lnTo>
                        <a:pt x="99" y="513"/>
                      </a:lnTo>
                      <a:lnTo>
                        <a:pt x="101" y="521"/>
                      </a:lnTo>
                      <a:lnTo>
                        <a:pt x="103" y="527"/>
                      </a:lnTo>
                      <a:lnTo>
                        <a:pt x="103" y="535"/>
                      </a:lnTo>
                      <a:lnTo>
                        <a:pt x="101" y="543"/>
                      </a:lnTo>
                      <a:lnTo>
                        <a:pt x="97" y="548"/>
                      </a:lnTo>
                      <a:lnTo>
                        <a:pt x="93" y="556"/>
                      </a:lnTo>
                      <a:lnTo>
                        <a:pt x="87" y="560"/>
                      </a:lnTo>
                      <a:lnTo>
                        <a:pt x="87" y="560"/>
                      </a:lnTo>
                      <a:lnTo>
                        <a:pt x="63" y="582"/>
                      </a:lnTo>
                      <a:lnTo>
                        <a:pt x="46" y="602"/>
                      </a:lnTo>
                      <a:lnTo>
                        <a:pt x="34" y="620"/>
                      </a:lnTo>
                      <a:lnTo>
                        <a:pt x="28" y="638"/>
                      </a:lnTo>
                      <a:lnTo>
                        <a:pt x="26" y="652"/>
                      </a:lnTo>
                      <a:lnTo>
                        <a:pt x="28" y="666"/>
                      </a:lnTo>
                      <a:lnTo>
                        <a:pt x="32" y="680"/>
                      </a:lnTo>
                      <a:lnTo>
                        <a:pt x="40" y="692"/>
                      </a:lnTo>
                      <a:lnTo>
                        <a:pt x="40" y="692"/>
                      </a:lnTo>
                      <a:lnTo>
                        <a:pt x="44" y="702"/>
                      </a:lnTo>
                      <a:lnTo>
                        <a:pt x="44" y="713"/>
                      </a:lnTo>
                      <a:lnTo>
                        <a:pt x="44" y="723"/>
                      </a:lnTo>
                      <a:lnTo>
                        <a:pt x="40" y="733"/>
                      </a:lnTo>
                      <a:lnTo>
                        <a:pt x="40" y="733"/>
                      </a:lnTo>
                      <a:lnTo>
                        <a:pt x="22" y="761"/>
                      </a:lnTo>
                      <a:lnTo>
                        <a:pt x="22" y="761"/>
                      </a:lnTo>
                      <a:lnTo>
                        <a:pt x="0" y="801"/>
                      </a:lnTo>
                      <a:lnTo>
                        <a:pt x="0" y="801"/>
                      </a:lnTo>
                      <a:lnTo>
                        <a:pt x="0" y="803"/>
                      </a:lnTo>
                      <a:lnTo>
                        <a:pt x="0" y="803"/>
                      </a:lnTo>
                      <a:lnTo>
                        <a:pt x="14" y="809"/>
                      </a:lnTo>
                      <a:lnTo>
                        <a:pt x="28" y="817"/>
                      </a:lnTo>
                      <a:lnTo>
                        <a:pt x="28" y="817"/>
                      </a:lnTo>
                      <a:lnTo>
                        <a:pt x="40" y="827"/>
                      </a:lnTo>
                      <a:lnTo>
                        <a:pt x="51" y="833"/>
                      </a:lnTo>
                      <a:lnTo>
                        <a:pt x="63" y="839"/>
                      </a:lnTo>
                      <a:lnTo>
                        <a:pt x="77" y="845"/>
                      </a:lnTo>
                      <a:lnTo>
                        <a:pt x="91" y="849"/>
                      </a:lnTo>
                      <a:lnTo>
                        <a:pt x="107" y="851"/>
                      </a:lnTo>
                      <a:lnTo>
                        <a:pt x="141" y="853"/>
                      </a:lnTo>
                      <a:lnTo>
                        <a:pt x="141" y="853"/>
                      </a:lnTo>
                      <a:lnTo>
                        <a:pt x="179" y="851"/>
                      </a:lnTo>
                      <a:lnTo>
                        <a:pt x="218" y="847"/>
                      </a:lnTo>
                      <a:lnTo>
                        <a:pt x="230" y="847"/>
                      </a:lnTo>
                      <a:lnTo>
                        <a:pt x="232" y="845"/>
                      </a:lnTo>
                      <a:lnTo>
                        <a:pt x="232" y="845"/>
                      </a:lnTo>
                      <a:lnTo>
                        <a:pt x="258" y="843"/>
                      </a:lnTo>
                      <a:lnTo>
                        <a:pt x="280" y="843"/>
                      </a:lnTo>
                      <a:lnTo>
                        <a:pt x="280" y="843"/>
                      </a:lnTo>
                      <a:lnTo>
                        <a:pt x="300" y="843"/>
                      </a:lnTo>
                      <a:lnTo>
                        <a:pt x="318" y="849"/>
                      </a:lnTo>
                      <a:lnTo>
                        <a:pt x="332" y="857"/>
                      </a:lnTo>
                      <a:lnTo>
                        <a:pt x="344" y="867"/>
                      </a:lnTo>
                      <a:lnTo>
                        <a:pt x="352" y="880"/>
                      </a:lnTo>
                      <a:lnTo>
                        <a:pt x="362" y="896"/>
                      </a:lnTo>
                      <a:lnTo>
                        <a:pt x="378" y="932"/>
                      </a:lnTo>
                      <a:lnTo>
                        <a:pt x="378" y="934"/>
                      </a:lnTo>
                      <a:lnTo>
                        <a:pt x="378" y="934"/>
                      </a:lnTo>
                      <a:lnTo>
                        <a:pt x="385" y="948"/>
                      </a:lnTo>
                      <a:lnTo>
                        <a:pt x="385" y="948"/>
                      </a:lnTo>
                      <a:lnTo>
                        <a:pt x="405" y="960"/>
                      </a:lnTo>
                      <a:lnTo>
                        <a:pt x="421" y="972"/>
                      </a:lnTo>
                      <a:lnTo>
                        <a:pt x="435" y="988"/>
                      </a:lnTo>
                      <a:lnTo>
                        <a:pt x="445" y="1004"/>
                      </a:lnTo>
                      <a:lnTo>
                        <a:pt x="453" y="1024"/>
                      </a:lnTo>
                      <a:lnTo>
                        <a:pt x="459" y="1044"/>
                      </a:lnTo>
                      <a:lnTo>
                        <a:pt x="461" y="1067"/>
                      </a:lnTo>
                      <a:lnTo>
                        <a:pt x="461" y="1091"/>
                      </a:lnTo>
                      <a:lnTo>
                        <a:pt x="461" y="1091"/>
                      </a:lnTo>
                      <a:lnTo>
                        <a:pt x="461" y="1103"/>
                      </a:lnTo>
                      <a:lnTo>
                        <a:pt x="463" y="1107"/>
                      </a:lnTo>
                      <a:lnTo>
                        <a:pt x="463" y="1107"/>
                      </a:lnTo>
                      <a:lnTo>
                        <a:pt x="469" y="1109"/>
                      </a:lnTo>
                      <a:lnTo>
                        <a:pt x="481" y="1111"/>
                      </a:lnTo>
                      <a:lnTo>
                        <a:pt x="481" y="1111"/>
                      </a:lnTo>
                      <a:lnTo>
                        <a:pt x="483" y="1111"/>
                      </a:lnTo>
                      <a:lnTo>
                        <a:pt x="483" y="1111"/>
                      </a:lnTo>
                      <a:lnTo>
                        <a:pt x="509" y="1111"/>
                      </a:lnTo>
                      <a:lnTo>
                        <a:pt x="509" y="1111"/>
                      </a:lnTo>
                      <a:lnTo>
                        <a:pt x="525" y="1111"/>
                      </a:lnTo>
                      <a:lnTo>
                        <a:pt x="525" y="1111"/>
                      </a:lnTo>
                      <a:lnTo>
                        <a:pt x="558" y="1113"/>
                      </a:lnTo>
                      <a:lnTo>
                        <a:pt x="586" y="1115"/>
                      </a:lnTo>
                      <a:lnTo>
                        <a:pt x="598" y="1117"/>
                      </a:lnTo>
                      <a:lnTo>
                        <a:pt x="608" y="1121"/>
                      </a:lnTo>
                      <a:lnTo>
                        <a:pt x="620" y="1125"/>
                      </a:lnTo>
                      <a:lnTo>
                        <a:pt x="628" y="1131"/>
                      </a:lnTo>
                      <a:lnTo>
                        <a:pt x="628" y="1131"/>
                      </a:lnTo>
                      <a:lnTo>
                        <a:pt x="630" y="1133"/>
                      </a:lnTo>
                      <a:lnTo>
                        <a:pt x="630" y="1133"/>
                      </a:lnTo>
                      <a:lnTo>
                        <a:pt x="636" y="1133"/>
                      </a:lnTo>
                      <a:lnTo>
                        <a:pt x="636" y="1133"/>
                      </a:lnTo>
                      <a:lnTo>
                        <a:pt x="638" y="1139"/>
                      </a:lnTo>
                      <a:lnTo>
                        <a:pt x="638" y="1139"/>
                      </a:lnTo>
                      <a:lnTo>
                        <a:pt x="650" y="1153"/>
                      </a:lnTo>
                      <a:lnTo>
                        <a:pt x="660" y="1173"/>
                      </a:lnTo>
                      <a:lnTo>
                        <a:pt x="670" y="1195"/>
                      </a:lnTo>
                      <a:lnTo>
                        <a:pt x="680" y="1222"/>
                      </a:lnTo>
                      <a:lnTo>
                        <a:pt x="680" y="1222"/>
                      </a:lnTo>
                      <a:lnTo>
                        <a:pt x="684" y="1238"/>
                      </a:lnTo>
                      <a:lnTo>
                        <a:pt x="686" y="1252"/>
                      </a:lnTo>
                      <a:lnTo>
                        <a:pt x="688" y="1264"/>
                      </a:lnTo>
                      <a:lnTo>
                        <a:pt x="686" y="1276"/>
                      </a:lnTo>
                      <a:lnTo>
                        <a:pt x="684" y="1286"/>
                      </a:lnTo>
                      <a:lnTo>
                        <a:pt x="682" y="1296"/>
                      </a:lnTo>
                      <a:lnTo>
                        <a:pt x="674" y="1310"/>
                      </a:lnTo>
                      <a:lnTo>
                        <a:pt x="674" y="1310"/>
                      </a:lnTo>
                      <a:lnTo>
                        <a:pt x="664" y="1324"/>
                      </a:lnTo>
                      <a:lnTo>
                        <a:pt x="656" y="1330"/>
                      </a:lnTo>
                      <a:lnTo>
                        <a:pt x="646" y="1338"/>
                      </a:lnTo>
                      <a:lnTo>
                        <a:pt x="636" y="1342"/>
                      </a:lnTo>
                      <a:lnTo>
                        <a:pt x="622" y="1348"/>
                      </a:lnTo>
                      <a:lnTo>
                        <a:pt x="608" y="1352"/>
                      </a:lnTo>
                      <a:lnTo>
                        <a:pt x="590" y="1354"/>
                      </a:lnTo>
                      <a:lnTo>
                        <a:pt x="590" y="1354"/>
                      </a:lnTo>
                      <a:lnTo>
                        <a:pt x="566" y="1358"/>
                      </a:lnTo>
                      <a:lnTo>
                        <a:pt x="566" y="1358"/>
                      </a:lnTo>
                      <a:lnTo>
                        <a:pt x="574" y="1374"/>
                      </a:lnTo>
                      <a:lnTo>
                        <a:pt x="574" y="1374"/>
                      </a:lnTo>
                      <a:lnTo>
                        <a:pt x="580" y="1387"/>
                      </a:lnTo>
                      <a:lnTo>
                        <a:pt x="580" y="1387"/>
                      </a:lnTo>
                      <a:lnTo>
                        <a:pt x="594" y="1417"/>
                      </a:lnTo>
                      <a:lnTo>
                        <a:pt x="608" y="1447"/>
                      </a:lnTo>
                      <a:lnTo>
                        <a:pt x="608" y="1447"/>
                      </a:lnTo>
                      <a:lnTo>
                        <a:pt x="618" y="1471"/>
                      </a:lnTo>
                      <a:lnTo>
                        <a:pt x="618" y="1471"/>
                      </a:lnTo>
                      <a:lnTo>
                        <a:pt x="622" y="1481"/>
                      </a:lnTo>
                      <a:lnTo>
                        <a:pt x="622" y="1493"/>
                      </a:lnTo>
                      <a:lnTo>
                        <a:pt x="620" y="1503"/>
                      </a:lnTo>
                      <a:lnTo>
                        <a:pt x="614" y="1513"/>
                      </a:lnTo>
                      <a:lnTo>
                        <a:pt x="614" y="1513"/>
                      </a:lnTo>
                      <a:lnTo>
                        <a:pt x="594" y="1537"/>
                      </a:lnTo>
                      <a:lnTo>
                        <a:pt x="594" y="1537"/>
                      </a:lnTo>
                      <a:lnTo>
                        <a:pt x="572" y="1566"/>
                      </a:lnTo>
                      <a:lnTo>
                        <a:pt x="572" y="1566"/>
                      </a:lnTo>
                      <a:lnTo>
                        <a:pt x="588" y="1572"/>
                      </a:lnTo>
                      <a:lnTo>
                        <a:pt x="602" y="1582"/>
                      </a:lnTo>
                      <a:lnTo>
                        <a:pt x="614" y="1590"/>
                      </a:lnTo>
                      <a:lnTo>
                        <a:pt x="620" y="1598"/>
                      </a:lnTo>
                      <a:lnTo>
                        <a:pt x="620" y="1598"/>
                      </a:lnTo>
                      <a:lnTo>
                        <a:pt x="660" y="1636"/>
                      </a:lnTo>
                      <a:lnTo>
                        <a:pt x="678" y="1654"/>
                      </a:lnTo>
                      <a:lnTo>
                        <a:pt x="696" y="1666"/>
                      </a:lnTo>
                      <a:lnTo>
                        <a:pt x="714" y="1678"/>
                      </a:lnTo>
                      <a:lnTo>
                        <a:pt x="733" y="1686"/>
                      </a:lnTo>
                      <a:lnTo>
                        <a:pt x="753" y="1692"/>
                      </a:lnTo>
                      <a:lnTo>
                        <a:pt x="773" y="1692"/>
                      </a:lnTo>
                      <a:lnTo>
                        <a:pt x="773" y="1692"/>
                      </a:lnTo>
                      <a:lnTo>
                        <a:pt x="797" y="1692"/>
                      </a:lnTo>
                      <a:lnTo>
                        <a:pt x="797" y="1692"/>
                      </a:lnTo>
                      <a:lnTo>
                        <a:pt x="809" y="1690"/>
                      </a:lnTo>
                      <a:lnTo>
                        <a:pt x="809" y="1690"/>
                      </a:lnTo>
                      <a:lnTo>
                        <a:pt x="825" y="1692"/>
                      </a:lnTo>
                      <a:lnTo>
                        <a:pt x="839" y="1696"/>
                      </a:lnTo>
                      <a:lnTo>
                        <a:pt x="839" y="1696"/>
                      </a:lnTo>
                      <a:lnTo>
                        <a:pt x="855" y="1698"/>
                      </a:lnTo>
                      <a:lnTo>
                        <a:pt x="869" y="1704"/>
                      </a:lnTo>
                      <a:lnTo>
                        <a:pt x="869" y="1704"/>
                      </a:lnTo>
                      <a:lnTo>
                        <a:pt x="914" y="1733"/>
                      </a:lnTo>
                      <a:lnTo>
                        <a:pt x="914" y="1733"/>
                      </a:lnTo>
                      <a:lnTo>
                        <a:pt x="932" y="1741"/>
                      </a:lnTo>
                      <a:lnTo>
                        <a:pt x="932" y="1741"/>
                      </a:lnTo>
                      <a:lnTo>
                        <a:pt x="976" y="1765"/>
                      </a:lnTo>
                      <a:lnTo>
                        <a:pt x="1000" y="1775"/>
                      </a:lnTo>
                      <a:lnTo>
                        <a:pt x="1022" y="1785"/>
                      </a:lnTo>
                      <a:lnTo>
                        <a:pt x="1022" y="1785"/>
                      </a:lnTo>
                      <a:lnTo>
                        <a:pt x="1034" y="1781"/>
                      </a:lnTo>
                      <a:lnTo>
                        <a:pt x="1057" y="1771"/>
                      </a:lnTo>
                      <a:lnTo>
                        <a:pt x="1057" y="1771"/>
                      </a:lnTo>
                      <a:lnTo>
                        <a:pt x="1077" y="1761"/>
                      </a:lnTo>
                      <a:lnTo>
                        <a:pt x="1093" y="1755"/>
                      </a:lnTo>
                      <a:lnTo>
                        <a:pt x="1109" y="1753"/>
                      </a:lnTo>
                      <a:lnTo>
                        <a:pt x="1125" y="1751"/>
                      </a:lnTo>
                      <a:lnTo>
                        <a:pt x="1125" y="1751"/>
                      </a:lnTo>
                      <a:lnTo>
                        <a:pt x="1141" y="1753"/>
                      </a:lnTo>
                      <a:lnTo>
                        <a:pt x="1157" y="1757"/>
                      </a:lnTo>
                      <a:lnTo>
                        <a:pt x="1157" y="1757"/>
                      </a:lnTo>
                      <a:lnTo>
                        <a:pt x="1161" y="1753"/>
                      </a:lnTo>
                      <a:lnTo>
                        <a:pt x="1161" y="1753"/>
                      </a:lnTo>
                      <a:lnTo>
                        <a:pt x="1163" y="1717"/>
                      </a:lnTo>
                      <a:lnTo>
                        <a:pt x="1167" y="1684"/>
                      </a:lnTo>
                      <a:lnTo>
                        <a:pt x="1173" y="1648"/>
                      </a:lnTo>
                      <a:lnTo>
                        <a:pt x="1183" y="1614"/>
                      </a:lnTo>
                      <a:lnTo>
                        <a:pt x="1183" y="1614"/>
                      </a:lnTo>
                      <a:lnTo>
                        <a:pt x="1183" y="1592"/>
                      </a:lnTo>
                      <a:lnTo>
                        <a:pt x="1183" y="1592"/>
                      </a:lnTo>
                      <a:lnTo>
                        <a:pt x="1177" y="1562"/>
                      </a:lnTo>
                      <a:lnTo>
                        <a:pt x="1177" y="1562"/>
                      </a:lnTo>
                      <a:lnTo>
                        <a:pt x="1167" y="1515"/>
                      </a:lnTo>
                      <a:lnTo>
                        <a:pt x="1163" y="1493"/>
                      </a:lnTo>
                      <a:lnTo>
                        <a:pt x="1155" y="1471"/>
                      </a:lnTo>
                      <a:lnTo>
                        <a:pt x="1147" y="1453"/>
                      </a:lnTo>
                      <a:lnTo>
                        <a:pt x="1135" y="1435"/>
                      </a:lnTo>
                      <a:lnTo>
                        <a:pt x="1123" y="1419"/>
                      </a:lnTo>
                      <a:lnTo>
                        <a:pt x="1105" y="1405"/>
                      </a:lnTo>
                      <a:lnTo>
                        <a:pt x="1105" y="1405"/>
                      </a:lnTo>
                      <a:lnTo>
                        <a:pt x="1101" y="1401"/>
                      </a:lnTo>
                      <a:lnTo>
                        <a:pt x="1095" y="1395"/>
                      </a:lnTo>
                      <a:lnTo>
                        <a:pt x="1091" y="1389"/>
                      </a:lnTo>
                      <a:lnTo>
                        <a:pt x="1089" y="1381"/>
                      </a:lnTo>
                      <a:lnTo>
                        <a:pt x="1089" y="1376"/>
                      </a:lnTo>
                      <a:lnTo>
                        <a:pt x="1089" y="1368"/>
                      </a:lnTo>
                      <a:lnTo>
                        <a:pt x="1089" y="1362"/>
                      </a:lnTo>
                      <a:lnTo>
                        <a:pt x="1093" y="1354"/>
                      </a:lnTo>
                      <a:lnTo>
                        <a:pt x="1093" y="1354"/>
                      </a:lnTo>
                      <a:lnTo>
                        <a:pt x="1095" y="1348"/>
                      </a:lnTo>
                      <a:lnTo>
                        <a:pt x="1095" y="1348"/>
                      </a:lnTo>
                      <a:lnTo>
                        <a:pt x="1099" y="1340"/>
                      </a:lnTo>
                      <a:lnTo>
                        <a:pt x="1105" y="1332"/>
                      </a:lnTo>
                      <a:lnTo>
                        <a:pt x="1115" y="1322"/>
                      </a:lnTo>
                      <a:lnTo>
                        <a:pt x="1121" y="1320"/>
                      </a:lnTo>
                      <a:lnTo>
                        <a:pt x="1129" y="1318"/>
                      </a:lnTo>
                      <a:lnTo>
                        <a:pt x="1129" y="1318"/>
                      </a:lnTo>
                      <a:lnTo>
                        <a:pt x="1145" y="1314"/>
                      </a:lnTo>
                      <a:lnTo>
                        <a:pt x="1157" y="1310"/>
                      </a:lnTo>
                      <a:lnTo>
                        <a:pt x="1167" y="1302"/>
                      </a:lnTo>
                      <a:lnTo>
                        <a:pt x="1177" y="1294"/>
                      </a:lnTo>
                      <a:lnTo>
                        <a:pt x="1183" y="1282"/>
                      </a:lnTo>
                      <a:lnTo>
                        <a:pt x="1187" y="1268"/>
                      </a:lnTo>
                      <a:lnTo>
                        <a:pt x="1189" y="1248"/>
                      </a:lnTo>
                      <a:lnTo>
                        <a:pt x="1189" y="1226"/>
                      </a:lnTo>
                      <a:lnTo>
                        <a:pt x="1189" y="1226"/>
                      </a:lnTo>
                      <a:lnTo>
                        <a:pt x="1189" y="1214"/>
                      </a:lnTo>
                      <a:lnTo>
                        <a:pt x="1189" y="1205"/>
                      </a:lnTo>
                      <a:lnTo>
                        <a:pt x="1193" y="1187"/>
                      </a:lnTo>
                      <a:lnTo>
                        <a:pt x="1193" y="1187"/>
                      </a:lnTo>
                      <a:lnTo>
                        <a:pt x="1197" y="1179"/>
                      </a:lnTo>
                      <a:lnTo>
                        <a:pt x="1197" y="1179"/>
                      </a:lnTo>
                      <a:lnTo>
                        <a:pt x="1209" y="1109"/>
                      </a:lnTo>
                      <a:lnTo>
                        <a:pt x="1209" y="1103"/>
                      </a:lnTo>
                      <a:lnTo>
                        <a:pt x="1209" y="1103"/>
                      </a:lnTo>
                      <a:lnTo>
                        <a:pt x="1203" y="1095"/>
                      </a:lnTo>
                      <a:lnTo>
                        <a:pt x="1201" y="1085"/>
                      </a:lnTo>
                      <a:lnTo>
                        <a:pt x="1199" y="1075"/>
                      </a:lnTo>
                      <a:lnTo>
                        <a:pt x="1201" y="1063"/>
                      </a:lnTo>
                      <a:lnTo>
                        <a:pt x="1201" y="1063"/>
                      </a:lnTo>
                      <a:lnTo>
                        <a:pt x="1205" y="1053"/>
                      </a:lnTo>
                      <a:lnTo>
                        <a:pt x="1213" y="1045"/>
                      </a:lnTo>
                      <a:lnTo>
                        <a:pt x="1220" y="1040"/>
                      </a:lnTo>
                      <a:lnTo>
                        <a:pt x="1232" y="1036"/>
                      </a:lnTo>
                      <a:lnTo>
                        <a:pt x="1280" y="1028"/>
                      </a:lnTo>
                      <a:lnTo>
                        <a:pt x="1280" y="1028"/>
                      </a:lnTo>
                      <a:lnTo>
                        <a:pt x="1387" y="1006"/>
                      </a:lnTo>
                      <a:lnTo>
                        <a:pt x="1387" y="1006"/>
                      </a:lnTo>
                      <a:lnTo>
                        <a:pt x="1429" y="998"/>
                      </a:lnTo>
                      <a:lnTo>
                        <a:pt x="1429" y="998"/>
                      </a:lnTo>
                      <a:lnTo>
                        <a:pt x="1473" y="990"/>
                      </a:lnTo>
                      <a:lnTo>
                        <a:pt x="1515" y="982"/>
                      </a:lnTo>
                      <a:lnTo>
                        <a:pt x="1515" y="982"/>
                      </a:lnTo>
                      <a:lnTo>
                        <a:pt x="1519" y="978"/>
                      </a:lnTo>
                      <a:lnTo>
                        <a:pt x="1519" y="978"/>
                      </a:lnTo>
                      <a:lnTo>
                        <a:pt x="1519" y="978"/>
                      </a:lnTo>
                      <a:lnTo>
                        <a:pt x="1519" y="978"/>
                      </a:lnTo>
                      <a:lnTo>
                        <a:pt x="1529" y="958"/>
                      </a:lnTo>
                      <a:lnTo>
                        <a:pt x="1529" y="958"/>
                      </a:lnTo>
                      <a:lnTo>
                        <a:pt x="1535" y="952"/>
                      </a:lnTo>
                      <a:lnTo>
                        <a:pt x="1543" y="946"/>
                      </a:lnTo>
                      <a:lnTo>
                        <a:pt x="1550" y="942"/>
                      </a:lnTo>
                      <a:lnTo>
                        <a:pt x="1558" y="940"/>
                      </a:lnTo>
                      <a:lnTo>
                        <a:pt x="1558" y="940"/>
                      </a:lnTo>
                      <a:lnTo>
                        <a:pt x="1558" y="940"/>
                      </a:lnTo>
                      <a:lnTo>
                        <a:pt x="1574" y="938"/>
                      </a:lnTo>
                      <a:lnTo>
                        <a:pt x="1574" y="938"/>
                      </a:lnTo>
                      <a:lnTo>
                        <a:pt x="1584" y="938"/>
                      </a:lnTo>
                      <a:lnTo>
                        <a:pt x="1594" y="942"/>
                      </a:lnTo>
                      <a:lnTo>
                        <a:pt x="1594" y="942"/>
                      </a:lnTo>
                      <a:lnTo>
                        <a:pt x="1620" y="950"/>
                      </a:lnTo>
                      <a:lnTo>
                        <a:pt x="1632" y="954"/>
                      </a:lnTo>
                      <a:lnTo>
                        <a:pt x="1642" y="954"/>
                      </a:lnTo>
                      <a:lnTo>
                        <a:pt x="1642" y="954"/>
                      </a:lnTo>
                      <a:lnTo>
                        <a:pt x="1648" y="954"/>
                      </a:lnTo>
                      <a:lnTo>
                        <a:pt x="1656" y="948"/>
                      </a:lnTo>
                      <a:lnTo>
                        <a:pt x="1668" y="934"/>
                      </a:lnTo>
                      <a:lnTo>
                        <a:pt x="1684" y="910"/>
                      </a:lnTo>
                      <a:lnTo>
                        <a:pt x="1684" y="910"/>
                      </a:lnTo>
                      <a:lnTo>
                        <a:pt x="1698" y="888"/>
                      </a:lnTo>
                      <a:lnTo>
                        <a:pt x="1713" y="867"/>
                      </a:lnTo>
                      <a:lnTo>
                        <a:pt x="1731" y="849"/>
                      </a:lnTo>
                      <a:lnTo>
                        <a:pt x="1741" y="841"/>
                      </a:lnTo>
                      <a:lnTo>
                        <a:pt x="1751" y="833"/>
                      </a:lnTo>
                      <a:lnTo>
                        <a:pt x="1751" y="833"/>
                      </a:lnTo>
                      <a:lnTo>
                        <a:pt x="1735" y="829"/>
                      </a:lnTo>
                      <a:lnTo>
                        <a:pt x="1721" y="825"/>
                      </a:lnTo>
                      <a:lnTo>
                        <a:pt x="1721" y="825"/>
                      </a:lnTo>
                      <a:lnTo>
                        <a:pt x="1708" y="819"/>
                      </a:lnTo>
                      <a:lnTo>
                        <a:pt x="1698" y="817"/>
                      </a:lnTo>
                      <a:lnTo>
                        <a:pt x="1698" y="8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12" name="Freeform 13">
                  <a:extLst>
                    <a:ext uri="{FF2B5EF4-FFF2-40B4-BE49-F238E27FC236}">
                      <a16:creationId xmlns:a16="http://schemas.microsoft.com/office/drawing/2014/main" id="{D9149CC5-D84C-49D8-AADD-50693E28A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242" y="3287409"/>
                  <a:ext cx="1119089" cy="1021133"/>
                </a:xfrm>
                <a:custGeom>
                  <a:avLst/>
                  <a:gdLst>
                    <a:gd name="T0" fmla="*/ 813 w 1211"/>
                    <a:gd name="T1" fmla="*/ 1000 h 1105"/>
                    <a:gd name="T2" fmla="*/ 843 w 1211"/>
                    <a:gd name="T3" fmla="*/ 972 h 1105"/>
                    <a:gd name="T4" fmla="*/ 887 w 1211"/>
                    <a:gd name="T5" fmla="*/ 964 h 1105"/>
                    <a:gd name="T6" fmla="*/ 867 w 1211"/>
                    <a:gd name="T7" fmla="*/ 912 h 1105"/>
                    <a:gd name="T8" fmla="*/ 877 w 1211"/>
                    <a:gd name="T9" fmla="*/ 874 h 1105"/>
                    <a:gd name="T10" fmla="*/ 923 w 1211"/>
                    <a:gd name="T11" fmla="*/ 849 h 1105"/>
                    <a:gd name="T12" fmla="*/ 964 w 1211"/>
                    <a:gd name="T13" fmla="*/ 845 h 1105"/>
                    <a:gd name="T14" fmla="*/ 990 w 1211"/>
                    <a:gd name="T15" fmla="*/ 843 h 1105"/>
                    <a:gd name="T16" fmla="*/ 1040 w 1211"/>
                    <a:gd name="T17" fmla="*/ 789 h 1105"/>
                    <a:gd name="T18" fmla="*/ 1078 w 1211"/>
                    <a:gd name="T19" fmla="*/ 739 h 1105"/>
                    <a:gd name="T20" fmla="*/ 1147 w 1211"/>
                    <a:gd name="T21" fmla="*/ 650 h 1105"/>
                    <a:gd name="T22" fmla="*/ 1088 w 1211"/>
                    <a:gd name="T23" fmla="*/ 513 h 1105"/>
                    <a:gd name="T24" fmla="*/ 1098 w 1211"/>
                    <a:gd name="T25" fmla="*/ 487 h 1105"/>
                    <a:gd name="T26" fmla="*/ 1169 w 1211"/>
                    <a:gd name="T27" fmla="*/ 471 h 1105"/>
                    <a:gd name="T28" fmla="*/ 1211 w 1211"/>
                    <a:gd name="T29" fmla="*/ 427 h 1105"/>
                    <a:gd name="T30" fmla="*/ 1187 w 1211"/>
                    <a:gd name="T31" fmla="*/ 350 h 1105"/>
                    <a:gd name="T32" fmla="*/ 1117 w 1211"/>
                    <a:gd name="T33" fmla="*/ 314 h 1105"/>
                    <a:gd name="T34" fmla="*/ 1046 w 1211"/>
                    <a:gd name="T35" fmla="*/ 312 h 1105"/>
                    <a:gd name="T36" fmla="*/ 1018 w 1211"/>
                    <a:gd name="T37" fmla="*/ 308 h 1105"/>
                    <a:gd name="T38" fmla="*/ 986 w 1211"/>
                    <a:gd name="T39" fmla="*/ 264 h 1105"/>
                    <a:gd name="T40" fmla="*/ 982 w 1211"/>
                    <a:gd name="T41" fmla="*/ 201 h 1105"/>
                    <a:gd name="T42" fmla="*/ 931 w 1211"/>
                    <a:gd name="T43" fmla="*/ 145 h 1105"/>
                    <a:gd name="T44" fmla="*/ 905 w 1211"/>
                    <a:gd name="T45" fmla="*/ 111 h 1105"/>
                    <a:gd name="T46" fmla="*/ 865 w 1211"/>
                    <a:gd name="T47" fmla="*/ 47 h 1105"/>
                    <a:gd name="T48" fmla="*/ 801 w 1211"/>
                    <a:gd name="T49" fmla="*/ 47 h 1105"/>
                    <a:gd name="T50" fmla="*/ 706 w 1211"/>
                    <a:gd name="T51" fmla="*/ 55 h 1105"/>
                    <a:gd name="T52" fmla="*/ 601 w 1211"/>
                    <a:gd name="T53" fmla="*/ 32 h 1105"/>
                    <a:gd name="T54" fmla="*/ 553 w 1211"/>
                    <a:gd name="T55" fmla="*/ 4 h 1105"/>
                    <a:gd name="T56" fmla="*/ 499 w 1211"/>
                    <a:gd name="T57" fmla="*/ 24 h 1105"/>
                    <a:gd name="T58" fmla="*/ 459 w 1211"/>
                    <a:gd name="T59" fmla="*/ 55 h 1105"/>
                    <a:gd name="T60" fmla="*/ 376 w 1211"/>
                    <a:gd name="T61" fmla="*/ 201 h 1105"/>
                    <a:gd name="T62" fmla="*/ 358 w 1211"/>
                    <a:gd name="T63" fmla="*/ 206 h 1105"/>
                    <a:gd name="T64" fmla="*/ 304 w 1211"/>
                    <a:gd name="T65" fmla="*/ 248 h 1105"/>
                    <a:gd name="T66" fmla="*/ 312 w 1211"/>
                    <a:gd name="T67" fmla="*/ 312 h 1105"/>
                    <a:gd name="T68" fmla="*/ 300 w 1211"/>
                    <a:gd name="T69" fmla="*/ 364 h 1105"/>
                    <a:gd name="T70" fmla="*/ 247 w 1211"/>
                    <a:gd name="T71" fmla="*/ 391 h 1105"/>
                    <a:gd name="T72" fmla="*/ 177 w 1211"/>
                    <a:gd name="T73" fmla="*/ 403 h 1105"/>
                    <a:gd name="T74" fmla="*/ 139 w 1211"/>
                    <a:gd name="T75" fmla="*/ 455 h 1105"/>
                    <a:gd name="T76" fmla="*/ 129 w 1211"/>
                    <a:gd name="T77" fmla="*/ 652 h 1105"/>
                    <a:gd name="T78" fmla="*/ 100 w 1211"/>
                    <a:gd name="T79" fmla="*/ 696 h 1105"/>
                    <a:gd name="T80" fmla="*/ 70 w 1211"/>
                    <a:gd name="T81" fmla="*/ 700 h 1105"/>
                    <a:gd name="T82" fmla="*/ 18 w 1211"/>
                    <a:gd name="T83" fmla="*/ 717 h 1105"/>
                    <a:gd name="T84" fmla="*/ 0 w 1211"/>
                    <a:gd name="T85" fmla="*/ 757 h 1105"/>
                    <a:gd name="T86" fmla="*/ 38 w 1211"/>
                    <a:gd name="T87" fmla="*/ 835 h 1105"/>
                    <a:gd name="T88" fmla="*/ 137 w 1211"/>
                    <a:gd name="T89" fmla="*/ 863 h 1105"/>
                    <a:gd name="T90" fmla="*/ 211 w 1211"/>
                    <a:gd name="T91" fmla="*/ 888 h 1105"/>
                    <a:gd name="T92" fmla="*/ 265 w 1211"/>
                    <a:gd name="T93" fmla="*/ 922 h 1105"/>
                    <a:gd name="T94" fmla="*/ 314 w 1211"/>
                    <a:gd name="T95" fmla="*/ 910 h 1105"/>
                    <a:gd name="T96" fmla="*/ 390 w 1211"/>
                    <a:gd name="T97" fmla="*/ 916 h 1105"/>
                    <a:gd name="T98" fmla="*/ 461 w 1211"/>
                    <a:gd name="T99" fmla="*/ 952 h 1105"/>
                    <a:gd name="T100" fmla="*/ 537 w 1211"/>
                    <a:gd name="T101" fmla="*/ 960 h 1105"/>
                    <a:gd name="T102" fmla="*/ 618 w 1211"/>
                    <a:gd name="T103" fmla="*/ 988 h 1105"/>
                    <a:gd name="T104" fmla="*/ 662 w 1211"/>
                    <a:gd name="T105" fmla="*/ 1049 h 1105"/>
                    <a:gd name="T106" fmla="*/ 724 w 1211"/>
                    <a:gd name="T107" fmla="*/ 1073 h 1105"/>
                    <a:gd name="T108" fmla="*/ 758 w 1211"/>
                    <a:gd name="T109" fmla="*/ 1105 h 1105"/>
                    <a:gd name="T110" fmla="*/ 795 w 1211"/>
                    <a:gd name="T111" fmla="*/ 1037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1" h="1105">
                      <a:moveTo>
                        <a:pt x="795" y="1037"/>
                      </a:moveTo>
                      <a:lnTo>
                        <a:pt x="795" y="1037"/>
                      </a:lnTo>
                      <a:lnTo>
                        <a:pt x="809" y="1008"/>
                      </a:lnTo>
                      <a:lnTo>
                        <a:pt x="809" y="1008"/>
                      </a:lnTo>
                      <a:lnTo>
                        <a:pt x="813" y="1000"/>
                      </a:lnTo>
                      <a:lnTo>
                        <a:pt x="819" y="994"/>
                      </a:lnTo>
                      <a:lnTo>
                        <a:pt x="827" y="988"/>
                      </a:lnTo>
                      <a:lnTo>
                        <a:pt x="835" y="984"/>
                      </a:lnTo>
                      <a:lnTo>
                        <a:pt x="835" y="984"/>
                      </a:lnTo>
                      <a:lnTo>
                        <a:pt x="843" y="972"/>
                      </a:lnTo>
                      <a:lnTo>
                        <a:pt x="843" y="972"/>
                      </a:lnTo>
                      <a:lnTo>
                        <a:pt x="857" y="984"/>
                      </a:lnTo>
                      <a:lnTo>
                        <a:pt x="891" y="984"/>
                      </a:lnTo>
                      <a:lnTo>
                        <a:pt x="891" y="984"/>
                      </a:lnTo>
                      <a:lnTo>
                        <a:pt x="887" y="964"/>
                      </a:lnTo>
                      <a:lnTo>
                        <a:pt x="879" y="948"/>
                      </a:lnTo>
                      <a:lnTo>
                        <a:pt x="879" y="948"/>
                      </a:lnTo>
                      <a:lnTo>
                        <a:pt x="875" y="936"/>
                      </a:lnTo>
                      <a:lnTo>
                        <a:pt x="869" y="922"/>
                      </a:lnTo>
                      <a:lnTo>
                        <a:pt x="867" y="912"/>
                      </a:lnTo>
                      <a:lnTo>
                        <a:pt x="867" y="902"/>
                      </a:lnTo>
                      <a:lnTo>
                        <a:pt x="869" y="894"/>
                      </a:lnTo>
                      <a:lnTo>
                        <a:pt x="873" y="882"/>
                      </a:lnTo>
                      <a:lnTo>
                        <a:pt x="873" y="882"/>
                      </a:lnTo>
                      <a:lnTo>
                        <a:pt x="877" y="874"/>
                      </a:lnTo>
                      <a:lnTo>
                        <a:pt x="885" y="867"/>
                      </a:lnTo>
                      <a:lnTo>
                        <a:pt x="891" y="861"/>
                      </a:lnTo>
                      <a:lnTo>
                        <a:pt x="899" y="857"/>
                      </a:lnTo>
                      <a:lnTo>
                        <a:pt x="913" y="851"/>
                      </a:lnTo>
                      <a:lnTo>
                        <a:pt x="923" y="849"/>
                      </a:lnTo>
                      <a:lnTo>
                        <a:pt x="923" y="849"/>
                      </a:lnTo>
                      <a:lnTo>
                        <a:pt x="937" y="847"/>
                      </a:lnTo>
                      <a:lnTo>
                        <a:pt x="954" y="845"/>
                      </a:lnTo>
                      <a:lnTo>
                        <a:pt x="954" y="845"/>
                      </a:lnTo>
                      <a:lnTo>
                        <a:pt x="964" y="845"/>
                      </a:lnTo>
                      <a:lnTo>
                        <a:pt x="964" y="845"/>
                      </a:lnTo>
                      <a:lnTo>
                        <a:pt x="972" y="845"/>
                      </a:lnTo>
                      <a:lnTo>
                        <a:pt x="972" y="845"/>
                      </a:lnTo>
                      <a:lnTo>
                        <a:pt x="982" y="845"/>
                      </a:lnTo>
                      <a:lnTo>
                        <a:pt x="990" y="843"/>
                      </a:lnTo>
                      <a:lnTo>
                        <a:pt x="998" y="839"/>
                      </a:lnTo>
                      <a:lnTo>
                        <a:pt x="1006" y="833"/>
                      </a:lnTo>
                      <a:lnTo>
                        <a:pt x="1022" y="815"/>
                      </a:lnTo>
                      <a:lnTo>
                        <a:pt x="1040" y="789"/>
                      </a:lnTo>
                      <a:lnTo>
                        <a:pt x="1040" y="789"/>
                      </a:lnTo>
                      <a:lnTo>
                        <a:pt x="1050" y="771"/>
                      </a:lnTo>
                      <a:lnTo>
                        <a:pt x="1050" y="771"/>
                      </a:lnTo>
                      <a:lnTo>
                        <a:pt x="1062" y="755"/>
                      </a:lnTo>
                      <a:lnTo>
                        <a:pt x="1078" y="739"/>
                      </a:lnTo>
                      <a:lnTo>
                        <a:pt x="1078" y="739"/>
                      </a:lnTo>
                      <a:lnTo>
                        <a:pt x="1100" y="709"/>
                      </a:lnTo>
                      <a:lnTo>
                        <a:pt x="1100" y="709"/>
                      </a:lnTo>
                      <a:lnTo>
                        <a:pt x="1119" y="682"/>
                      </a:lnTo>
                      <a:lnTo>
                        <a:pt x="1147" y="650"/>
                      </a:lnTo>
                      <a:lnTo>
                        <a:pt x="1147" y="650"/>
                      </a:lnTo>
                      <a:lnTo>
                        <a:pt x="1127" y="608"/>
                      </a:lnTo>
                      <a:lnTo>
                        <a:pt x="1108" y="564"/>
                      </a:lnTo>
                      <a:lnTo>
                        <a:pt x="1108" y="564"/>
                      </a:lnTo>
                      <a:lnTo>
                        <a:pt x="1092" y="529"/>
                      </a:lnTo>
                      <a:lnTo>
                        <a:pt x="1088" y="513"/>
                      </a:lnTo>
                      <a:lnTo>
                        <a:pt x="1088" y="505"/>
                      </a:lnTo>
                      <a:lnTo>
                        <a:pt x="1090" y="497"/>
                      </a:lnTo>
                      <a:lnTo>
                        <a:pt x="1090" y="497"/>
                      </a:lnTo>
                      <a:lnTo>
                        <a:pt x="1094" y="493"/>
                      </a:lnTo>
                      <a:lnTo>
                        <a:pt x="1098" y="487"/>
                      </a:lnTo>
                      <a:lnTo>
                        <a:pt x="1115" y="481"/>
                      </a:lnTo>
                      <a:lnTo>
                        <a:pt x="1133" y="475"/>
                      </a:lnTo>
                      <a:lnTo>
                        <a:pt x="1151" y="473"/>
                      </a:lnTo>
                      <a:lnTo>
                        <a:pt x="1151" y="473"/>
                      </a:lnTo>
                      <a:lnTo>
                        <a:pt x="1169" y="471"/>
                      </a:lnTo>
                      <a:lnTo>
                        <a:pt x="1183" y="467"/>
                      </a:lnTo>
                      <a:lnTo>
                        <a:pt x="1195" y="459"/>
                      </a:lnTo>
                      <a:lnTo>
                        <a:pt x="1203" y="451"/>
                      </a:lnTo>
                      <a:lnTo>
                        <a:pt x="1209" y="441"/>
                      </a:lnTo>
                      <a:lnTo>
                        <a:pt x="1211" y="427"/>
                      </a:lnTo>
                      <a:lnTo>
                        <a:pt x="1211" y="413"/>
                      </a:lnTo>
                      <a:lnTo>
                        <a:pt x="1205" y="397"/>
                      </a:lnTo>
                      <a:lnTo>
                        <a:pt x="1205" y="397"/>
                      </a:lnTo>
                      <a:lnTo>
                        <a:pt x="1197" y="370"/>
                      </a:lnTo>
                      <a:lnTo>
                        <a:pt x="1187" y="350"/>
                      </a:lnTo>
                      <a:lnTo>
                        <a:pt x="1179" y="336"/>
                      </a:lnTo>
                      <a:lnTo>
                        <a:pt x="1169" y="326"/>
                      </a:lnTo>
                      <a:lnTo>
                        <a:pt x="1157" y="320"/>
                      </a:lnTo>
                      <a:lnTo>
                        <a:pt x="1141" y="316"/>
                      </a:lnTo>
                      <a:lnTo>
                        <a:pt x="1117" y="314"/>
                      </a:lnTo>
                      <a:lnTo>
                        <a:pt x="1090" y="314"/>
                      </a:lnTo>
                      <a:lnTo>
                        <a:pt x="1090" y="314"/>
                      </a:lnTo>
                      <a:lnTo>
                        <a:pt x="1048" y="312"/>
                      </a:lnTo>
                      <a:lnTo>
                        <a:pt x="1048" y="312"/>
                      </a:lnTo>
                      <a:lnTo>
                        <a:pt x="1046" y="312"/>
                      </a:lnTo>
                      <a:lnTo>
                        <a:pt x="1046" y="312"/>
                      </a:lnTo>
                      <a:lnTo>
                        <a:pt x="1046" y="312"/>
                      </a:lnTo>
                      <a:lnTo>
                        <a:pt x="1046" y="312"/>
                      </a:lnTo>
                      <a:lnTo>
                        <a:pt x="1030" y="312"/>
                      </a:lnTo>
                      <a:lnTo>
                        <a:pt x="1018" y="308"/>
                      </a:lnTo>
                      <a:lnTo>
                        <a:pt x="1008" y="304"/>
                      </a:lnTo>
                      <a:lnTo>
                        <a:pt x="998" y="296"/>
                      </a:lnTo>
                      <a:lnTo>
                        <a:pt x="992" y="288"/>
                      </a:lnTo>
                      <a:lnTo>
                        <a:pt x="988" y="276"/>
                      </a:lnTo>
                      <a:lnTo>
                        <a:pt x="986" y="264"/>
                      </a:lnTo>
                      <a:lnTo>
                        <a:pt x="986" y="250"/>
                      </a:lnTo>
                      <a:lnTo>
                        <a:pt x="986" y="250"/>
                      </a:lnTo>
                      <a:lnTo>
                        <a:pt x="986" y="232"/>
                      </a:lnTo>
                      <a:lnTo>
                        <a:pt x="984" y="216"/>
                      </a:lnTo>
                      <a:lnTo>
                        <a:pt x="982" y="201"/>
                      </a:lnTo>
                      <a:lnTo>
                        <a:pt x="976" y="187"/>
                      </a:lnTo>
                      <a:lnTo>
                        <a:pt x="968" y="175"/>
                      </a:lnTo>
                      <a:lnTo>
                        <a:pt x="958" y="163"/>
                      </a:lnTo>
                      <a:lnTo>
                        <a:pt x="945" y="153"/>
                      </a:lnTo>
                      <a:lnTo>
                        <a:pt x="931" y="145"/>
                      </a:lnTo>
                      <a:lnTo>
                        <a:pt x="931" y="145"/>
                      </a:lnTo>
                      <a:lnTo>
                        <a:pt x="923" y="139"/>
                      </a:lnTo>
                      <a:lnTo>
                        <a:pt x="915" y="131"/>
                      </a:lnTo>
                      <a:lnTo>
                        <a:pt x="905" y="111"/>
                      </a:lnTo>
                      <a:lnTo>
                        <a:pt x="905" y="111"/>
                      </a:lnTo>
                      <a:lnTo>
                        <a:pt x="891" y="77"/>
                      </a:lnTo>
                      <a:lnTo>
                        <a:pt x="885" y="65"/>
                      </a:lnTo>
                      <a:lnTo>
                        <a:pt x="879" y="57"/>
                      </a:lnTo>
                      <a:lnTo>
                        <a:pt x="873" y="51"/>
                      </a:lnTo>
                      <a:lnTo>
                        <a:pt x="865" y="47"/>
                      </a:lnTo>
                      <a:lnTo>
                        <a:pt x="857" y="45"/>
                      </a:lnTo>
                      <a:lnTo>
                        <a:pt x="845" y="43"/>
                      </a:lnTo>
                      <a:lnTo>
                        <a:pt x="845" y="43"/>
                      </a:lnTo>
                      <a:lnTo>
                        <a:pt x="825" y="45"/>
                      </a:lnTo>
                      <a:lnTo>
                        <a:pt x="801" y="47"/>
                      </a:lnTo>
                      <a:lnTo>
                        <a:pt x="801" y="47"/>
                      </a:lnTo>
                      <a:lnTo>
                        <a:pt x="752" y="51"/>
                      </a:lnTo>
                      <a:lnTo>
                        <a:pt x="730" y="53"/>
                      </a:lnTo>
                      <a:lnTo>
                        <a:pt x="706" y="55"/>
                      </a:lnTo>
                      <a:lnTo>
                        <a:pt x="706" y="55"/>
                      </a:lnTo>
                      <a:lnTo>
                        <a:pt x="670" y="53"/>
                      </a:lnTo>
                      <a:lnTo>
                        <a:pt x="652" y="49"/>
                      </a:lnTo>
                      <a:lnTo>
                        <a:pt x="634" y="45"/>
                      </a:lnTo>
                      <a:lnTo>
                        <a:pt x="616" y="40"/>
                      </a:lnTo>
                      <a:lnTo>
                        <a:pt x="601" y="32"/>
                      </a:lnTo>
                      <a:lnTo>
                        <a:pt x="583" y="22"/>
                      </a:lnTo>
                      <a:lnTo>
                        <a:pt x="567" y="10"/>
                      </a:lnTo>
                      <a:lnTo>
                        <a:pt x="567" y="10"/>
                      </a:lnTo>
                      <a:lnTo>
                        <a:pt x="561" y="6"/>
                      </a:lnTo>
                      <a:lnTo>
                        <a:pt x="553" y="4"/>
                      </a:lnTo>
                      <a:lnTo>
                        <a:pt x="539" y="0"/>
                      </a:lnTo>
                      <a:lnTo>
                        <a:pt x="539" y="0"/>
                      </a:lnTo>
                      <a:lnTo>
                        <a:pt x="529" y="10"/>
                      </a:lnTo>
                      <a:lnTo>
                        <a:pt x="515" y="18"/>
                      </a:lnTo>
                      <a:lnTo>
                        <a:pt x="499" y="24"/>
                      </a:lnTo>
                      <a:lnTo>
                        <a:pt x="481" y="26"/>
                      </a:lnTo>
                      <a:lnTo>
                        <a:pt x="481" y="26"/>
                      </a:lnTo>
                      <a:lnTo>
                        <a:pt x="473" y="36"/>
                      </a:lnTo>
                      <a:lnTo>
                        <a:pt x="465" y="45"/>
                      </a:lnTo>
                      <a:lnTo>
                        <a:pt x="459" y="55"/>
                      </a:lnTo>
                      <a:lnTo>
                        <a:pt x="453" y="65"/>
                      </a:lnTo>
                      <a:lnTo>
                        <a:pt x="453" y="65"/>
                      </a:lnTo>
                      <a:lnTo>
                        <a:pt x="438" y="101"/>
                      </a:lnTo>
                      <a:lnTo>
                        <a:pt x="418" y="135"/>
                      </a:lnTo>
                      <a:lnTo>
                        <a:pt x="376" y="201"/>
                      </a:lnTo>
                      <a:lnTo>
                        <a:pt x="376" y="201"/>
                      </a:lnTo>
                      <a:lnTo>
                        <a:pt x="372" y="203"/>
                      </a:lnTo>
                      <a:lnTo>
                        <a:pt x="368" y="205"/>
                      </a:lnTo>
                      <a:lnTo>
                        <a:pt x="358" y="206"/>
                      </a:lnTo>
                      <a:lnTo>
                        <a:pt x="358" y="206"/>
                      </a:lnTo>
                      <a:lnTo>
                        <a:pt x="340" y="214"/>
                      </a:lnTo>
                      <a:lnTo>
                        <a:pt x="324" y="220"/>
                      </a:lnTo>
                      <a:lnTo>
                        <a:pt x="314" y="228"/>
                      </a:lnTo>
                      <a:lnTo>
                        <a:pt x="308" y="236"/>
                      </a:lnTo>
                      <a:lnTo>
                        <a:pt x="304" y="248"/>
                      </a:lnTo>
                      <a:lnTo>
                        <a:pt x="302" y="262"/>
                      </a:lnTo>
                      <a:lnTo>
                        <a:pt x="304" y="278"/>
                      </a:lnTo>
                      <a:lnTo>
                        <a:pt x="310" y="300"/>
                      </a:lnTo>
                      <a:lnTo>
                        <a:pt x="310" y="300"/>
                      </a:lnTo>
                      <a:lnTo>
                        <a:pt x="312" y="312"/>
                      </a:lnTo>
                      <a:lnTo>
                        <a:pt x="312" y="324"/>
                      </a:lnTo>
                      <a:lnTo>
                        <a:pt x="312" y="334"/>
                      </a:lnTo>
                      <a:lnTo>
                        <a:pt x="310" y="344"/>
                      </a:lnTo>
                      <a:lnTo>
                        <a:pt x="306" y="354"/>
                      </a:lnTo>
                      <a:lnTo>
                        <a:pt x="300" y="364"/>
                      </a:lnTo>
                      <a:lnTo>
                        <a:pt x="292" y="372"/>
                      </a:lnTo>
                      <a:lnTo>
                        <a:pt x="283" y="377"/>
                      </a:lnTo>
                      <a:lnTo>
                        <a:pt x="283" y="377"/>
                      </a:lnTo>
                      <a:lnTo>
                        <a:pt x="265" y="385"/>
                      </a:lnTo>
                      <a:lnTo>
                        <a:pt x="247" y="391"/>
                      </a:lnTo>
                      <a:lnTo>
                        <a:pt x="227" y="395"/>
                      </a:lnTo>
                      <a:lnTo>
                        <a:pt x="209" y="397"/>
                      </a:lnTo>
                      <a:lnTo>
                        <a:pt x="209" y="397"/>
                      </a:lnTo>
                      <a:lnTo>
                        <a:pt x="191" y="399"/>
                      </a:lnTo>
                      <a:lnTo>
                        <a:pt x="177" y="403"/>
                      </a:lnTo>
                      <a:lnTo>
                        <a:pt x="165" y="409"/>
                      </a:lnTo>
                      <a:lnTo>
                        <a:pt x="155" y="417"/>
                      </a:lnTo>
                      <a:lnTo>
                        <a:pt x="149" y="427"/>
                      </a:lnTo>
                      <a:lnTo>
                        <a:pt x="143" y="439"/>
                      </a:lnTo>
                      <a:lnTo>
                        <a:pt x="139" y="455"/>
                      </a:lnTo>
                      <a:lnTo>
                        <a:pt x="139" y="471"/>
                      </a:lnTo>
                      <a:lnTo>
                        <a:pt x="139" y="471"/>
                      </a:lnTo>
                      <a:lnTo>
                        <a:pt x="131" y="638"/>
                      </a:lnTo>
                      <a:lnTo>
                        <a:pt x="131" y="638"/>
                      </a:lnTo>
                      <a:lnTo>
                        <a:pt x="129" y="652"/>
                      </a:lnTo>
                      <a:lnTo>
                        <a:pt x="127" y="664"/>
                      </a:lnTo>
                      <a:lnTo>
                        <a:pt x="123" y="676"/>
                      </a:lnTo>
                      <a:lnTo>
                        <a:pt x="117" y="684"/>
                      </a:lnTo>
                      <a:lnTo>
                        <a:pt x="110" y="690"/>
                      </a:lnTo>
                      <a:lnTo>
                        <a:pt x="100" y="696"/>
                      </a:lnTo>
                      <a:lnTo>
                        <a:pt x="86" y="698"/>
                      </a:lnTo>
                      <a:lnTo>
                        <a:pt x="72" y="700"/>
                      </a:lnTo>
                      <a:lnTo>
                        <a:pt x="72" y="700"/>
                      </a:lnTo>
                      <a:lnTo>
                        <a:pt x="70" y="700"/>
                      </a:lnTo>
                      <a:lnTo>
                        <a:pt x="70" y="700"/>
                      </a:lnTo>
                      <a:lnTo>
                        <a:pt x="70" y="700"/>
                      </a:lnTo>
                      <a:lnTo>
                        <a:pt x="70" y="700"/>
                      </a:lnTo>
                      <a:lnTo>
                        <a:pt x="52" y="702"/>
                      </a:lnTo>
                      <a:lnTo>
                        <a:pt x="34" y="707"/>
                      </a:lnTo>
                      <a:lnTo>
                        <a:pt x="18" y="717"/>
                      </a:lnTo>
                      <a:lnTo>
                        <a:pt x="12" y="723"/>
                      </a:lnTo>
                      <a:lnTo>
                        <a:pt x="6" y="729"/>
                      </a:lnTo>
                      <a:lnTo>
                        <a:pt x="6" y="729"/>
                      </a:lnTo>
                      <a:lnTo>
                        <a:pt x="2" y="743"/>
                      </a:lnTo>
                      <a:lnTo>
                        <a:pt x="0" y="757"/>
                      </a:lnTo>
                      <a:lnTo>
                        <a:pt x="2" y="773"/>
                      </a:lnTo>
                      <a:lnTo>
                        <a:pt x="8" y="789"/>
                      </a:lnTo>
                      <a:lnTo>
                        <a:pt x="16" y="805"/>
                      </a:lnTo>
                      <a:lnTo>
                        <a:pt x="26" y="821"/>
                      </a:lnTo>
                      <a:lnTo>
                        <a:pt x="38" y="835"/>
                      </a:lnTo>
                      <a:lnTo>
                        <a:pt x="50" y="847"/>
                      </a:lnTo>
                      <a:lnTo>
                        <a:pt x="50" y="847"/>
                      </a:lnTo>
                      <a:lnTo>
                        <a:pt x="80" y="849"/>
                      </a:lnTo>
                      <a:lnTo>
                        <a:pt x="110" y="855"/>
                      </a:lnTo>
                      <a:lnTo>
                        <a:pt x="137" y="863"/>
                      </a:lnTo>
                      <a:lnTo>
                        <a:pt x="163" y="872"/>
                      </a:lnTo>
                      <a:lnTo>
                        <a:pt x="163" y="872"/>
                      </a:lnTo>
                      <a:lnTo>
                        <a:pt x="201" y="884"/>
                      </a:lnTo>
                      <a:lnTo>
                        <a:pt x="201" y="884"/>
                      </a:lnTo>
                      <a:lnTo>
                        <a:pt x="211" y="888"/>
                      </a:lnTo>
                      <a:lnTo>
                        <a:pt x="221" y="894"/>
                      </a:lnTo>
                      <a:lnTo>
                        <a:pt x="233" y="904"/>
                      </a:lnTo>
                      <a:lnTo>
                        <a:pt x="243" y="916"/>
                      </a:lnTo>
                      <a:lnTo>
                        <a:pt x="243" y="916"/>
                      </a:lnTo>
                      <a:lnTo>
                        <a:pt x="265" y="922"/>
                      </a:lnTo>
                      <a:lnTo>
                        <a:pt x="265" y="922"/>
                      </a:lnTo>
                      <a:lnTo>
                        <a:pt x="275" y="916"/>
                      </a:lnTo>
                      <a:lnTo>
                        <a:pt x="284" y="914"/>
                      </a:lnTo>
                      <a:lnTo>
                        <a:pt x="284" y="914"/>
                      </a:lnTo>
                      <a:lnTo>
                        <a:pt x="314" y="910"/>
                      </a:lnTo>
                      <a:lnTo>
                        <a:pt x="340" y="910"/>
                      </a:lnTo>
                      <a:lnTo>
                        <a:pt x="340" y="910"/>
                      </a:lnTo>
                      <a:lnTo>
                        <a:pt x="340" y="910"/>
                      </a:lnTo>
                      <a:lnTo>
                        <a:pt x="366" y="910"/>
                      </a:lnTo>
                      <a:lnTo>
                        <a:pt x="390" y="916"/>
                      </a:lnTo>
                      <a:lnTo>
                        <a:pt x="410" y="922"/>
                      </a:lnTo>
                      <a:lnTo>
                        <a:pt x="426" y="932"/>
                      </a:lnTo>
                      <a:lnTo>
                        <a:pt x="426" y="932"/>
                      </a:lnTo>
                      <a:lnTo>
                        <a:pt x="444" y="944"/>
                      </a:lnTo>
                      <a:lnTo>
                        <a:pt x="461" y="952"/>
                      </a:lnTo>
                      <a:lnTo>
                        <a:pt x="477" y="956"/>
                      </a:lnTo>
                      <a:lnTo>
                        <a:pt x="497" y="958"/>
                      </a:lnTo>
                      <a:lnTo>
                        <a:pt x="497" y="958"/>
                      </a:lnTo>
                      <a:lnTo>
                        <a:pt x="515" y="958"/>
                      </a:lnTo>
                      <a:lnTo>
                        <a:pt x="537" y="960"/>
                      </a:lnTo>
                      <a:lnTo>
                        <a:pt x="561" y="964"/>
                      </a:lnTo>
                      <a:lnTo>
                        <a:pt x="585" y="970"/>
                      </a:lnTo>
                      <a:lnTo>
                        <a:pt x="597" y="974"/>
                      </a:lnTo>
                      <a:lnTo>
                        <a:pt x="609" y="982"/>
                      </a:lnTo>
                      <a:lnTo>
                        <a:pt x="618" y="988"/>
                      </a:lnTo>
                      <a:lnTo>
                        <a:pt x="630" y="998"/>
                      </a:lnTo>
                      <a:lnTo>
                        <a:pt x="638" y="1008"/>
                      </a:lnTo>
                      <a:lnTo>
                        <a:pt x="648" y="1020"/>
                      </a:lnTo>
                      <a:lnTo>
                        <a:pt x="656" y="1034"/>
                      </a:lnTo>
                      <a:lnTo>
                        <a:pt x="662" y="1049"/>
                      </a:lnTo>
                      <a:lnTo>
                        <a:pt x="662" y="1049"/>
                      </a:lnTo>
                      <a:lnTo>
                        <a:pt x="670" y="1053"/>
                      </a:lnTo>
                      <a:lnTo>
                        <a:pt x="670" y="1053"/>
                      </a:lnTo>
                      <a:lnTo>
                        <a:pt x="700" y="1061"/>
                      </a:lnTo>
                      <a:lnTo>
                        <a:pt x="724" y="1073"/>
                      </a:lnTo>
                      <a:lnTo>
                        <a:pt x="734" y="1079"/>
                      </a:lnTo>
                      <a:lnTo>
                        <a:pt x="742" y="1087"/>
                      </a:lnTo>
                      <a:lnTo>
                        <a:pt x="752" y="1097"/>
                      </a:lnTo>
                      <a:lnTo>
                        <a:pt x="758" y="1105"/>
                      </a:lnTo>
                      <a:lnTo>
                        <a:pt x="758" y="1105"/>
                      </a:lnTo>
                      <a:lnTo>
                        <a:pt x="774" y="1085"/>
                      </a:lnTo>
                      <a:lnTo>
                        <a:pt x="774" y="1085"/>
                      </a:lnTo>
                      <a:lnTo>
                        <a:pt x="780" y="1075"/>
                      </a:lnTo>
                      <a:lnTo>
                        <a:pt x="785" y="1063"/>
                      </a:lnTo>
                      <a:lnTo>
                        <a:pt x="795" y="1037"/>
                      </a:lnTo>
                      <a:lnTo>
                        <a:pt x="795" y="10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13" name="Owal 112">
                  <a:extLst>
                    <a:ext uri="{FF2B5EF4-FFF2-40B4-BE49-F238E27FC236}">
                      <a16:creationId xmlns:a16="http://schemas.microsoft.com/office/drawing/2014/main" id="{A415B85B-19F9-417D-A426-10D833003124}"/>
                    </a:ext>
                  </a:extLst>
                </p:cNvPr>
                <p:cNvSpPr/>
                <p:nvPr/>
              </p:nvSpPr>
              <p:spPr>
                <a:xfrm>
                  <a:off x="2879930" y="3216039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4" name="Owal 113">
                  <a:extLst>
                    <a:ext uri="{FF2B5EF4-FFF2-40B4-BE49-F238E27FC236}">
                      <a16:creationId xmlns:a16="http://schemas.microsoft.com/office/drawing/2014/main" id="{939698E8-EE26-4057-ABEC-F7F5A4AEDF9C}"/>
                    </a:ext>
                  </a:extLst>
                </p:cNvPr>
                <p:cNvSpPr/>
                <p:nvPr/>
              </p:nvSpPr>
              <p:spPr>
                <a:xfrm>
                  <a:off x="3025939" y="3257867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5" name="Owal 114">
                  <a:extLst>
                    <a:ext uri="{FF2B5EF4-FFF2-40B4-BE49-F238E27FC236}">
                      <a16:creationId xmlns:a16="http://schemas.microsoft.com/office/drawing/2014/main" id="{AC4F1D00-0EC7-4DEE-9842-43E9B84E60D2}"/>
                    </a:ext>
                  </a:extLst>
                </p:cNvPr>
                <p:cNvSpPr/>
                <p:nvPr/>
              </p:nvSpPr>
              <p:spPr>
                <a:xfrm>
                  <a:off x="3144305" y="3284478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6" name="Owal 115">
                  <a:extLst>
                    <a:ext uri="{FF2B5EF4-FFF2-40B4-BE49-F238E27FC236}">
                      <a16:creationId xmlns:a16="http://schemas.microsoft.com/office/drawing/2014/main" id="{2702D904-9D40-4CAA-B32F-F235DB37FA64}"/>
                    </a:ext>
                  </a:extLst>
                </p:cNvPr>
                <p:cNvSpPr/>
                <p:nvPr/>
              </p:nvSpPr>
              <p:spPr>
                <a:xfrm>
                  <a:off x="3206143" y="3400607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8" name="Owal 117">
                  <a:extLst>
                    <a:ext uri="{FF2B5EF4-FFF2-40B4-BE49-F238E27FC236}">
                      <a16:creationId xmlns:a16="http://schemas.microsoft.com/office/drawing/2014/main" id="{1E278FE1-F893-49AC-92C1-8429DCB66E86}"/>
                    </a:ext>
                  </a:extLst>
                </p:cNvPr>
                <p:cNvSpPr/>
                <p:nvPr/>
              </p:nvSpPr>
              <p:spPr>
                <a:xfrm>
                  <a:off x="3311905" y="380767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9" name="Owal 118">
                  <a:extLst>
                    <a:ext uri="{FF2B5EF4-FFF2-40B4-BE49-F238E27FC236}">
                      <a16:creationId xmlns:a16="http://schemas.microsoft.com/office/drawing/2014/main" id="{5DE0B612-9883-46B8-B9FE-661A22636E13}"/>
                    </a:ext>
                  </a:extLst>
                </p:cNvPr>
                <p:cNvSpPr/>
                <p:nvPr/>
              </p:nvSpPr>
              <p:spPr>
                <a:xfrm>
                  <a:off x="3444388" y="3640464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0" name="Owal 119">
                  <a:extLst>
                    <a:ext uri="{FF2B5EF4-FFF2-40B4-BE49-F238E27FC236}">
                      <a16:creationId xmlns:a16="http://schemas.microsoft.com/office/drawing/2014/main" id="{07C64471-149F-441D-820F-66E8F0733FD2}"/>
                    </a:ext>
                  </a:extLst>
                </p:cNvPr>
                <p:cNvSpPr/>
                <p:nvPr/>
              </p:nvSpPr>
              <p:spPr>
                <a:xfrm>
                  <a:off x="3166904" y="3361386"/>
                  <a:ext cx="443170" cy="34491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1" name="Owal 120">
                  <a:extLst>
                    <a:ext uri="{FF2B5EF4-FFF2-40B4-BE49-F238E27FC236}">
                      <a16:creationId xmlns:a16="http://schemas.microsoft.com/office/drawing/2014/main" id="{875A2679-D8F1-44B2-B665-E589E105F7CF}"/>
                    </a:ext>
                  </a:extLst>
                </p:cNvPr>
                <p:cNvSpPr/>
                <p:nvPr/>
              </p:nvSpPr>
              <p:spPr>
                <a:xfrm>
                  <a:off x="3380352" y="3539977"/>
                  <a:ext cx="168341" cy="14274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78" name="Grupa 77">
                <a:extLst>
                  <a:ext uri="{FF2B5EF4-FFF2-40B4-BE49-F238E27FC236}">
                    <a16:creationId xmlns:a16="http://schemas.microsoft.com/office/drawing/2014/main" id="{368039D6-A497-472B-974A-FD20CE8E839E}"/>
                  </a:ext>
                </a:extLst>
              </p:cNvPr>
              <p:cNvGrpSpPr/>
              <p:nvPr/>
            </p:nvGrpSpPr>
            <p:grpSpPr>
              <a:xfrm>
                <a:off x="3554491" y="2039114"/>
                <a:ext cx="1802675" cy="2072953"/>
                <a:chOff x="702326" y="1736765"/>
                <a:chExt cx="2052432" cy="2360157"/>
              </a:xfrm>
              <a:solidFill>
                <a:srgbClr val="7E955E"/>
              </a:solidFill>
            </p:grpSpPr>
            <p:sp>
              <p:nvSpPr>
                <p:cNvPr id="103" name="Freeform 6">
                  <a:extLst>
                    <a:ext uri="{FF2B5EF4-FFF2-40B4-BE49-F238E27FC236}">
                      <a16:creationId xmlns:a16="http://schemas.microsoft.com/office/drawing/2014/main" id="{71E3D7B6-89C1-4970-951E-123E2B095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327" y="2400270"/>
                  <a:ext cx="1358431" cy="1696652"/>
                </a:xfrm>
                <a:custGeom>
                  <a:avLst/>
                  <a:gdLst>
                    <a:gd name="T0" fmla="*/ 1014 w 1470"/>
                    <a:gd name="T1" fmla="*/ 1669 h 1836"/>
                    <a:gd name="T2" fmla="*/ 1050 w 1470"/>
                    <a:gd name="T3" fmla="*/ 1636 h 1836"/>
                    <a:gd name="T4" fmla="*/ 1096 w 1470"/>
                    <a:gd name="T5" fmla="*/ 1620 h 1836"/>
                    <a:gd name="T6" fmla="*/ 1126 w 1470"/>
                    <a:gd name="T7" fmla="*/ 1618 h 1836"/>
                    <a:gd name="T8" fmla="*/ 1136 w 1470"/>
                    <a:gd name="T9" fmla="*/ 1500 h 1836"/>
                    <a:gd name="T10" fmla="*/ 1173 w 1470"/>
                    <a:gd name="T11" fmla="*/ 1343 h 1836"/>
                    <a:gd name="T12" fmla="*/ 1233 w 1470"/>
                    <a:gd name="T13" fmla="*/ 1318 h 1836"/>
                    <a:gd name="T14" fmla="*/ 1307 w 1470"/>
                    <a:gd name="T15" fmla="*/ 1300 h 1836"/>
                    <a:gd name="T16" fmla="*/ 1305 w 1470"/>
                    <a:gd name="T17" fmla="*/ 1220 h 1836"/>
                    <a:gd name="T18" fmla="*/ 1326 w 1470"/>
                    <a:gd name="T19" fmla="*/ 1161 h 1836"/>
                    <a:gd name="T20" fmla="*/ 1390 w 1470"/>
                    <a:gd name="T21" fmla="*/ 1127 h 1836"/>
                    <a:gd name="T22" fmla="*/ 1466 w 1470"/>
                    <a:gd name="T23" fmla="*/ 996 h 1836"/>
                    <a:gd name="T24" fmla="*/ 1424 w 1470"/>
                    <a:gd name="T25" fmla="*/ 970 h 1836"/>
                    <a:gd name="T26" fmla="*/ 1354 w 1470"/>
                    <a:gd name="T27" fmla="*/ 962 h 1836"/>
                    <a:gd name="T28" fmla="*/ 1283 w 1470"/>
                    <a:gd name="T29" fmla="*/ 894 h 1836"/>
                    <a:gd name="T30" fmla="*/ 1201 w 1470"/>
                    <a:gd name="T31" fmla="*/ 852 h 1836"/>
                    <a:gd name="T32" fmla="*/ 1159 w 1470"/>
                    <a:gd name="T33" fmla="*/ 840 h 1836"/>
                    <a:gd name="T34" fmla="*/ 1106 w 1470"/>
                    <a:gd name="T35" fmla="*/ 866 h 1836"/>
                    <a:gd name="T36" fmla="*/ 1050 w 1470"/>
                    <a:gd name="T37" fmla="*/ 844 h 1836"/>
                    <a:gd name="T38" fmla="*/ 935 w 1470"/>
                    <a:gd name="T39" fmla="*/ 771 h 1836"/>
                    <a:gd name="T40" fmla="*/ 889 w 1470"/>
                    <a:gd name="T41" fmla="*/ 739 h 1836"/>
                    <a:gd name="T42" fmla="*/ 855 w 1470"/>
                    <a:gd name="T43" fmla="*/ 747 h 1836"/>
                    <a:gd name="T44" fmla="*/ 818 w 1470"/>
                    <a:gd name="T45" fmla="*/ 703 h 1836"/>
                    <a:gd name="T46" fmla="*/ 734 w 1470"/>
                    <a:gd name="T47" fmla="*/ 687 h 1836"/>
                    <a:gd name="T48" fmla="*/ 712 w 1470"/>
                    <a:gd name="T49" fmla="*/ 626 h 1836"/>
                    <a:gd name="T50" fmla="*/ 764 w 1470"/>
                    <a:gd name="T51" fmla="*/ 546 h 1836"/>
                    <a:gd name="T52" fmla="*/ 728 w 1470"/>
                    <a:gd name="T53" fmla="*/ 506 h 1836"/>
                    <a:gd name="T54" fmla="*/ 670 w 1470"/>
                    <a:gd name="T55" fmla="*/ 415 h 1836"/>
                    <a:gd name="T56" fmla="*/ 674 w 1470"/>
                    <a:gd name="T57" fmla="*/ 320 h 1836"/>
                    <a:gd name="T58" fmla="*/ 728 w 1470"/>
                    <a:gd name="T59" fmla="*/ 242 h 1836"/>
                    <a:gd name="T60" fmla="*/ 676 w 1470"/>
                    <a:gd name="T61" fmla="*/ 169 h 1836"/>
                    <a:gd name="T62" fmla="*/ 698 w 1470"/>
                    <a:gd name="T63" fmla="*/ 89 h 1836"/>
                    <a:gd name="T64" fmla="*/ 597 w 1470"/>
                    <a:gd name="T65" fmla="*/ 75 h 1836"/>
                    <a:gd name="T66" fmla="*/ 490 w 1470"/>
                    <a:gd name="T67" fmla="*/ 5 h 1836"/>
                    <a:gd name="T68" fmla="*/ 418 w 1470"/>
                    <a:gd name="T69" fmla="*/ 105 h 1836"/>
                    <a:gd name="T70" fmla="*/ 440 w 1470"/>
                    <a:gd name="T71" fmla="*/ 178 h 1836"/>
                    <a:gd name="T72" fmla="*/ 428 w 1470"/>
                    <a:gd name="T73" fmla="*/ 228 h 1836"/>
                    <a:gd name="T74" fmla="*/ 297 w 1470"/>
                    <a:gd name="T75" fmla="*/ 337 h 1836"/>
                    <a:gd name="T76" fmla="*/ 183 w 1470"/>
                    <a:gd name="T77" fmla="*/ 419 h 1836"/>
                    <a:gd name="T78" fmla="*/ 112 w 1470"/>
                    <a:gd name="T79" fmla="*/ 485 h 1836"/>
                    <a:gd name="T80" fmla="*/ 42 w 1470"/>
                    <a:gd name="T81" fmla="*/ 592 h 1836"/>
                    <a:gd name="T82" fmla="*/ 2 w 1470"/>
                    <a:gd name="T83" fmla="*/ 685 h 1836"/>
                    <a:gd name="T84" fmla="*/ 20 w 1470"/>
                    <a:gd name="T85" fmla="*/ 769 h 1836"/>
                    <a:gd name="T86" fmla="*/ 28 w 1470"/>
                    <a:gd name="T87" fmla="*/ 834 h 1836"/>
                    <a:gd name="T88" fmla="*/ 50 w 1470"/>
                    <a:gd name="T89" fmla="*/ 948 h 1836"/>
                    <a:gd name="T90" fmla="*/ 36 w 1470"/>
                    <a:gd name="T91" fmla="*/ 1055 h 1836"/>
                    <a:gd name="T92" fmla="*/ 84 w 1470"/>
                    <a:gd name="T93" fmla="*/ 1121 h 1836"/>
                    <a:gd name="T94" fmla="*/ 152 w 1470"/>
                    <a:gd name="T95" fmla="*/ 1200 h 1836"/>
                    <a:gd name="T96" fmla="*/ 203 w 1470"/>
                    <a:gd name="T97" fmla="*/ 1206 h 1836"/>
                    <a:gd name="T98" fmla="*/ 247 w 1470"/>
                    <a:gd name="T99" fmla="*/ 1230 h 1836"/>
                    <a:gd name="T100" fmla="*/ 297 w 1470"/>
                    <a:gd name="T101" fmla="*/ 1296 h 1836"/>
                    <a:gd name="T102" fmla="*/ 392 w 1470"/>
                    <a:gd name="T103" fmla="*/ 1415 h 1836"/>
                    <a:gd name="T104" fmla="*/ 557 w 1470"/>
                    <a:gd name="T105" fmla="*/ 1520 h 1836"/>
                    <a:gd name="T106" fmla="*/ 661 w 1470"/>
                    <a:gd name="T107" fmla="*/ 1506 h 1836"/>
                    <a:gd name="T108" fmla="*/ 754 w 1470"/>
                    <a:gd name="T109" fmla="*/ 1493 h 1836"/>
                    <a:gd name="T110" fmla="*/ 804 w 1470"/>
                    <a:gd name="T111" fmla="*/ 1568 h 1836"/>
                    <a:gd name="T112" fmla="*/ 833 w 1470"/>
                    <a:gd name="T113" fmla="*/ 1612 h 1836"/>
                    <a:gd name="T114" fmla="*/ 895 w 1470"/>
                    <a:gd name="T115" fmla="*/ 1679 h 1836"/>
                    <a:gd name="T116" fmla="*/ 909 w 1470"/>
                    <a:gd name="T117" fmla="*/ 1785 h 1836"/>
                    <a:gd name="T118" fmla="*/ 921 w 1470"/>
                    <a:gd name="T119" fmla="*/ 1823 h 1836"/>
                    <a:gd name="T120" fmla="*/ 979 w 1470"/>
                    <a:gd name="T121" fmla="*/ 1834 h 1836"/>
                    <a:gd name="T122" fmla="*/ 1024 w 1470"/>
                    <a:gd name="T123" fmla="*/ 1787 h 1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70" h="1836">
                      <a:moveTo>
                        <a:pt x="1004" y="1733"/>
                      </a:moveTo>
                      <a:lnTo>
                        <a:pt x="1004" y="1733"/>
                      </a:lnTo>
                      <a:lnTo>
                        <a:pt x="979" y="1689"/>
                      </a:lnTo>
                      <a:lnTo>
                        <a:pt x="979" y="1689"/>
                      </a:lnTo>
                      <a:lnTo>
                        <a:pt x="989" y="1685"/>
                      </a:lnTo>
                      <a:lnTo>
                        <a:pt x="996" y="1681"/>
                      </a:lnTo>
                      <a:lnTo>
                        <a:pt x="1014" y="1669"/>
                      </a:lnTo>
                      <a:lnTo>
                        <a:pt x="1014" y="1669"/>
                      </a:lnTo>
                      <a:lnTo>
                        <a:pt x="1014" y="1667"/>
                      </a:lnTo>
                      <a:lnTo>
                        <a:pt x="1014" y="1667"/>
                      </a:lnTo>
                      <a:lnTo>
                        <a:pt x="1022" y="1658"/>
                      </a:lnTo>
                      <a:lnTo>
                        <a:pt x="1030" y="1650"/>
                      </a:lnTo>
                      <a:lnTo>
                        <a:pt x="1040" y="1642"/>
                      </a:lnTo>
                      <a:lnTo>
                        <a:pt x="1050" y="1636"/>
                      </a:lnTo>
                      <a:lnTo>
                        <a:pt x="1050" y="1636"/>
                      </a:lnTo>
                      <a:lnTo>
                        <a:pt x="1060" y="1630"/>
                      </a:lnTo>
                      <a:lnTo>
                        <a:pt x="1070" y="1624"/>
                      </a:lnTo>
                      <a:lnTo>
                        <a:pt x="1080" y="1620"/>
                      </a:lnTo>
                      <a:lnTo>
                        <a:pt x="1092" y="1620"/>
                      </a:lnTo>
                      <a:lnTo>
                        <a:pt x="1092" y="1620"/>
                      </a:lnTo>
                      <a:lnTo>
                        <a:pt x="1096" y="1620"/>
                      </a:lnTo>
                      <a:lnTo>
                        <a:pt x="1096" y="1620"/>
                      </a:lnTo>
                      <a:lnTo>
                        <a:pt x="1112" y="1618"/>
                      </a:lnTo>
                      <a:lnTo>
                        <a:pt x="1112" y="1618"/>
                      </a:lnTo>
                      <a:lnTo>
                        <a:pt x="1112" y="1618"/>
                      </a:lnTo>
                      <a:lnTo>
                        <a:pt x="1114" y="1618"/>
                      </a:lnTo>
                      <a:lnTo>
                        <a:pt x="1114" y="1618"/>
                      </a:lnTo>
                      <a:lnTo>
                        <a:pt x="1126" y="1618"/>
                      </a:lnTo>
                      <a:lnTo>
                        <a:pt x="1130" y="1616"/>
                      </a:lnTo>
                      <a:lnTo>
                        <a:pt x="1130" y="1616"/>
                      </a:lnTo>
                      <a:lnTo>
                        <a:pt x="1132" y="1610"/>
                      </a:lnTo>
                      <a:lnTo>
                        <a:pt x="1132" y="1596"/>
                      </a:lnTo>
                      <a:lnTo>
                        <a:pt x="1132" y="1596"/>
                      </a:lnTo>
                      <a:lnTo>
                        <a:pt x="1136" y="1500"/>
                      </a:lnTo>
                      <a:lnTo>
                        <a:pt x="1136" y="1500"/>
                      </a:lnTo>
                      <a:lnTo>
                        <a:pt x="1140" y="1429"/>
                      </a:lnTo>
                      <a:lnTo>
                        <a:pt x="1140" y="1429"/>
                      </a:lnTo>
                      <a:lnTo>
                        <a:pt x="1144" y="1403"/>
                      </a:lnTo>
                      <a:lnTo>
                        <a:pt x="1150" y="1379"/>
                      </a:lnTo>
                      <a:lnTo>
                        <a:pt x="1159" y="1359"/>
                      </a:lnTo>
                      <a:lnTo>
                        <a:pt x="1165" y="1351"/>
                      </a:lnTo>
                      <a:lnTo>
                        <a:pt x="1173" y="1343"/>
                      </a:lnTo>
                      <a:lnTo>
                        <a:pt x="1173" y="1343"/>
                      </a:lnTo>
                      <a:lnTo>
                        <a:pt x="1181" y="1337"/>
                      </a:lnTo>
                      <a:lnTo>
                        <a:pt x="1189" y="1332"/>
                      </a:lnTo>
                      <a:lnTo>
                        <a:pt x="1189" y="1332"/>
                      </a:lnTo>
                      <a:lnTo>
                        <a:pt x="1203" y="1326"/>
                      </a:lnTo>
                      <a:lnTo>
                        <a:pt x="1217" y="1322"/>
                      </a:lnTo>
                      <a:lnTo>
                        <a:pt x="1233" y="1318"/>
                      </a:lnTo>
                      <a:lnTo>
                        <a:pt x="1249" y="1318"/>
                      </a:lnTo>
                      <a:lnTo>
                        <a:pt x="1249" y="1318"/>
                      </a:lnTo>
                      <a:lnTo>
                        <a:pt x="1263" y="1316"/>
                      </a:lnTo>
                      <a:lnTo>
                        <a:pt x="1277" y="1312"/>
                      </a:lnTo>
                      <a:lnTo>
                        <a:pt x="1291" y="1308"/>
                      </a:lnTo>
                      <a:lnTo>
                        <a:pt x="1307" y="1300"/>
                      </a:lnTo>
                      <a:lnTo>
                        <a:pt x="1307" y="1300"/>
                      </a:lnTo>
                      <a:lnTo>
                        <a:pt x="1311" y="1298"/>
                      </a:lnTo>
                      <a:lnTo>
                        <a:pt x="1313" y="1294"/>
                      </a:lnTo>
                      <a:lnTo>
                        <a:pt x="1315" y="1284"/>
                      </a:lnTo>
                      <a:lnTo>
                        <a:pt x="1313" y="1268"/>
                      </a:lnTo>
                      <a:lnTo>
                        <a:pt x="1313" y="1268"/>
                      </a:lnTo>
                      <a:lnTo>
                        <a:pt x="1307" y="1244"/>
                      </a:lnTo>
                      <a:lnTo>
                        <a:pt x="1305" y="1220"/>
                      </a:lnTo>
                      <a:lnTo>
                        <a:pt x="1305" y="1210"/>
                      </a:lnTo>
                      <a:lnTo>
                        <a:pt x="1307" y="1198"/>
                      </a:lnTo>
                      <a:lnTo>
                        <a:pt x="1309" y="1188"/>
                      </a:lnTo>
                      <a:lnTo>
                        <a:pt x="1313" y="1178"/>
                      </a:lnTo>
                      <a:lnTo>
                        <a:pt x="1313" y="1178"/>
                      </a:lnTo>
                      <a:lnTo>
                        <a:pt x="1321" y="1168"/>
                      </a:lnTo>
                      <a:lnTo>
                        <a:pt x="1326" y="1161"/>
                      </a:lnTo>
                      <a:lnTo>
                        <a:pt x="1334" y="1153"/>
                      </a:lnTo>
                      <a:lnTo>
                        <a:pt x="1344" y="1147"/>
                      </a:lnTo>
                      <a:lnTo>
                        <a:pt x="1364" y="1137"/>
                      </a:lnTo>
                      <a:lnTo>
                        <a:pt x="1388" y="1129"/>
                      </a:lnTo>
                      <a:lnTo>
                        <a:pt x="1388" y="1129"/>
                      </a:lnTo>
                      <a:lnTo>
                        <a:pt x="1390" y="1127"/>
                      </a:lnTo>
                      <a:lnTo>
                        <a:pt x="1390" y="1127"/>
                      </a:lnTo>
                      <a:lnTo>
                        <a:pt x="1406" y="1103"/>
                      </a:lnTo>
                      <a:lnTo>
                        <a:pt x="1406" y="1103"/>
                      </a:lnTo>
                      <a:lnTo>
                        <a:pt x="1436" y="1057"/>
                      </a:lnTo>
                      <a:lnTo>
                        <a:pt x="1448" y="1033"/>
                      </a:lnTo>
                      <a:lnTo>
                        <a:pt x="1458" y="1011"/>
                      </a:lnTo>
                      <a:lnTo>
                        <a:pt x="1458" y="1011"/>
                      </a:lnTo>
                      <a:lnTo>
                        <a:pt x="1466" y="996"/>
                      </a:lnTo>
                      <a:lnTo>
                        <a:pt x="1466" y="996"/>
                      </a:lnTo>
                      <a:lnTo>
                        <a:pt x="1470" y="972"/>
                      </a:lnTo>
                      <a:lnTo>
                        <a:pt x="1470" y="972"/>
                      </a:lnTo>
                      <a:lnTo>
                        <a:pt x="1462" y="970"/>
                      </a:lnTo>
                      <a:lnTo>
                        <a:pt x="1448" y="970"/>
                      </a:lnTo>
                      <a:lnTo>
                        <a:pt x="1448" y="970"/>
                      </a:lnTo>
                      <a:lnTo>
                        <a:pt x="1424" y="970"/>
                      </a:lnTo>
                      <a:lnTo>
                        <a:pt x="1416" y="970"/>
                      </a:lnTo>
                      <a:lnTo>
                        <a:pt x="1416" y="970"/>
                      </a:lnTo>
                      <a:lnTo>
                        <a:pt x="1406" y="972"/>
                      </a:lnTo>
                      <a:lnTo>
                        <a:pt x="1406" y="972"/>
                      </a:lnTo>
                      <a:lnTo>
                        <a:pt x="1388" y="970"/>
                      </a:lnTo>
                      <a:lnTo>
                        <a:pt x="1370" y="966"/>
                      </a:lnTo>
                      <a:lnTo>
                        <a:pt x="1354" y="962"/>
                      </a:lnTo>
                      <a:lnTo>
                        <a:pt x="1338" y="954"/>
                      </a:lnTo>
                      <a:lnTo>
                        <a:pt x="1326" y="944"/>
                      </a:lnTo>
                      <a:lnTo>
                        <a:pt x="1313" y="932"/>
                      </a:lnTo>
                      <a:lnTo>
                        <a:pt x="1303" y="918"/>
                      </a:lnTo>
                      <a:lnTo>
                        <a:pt x="1293" y="902"/>
                      </a:lnTo>
                      <a:lnTo>
                        <a:pt x="1293" y="902"/>
                      </a:lnTo>
                      <a:lnTo>
                        <a:pt x="1283" y="894"/>
                      </a:lnTo>
                      <a:lnTo>
                        <a:pt x="1269" y="886"/>
                      </a:lnTo>
                      <a:lnTo>
                        <a:pt x="1269" y="886"/>
                      </a:lnTo>
                      <a:lnTo>
                        <a:pt x="1257" y="880"/>
                      </a:lnTo>
                      <a:lnTo>
                        <a:pt x="1257" y="880"/>
                      </a:lnTo>
                      <a:lnTo>
                        <a:pt x="1229" y="866"/>
                      </a:lnTo>
                      <a:lnTo>
                        <a:pt x="1229" y="866"/>
                      </a:lnTo>
                      <a:lnTo>
                        <a:pt x="1201" y="852"/>
                      </a:lnTo>
                      <a:lnTo>
                        <a:pt x="1201" y="852"/>
                      </a:lnTo>
                      <a:lnTo>
                        <a:pt x="1181" y="842"/>
                      </a:lnTo>
                      <a:lnTo>
                        <a:pt x="1173" y="838"/>
                      </a:lnTo>
                      <a:lnTo>
                        <a:pt x="1165" y="836"/>
                      </a:lnTo>
                      <a:lnTo>
                        <a:pt x="1165" y="836"/>
                      </a:lnTo>
                      <a:lnTo>
                        <a:pt x="1163" y="838"/>
                      </a:lnTo>
                      <a:lnTo>
                        <a:pt x="1159" y="840"/>
                      </a:lnTo>
                      <a:lnTo>
                        <a:pt x="1156" y="846"/>
                      </a:lnTo>
                      <a:lnTo>
                        <a:pt x="1156" y="846"/>
                      </a:lnTo>
                      <a:lnTo>
                        <a:pt x="1150" y="852"/>
                      </a:lnTo>
                      <a:lnTo>
                        <a:pt x="1144" y="856"/>
                      </a:lnTo>
                      <a:lnTo>
                        <a:pt x="1132" y="862"/>
                      </a:lnTo>
                      <a:lnTo>
                        <a:pt x="1118" y="866"/>
                      </a:lnTo>
                      <a:lnTo>
                        <a:pt x="1106" y="866"/>
                      </a:lnTo>
                      <a:lnTo>
                        <a:pt x="1106" y="866"/>
                      </a:lnTo>
                      <a:lnTo>
                        <a:pt x="1094" y="866"/>
                      </a:lnTo>
                      <a:lnTo>
                        <a:pt x="1084" y="864"/>
                      </a:lnTo>
                      <a:lnTo>
                        <a:pt x="1072" y="860"/>
                      </a:lnTo>
                      <a:lnTo>
                        <a:pt x="1062" y="852"/>
                      </a:lnTo>
                      <a:lnTo>
                        <a:pt x="1062" y="852"/>
                      </a:lnTo>
                      <a:lnTo>
                        <a:pt x="1050" y="844"/>
                      </a:lnTo>
                      <a:lnTo>
                        <a:pt x="1040" y="838"/>
                      </a:lnTo>
                      <a:lnTo>
                        <a:pt x="1014" y="825"/>
                      </a:lnTo>
                      <a:lnTo>
                        <a:pt x="1014" y="825"/>
                      </a:lnTo>
                      <a:lnTo>
                        <a:pt x="989" y="811"/>
                      </a:lnTo>
                      <a:lnTo>
                        <a:pt x="961" y="795"/>
                      </a:lnTo>
                      <a:lnTo>
                        <a:pt x="947" y="783"/>
                      </a:lnTo>
                      <a:lnTo>
                        <a:pt x="935" y="771"/>
                      </a:lnTo>
                      <a:lnTo>
                        <a:pt x="923" y="757"/>
                      </a:lnTo>
                      <a:lnTo>
                        <a:pt x="913" y="741"/>
                      </a:lnTo>
                      <a:lnTo>
                        <a:pt x="913" y="741"/>
                      </a:lnTo>
                      <a:lnTo>
                        <a:pt x="891" y="739"/>
                      </a:lnTo>
                      <a:lnTo>
                        <a:pt x="891" y="739"/>
                      </a:lnTo>
                      <a:lnTo>
                        <a:pt x="889" y="739"/>
                      </a:lnTo>
                      <a:lnTo>
                        <a:pt x="889" y="739"/>
                      </a:lnTo>
                      <a:lnTo>
                        <a:pt x="879" y="743"/>
                      </a:lnTo>
                      <a:lnTo>
                        <a:pt x="869" y="745"/>
                      </a:lnTo>
                      <a:lnTo>
                        <a:pt x="869" y="745"/>
                      </a:lnTo>
                      <a:lnTo>
                        <a:pt x="861" y="747"/>
                      </a:lnTo>
                      <a:lnTo>
                        <a:pt x="861" y="747"/>
                      </a:lnTo>
                      <a:lnTo>
                        <a:pt x="855" y="747"/>
                      </a:lnTo>
                      <a:lnTo>
                        <a:pt x="855" y="747"/>
                      </a:lnTo>
                      <a:lnTo>
                        <a:pt x="843" y="743"/>
                      </a:lnTo>
                      <a:lnTo>
                        <a:pt x="833" y="737"/>
                      </a:lnTo>
                      <a:lnTo>
                        <a:pt x="826" y="727"/>
                      </a:lnTo>
                      <a:lnTo>
                        <a:pt x="822" y="717"/>
                      </a:lnTo>
                      <a:lnTo>
                        <a:pt x="818" y="705"/>
                      </a:lnTo>
                      <a:lnTo>
                        <a:pt x="818" y="703"/>
                      </a:lnTo>
                      <a:lnTo>
                        <a:pt x="818" y="703"/>
                      </a:lnTo>
                      <a:lnTo>
                        <a:pt x="794" y="703"/>
                      </a:lnTo>
                      <a:lnTo>
                        <a:pt x="794" y="703"/>
                      </a:lnTo>
                      <a:lnTo>
                        <a:pt x="778" y="703"/>
                      </a:lnTo>
                      <a:lnTo>
                        <a:pt x="778" y="703"/>
                      </a:lnTo>
                      <a:lnTo>
                        <a:pt x="762" y="701"/>
                      </a:lnTo>
                      <a:lnTo>
                        <a:pt x="744" y="693"/>
                      </a:lnTo>
                      <a:lnTo>
                        <a:pt x="734" y="687"/>
                      </a:lnTo>
                      <a:lnTo>
                        <a:pt x="724" y="681"/>
                      </a:lnTo>
                      <a:lnTo>
                        <a:pt x="718" y="673"/>
                      </a:lnTo>
                      <a:lnTo>
                        <a:pt x="712" y="662"/>
                      </a:lnTo>
                      <a:lnTo>
                        <a:pt x="712" y="662"/>
                      </a:lnTo>
                      <a:lnTo>
                        <a:pt x="708" y="650"/>
                      </a:lnTo>
                      <a:lnTo>
                        <a:pt x="708" y="638"/>
                      </a:lnTo>
                      <a:lnTo>
                        <a:pt x="712" y="626"/>
                      </a:lnTo>
                      <a:lnTo>
                        <a:pt x="716" y="614"/>
                      </a:lnTo>
                      <a:lnTo>
                        <a:pt x="726" y="598"/>
                      </a:lnTo>
                      <a:lnTo>
                        <a:pt x="734" y="588"/>
                      </a:lnTo>
                      <a:lnTo>
                        <a:pt x="734" y="588"/>
                      </a:lnTo>
                      <a:lnTo>
                        <a:pt x="750" y="568"/>
                      </a:lnTo>
                      <a:lnTo>
                        <a:pt x="760" y="554"/>
                      </a:lnTo>
                      <a:lnTo>
                        <a:pt x="764" y="546"/>
                      </a:lnTo>
                      <a:lnTo>
                        <a:pt x="764" y="544"/>
                      </a:lnTo>
                      <a:lnTo>
                        <a:pt x="764" y="544"/>
                      </a:lnTo>
                      <a:lnTo>
                        <a:pt x="762" y="540"/>
                      </a:lnTo>
                      <a:lnTo>
                        <a:pt x="758" y="534"/>
                      </a:lnTo>
                      <a:lnTo>
                        <a:pt x="746" y="522"/>
                      </a:lnTo>
                      <a:lnTo>
                        <a:pt x="728" y="506"/>
                      </a:lnTo>
                      <a:lnTo>
                        <a:pt x="728" y="506"/>
                      </a:lnTo>
                      <a:lnTo>
                        <a:pt x="716" y="497"/>
                      </a:lnTo>
                      <a:lnTo>
                        <a:pt x="704" y="487"/>
                      </a:lnTo>
                      <a:lnTo>
                        <a:pt x="694" y="473"/>
                      </a:lnTo>
                      <a:lnTo>
                        <a:pt x="686" y="461"/>
                      </a:lnTo>
                      <a:lnTo>
                        <a:pt x="680" y="445"/>
                      </a:lnTo>
                      <a:lnTo>
                        <a:pt x="674" y="431"/>
                      </a:lnTo>
                      <a:lnTo>
                        <a:pt x="670" y="415"/>
                      </a:lnTo>
                      <a:lnTo>
                        <a:pt x="666" y="397"/>
                      </a:lnTo>
                      <a:lnTo>
                        <a:pt x="666" y="397"/>
                      </a:lnTo>
                      <a:lnTo>
                        <a:pt x="664" y="381"/>
                      </a:lnTo>
                      <a:lnTo>
                        <a:pt x="666" y="365"/>
                      </a:lnTo>
                      <a:lnTo>
                        <a:pt x="666" y="349"/>
                      </a:lnTo>
                      <a:lnTo>
                        <a:pt x="670" y="334"/>
                      </a:lnTo>
                      <a:lnTo>
                        <a:pt x="674" y="320"/>
                      </a:lnTo>
                      <a:lnTo>
                        <a:pt x="680" y="306"/>
                      </a:lnTo>
                      <a:lnTo>
                        <a:pt x="688" y="292"/>
                      </a:lnTo>
                      <a:lnTo>
                        <a:pt x="698" y="280"/>
                      </a:lnTo>
                      <a:lnTo>
                        <a:pt x="698" y="280"/>
                      </a:lnTo>
                      <a:lnTo>
                        <a:pt x="714" y="258"/>
                      </a:lnTo>
                      <a:lnTo>
                        <a:pt x="728" y="242"/>
                      </a:lnTo>
                      <a:lnTo>
                        <a:pt x="728" y="242"/>
                      </a:lnTo>
                      <a:lnTo>
                        <a:pt x="716" y="226"/>
                      </a:lnTo>
                      <a:lnTo>
                        <a:pt x="698" y="206"/>
                      </a:lnTo>
                      <a:lnTo>
                        <a:pt x="696" y="206"/>
                      </a:lnTo>
                      <a:lnTo>
                        <a:pt x="696" y="206"/>
                      </a:lnTo>
                      <a:lnTo>
                        <a:pt x="684" y="190"/>
                      </a:lnTo>
                      <a:lnTo>
                        <a:pt x="680" y="180"/>
                      </a:lnTo>
                      <a:lnTo>
                        <a:pt x="676" y="169"/>
                      </a:lnTo>
                      <a:lnTo>
                        <a:pt x="674" y="159"/>
                      </a:lnTo>
                      <a:lnTo>
                        <a:pt x="672" y="147"/>
                      </a:lnTo>
                      <a:lnTo>
                        <a:pt x="674" y="135"/>
                      </a:lnTo>
                      <a:lnTo>
                        <a:pt x="678" y="125"/>
                      </a:lnTo>
                      <a:lnTo>
                        <a:pt x="678" y="125"/>
                      </a:lnTo>
                      <a:lnTo>
                        <a:pt x="698" y="89"/>
                      </a:lnTo>
                      <a:lnTo>
                        <a:pt x="698" y="89"/>
                      </a:lnTo>
                      <a:lnTo>
                        <a:pt x="678" y="89"/>
                      </a:lnTo>
                      <a:lnTo>
                        <a:pt x="678" y="89"/>
                      </a:lnTo>
                      <a:lnTo>
                        <a:pt x="655" y="89"/>
                      </a:lnTo>
                      <a:lnTo>
                        <a:pt x="635" y="87"/>
                      </a:lnTo>
                      <a:lnTo>
                        <a:pt x="635" y="87"/>
                      </a:lnTo>
                      <a:lnTo>
                        <a:pt x="615" y="83"/>
                      </a:lnTo>
                      <a:lnTo>
                        <a:pt x="597" y="75"/>
                      </a:lnTo>
                      <a:lnTo>
                        <a:pt x="579" y="67"/>
                      </a:lnTo>
                      <a:lnTo>
                        <a:pt x="563" y="57"/>
                      </a:lnTo>
                      <a:lnTo>
                        <a:pt x="531" y="33"/>
                      </a:lnTo>
                      <a:lnTo>
                        <a:pt x="501" y="7"/>
                      </a:lnTo>
                      <a:lnTo>
                        <a:pt x="501" y="7"/>
                      </a:lnTo>
                      <a:lnTo>
                        <a:pt x="492" y="0"/>
                      </a:lnTo>
                      <a:lnTo>
                        <a:pt x="490" y="5"/>
                      </a:lnTo>
                      <a:lnTo>
                        <a:pt x="490" y="5"/>
                      </a:lnTo>
                      <a:lnTo>
                        <a:pt x="484" y="29"/>
                      </a:lnTo>
                      <a:lnTo>
                        <a:pt x="474" y="49"/>
                      </a:lnTo>
                      <a:lnTo>
                        <a:pt x="464" y="67"/>
                      </a:lnTo>
                      <a:lnTo>
                        <a:pt x="450" y="81"/>
                      </a:lnTo>
                      <a:lnTo>
                        <a:pt x="436" y="95"/>
                      </a:lnTo>
                      <a:lnTo>
                        <a:pt x="418" y="105"/>
                      </a:lnTo>
                      <a:lnTo>
                        <a:pt x="398" y="113"/>
                      </a:lnTo>
                      <a:lnTo>
                        <a:pt x="376" y="119"/>
                      </a:lnTo>
                      <a:lnTo>
                        <a:pt x="384" y="125"/>
                      </a:lnTo>
                      <a:lnTo>
                        <a:pt x="430" y="165"/>
                      </a:lnTo>
                      <a:lnTo>
                        <a:pt x="430" y="165"/>
                      </a:lnTo>
                      <a:lnTo>
                        <a:pt x="436" y="170"/>
                      </a:lnTo>
                      <a:lnTo>
                        <a:pt x="440" y="178"/>
                      </a:lnTo>
                      <a:lnTo>
                        <a:pt x="444" y="188"/>
                      </a:lnTo>
                      <a:lnTo>
                        <a:pt x="444" y="196"/>
                      </a:lnTo>
                      <a:lnTo>
                        <a:pt x="444" y="196"/>
                      </a:lnTo>
                      <a:lnTo>
                        <a:pt x="442" y="206"/>
                      </a:lnTo>
                      <a:lnTo>
                        <a:pt x="440" y="214"/>
                      </a:lnTo>
                      <a:lnTo>
                        <a:pt x="434" y="222"/>
                      </a:lnTo>
                      <a:lnTo>
                        <a:pt x="428" y="228"/>
                      </a:lnTo>
                      <a:lnTo>
                        <a:pt x="428" y="228"/>
                      </a:lnTo>
                      <a:lnTo>
                        <a:pt x="396" y="252"/>
                      </a:lnTo>
                      <a:lnTo>
                        <a:pt x="396" y="252"/>
                      </a:lnTo>
                      <a:lnTo>
                        <a:pt x="323" y="310"/>
                      </a:lnTo>
                      <a:lnTo>
                        <a:pt x="323" y="310"/>
                      </a:lnTo>
                      <a:lnTo>
                        <a:pt x="309" y="322"/>
                      </a:lnTo>
                      <a:lnTo>
                        <a:pt x="297" y="337"/>
                      </a:lnTo>
                      <a:lnTo>
                        <a:pt x="297" y="337"/>
                      </a:lnTo>
                      <a:lnTo>
                        <a:pt x="281" y="357"/>
                      </a:lnTo>
                      <a:lnTo>
                        <a:pt x="263" y="375"/>
                      </a:lnTo>
                      <a:lnTo>
                        <a:pt x="245" y="389"/>
                      </a:lnTo>
                      <a:lnTo>
                        <a:pt x="225" y="401"/>
                      </a:lnTo>
                      <a:lnTo>
                        <a:pt x="203" y="413"/>
                      </a:lnTo>
                      <a:lnTo>
                        <a:pt x="183" y="419"/>
                      </a:lnTo>
                      <a:lnTo>
                        <a:pt x="162" y="425"/>
                      </a:lnTo>
                      <a:lnTo>
                        <a:pt x="140" y="425"/>
                      </a:lnTo>
                      <a:lnTo>
                        <a:pt x="140" y="425"/>
                      </a:lnTo>
                      <a:lnTo>
                        <a:pt x="122" y="425"/>
                      </a:lnTo>
                      <a:lnTo>
                        <a:pt x="122" y="425"/>
                      </a:lnTo>
                      <a:lnTo>
                        <a:pt x="116" y="465"/>
                      </a:lnTo>
                      <a:lnTo>
                        <a:pt x="112" y="485"/>
                      </a:lnTo>
                      <a:lnTo>
                        <a:pt x="106" y="504"/>
                      </a:lnTo>
                      <a:lnTo>
                        <a:pt x="96" y="524"/>
                      </a:lnTo>
                      <a:lnTo>
                        <a:pt x="86" y="542"/>
                      </a:lnTo>
                      <a:lnTo>
                        <a:pt x="70" y="562"/>
                      </a:lnTo>
                      <a:lnTo>
                        <a:pt x="54" y="580"/>
                      </a:lnTo>
                      <a:lnTo>
                        <a:pt x="54" y="580"/>
                      </a:lnTo>
                      <a:lnTo>
                        <a:pt x="42" y="592"/>
                      </a:lnTo>
                      <a:lnTo>
                        <a:pt x="32" y="608"/>
                      </a:lnTo>
                      <a:lnTo>
                        <a:pt x="14" y="648"/>
                      </a:lnTo>
                      <a:lnTo>
                        <a:pt x="14" y="648"/>
                      </a:lnTo>
                      <a:lnTo>
                        <a:pt x="0" y="677"/>
                      </a:lnTo>
                      <a:lnTo>
                        <a:pt x="0" y="677"/>
                      </a:lnTo>
                      <a:lnTo>
                        <a:pt x="2" y="681"/>
                      </a:lnTo>
                      <a:lnTo>
                        <a:pt x="2" y="685"/>
                      </a:lnTo>
                      <a:lnTo>
                        <a:pt x="2" y="685"/>
                      </a:lnTo>
                      <a:lnTo>
                        <a:pt x="16" y="759"/>
                      </a:lnTo>
                      <a:lnTo>
                        <a:pt x="16" y="759"/>
                      </a:lnTo>
                      <a:lnTo>
                        <a:pt x="16" y="759"/>
                      </a:lnTo>
                      <a:lnTo>
                        <a:pt x="16" y="759"/>
                      </a:lnTo>
                      <a:lnTo>
                        <a:pt x="20" y="769"/>
                      </a:lnTo>
                      <a:lnTo>
                        <a:pt x="20" y="769"/>
                      </a:lnTo>
                      <a:lnTo>
                        <a:pt x="22" y="775"/>
                      </a:lnTo>
                      <a:lnTo>
                        <a:pt x="22" y="781"/>
                      </a:lnTo>
                      <a:lnTo>
                        <a:pt x="22" y="797"/>
                      </a:lnTo>
                      <a:lnTo>
                        <a:pt x="22" y="797"/>
                      </a:lnTo>
                      <a:lnTo>
                        <a:pt x="28" y="825"/>
                      </a:lnTo>
                      <a:lnTo>
                        <a:pt x="28" y="825"/>
                      </a:lnTo>
                      <a:lnTo>
                        <a:pt x="28" y="834"/>
                      </a:lnTo>
                      <a:lnTo>
                        <a:pt x="28" y="840"/>
                      </a:lnTo>
                      <a:lnTo>
                        <a:pt x="28" y="840"/>
                      </a:lnTo>
                      <a:lnTo>
                        <a:pt x="38" y="862"/>
                      </a:lnTo>
                      <a:lnTo>
                        <a:pt x="46" y="884"/>
                      </a:lnTo>
                      <a:lnTo>
                        <a:pt x="48" y="906"/>
                      </a:lnTo>
                      <a:lnTo>
                        <a:pt x="50" y="928"/>
                      </a:lnTo>
                      <a:lnTo>
                        <a:pt x="50" y="948"/>
                      </a:lnTo>
                      <a:lnTo>
                        <a:pt x="48" y="970"/>
                      </a:lnTo>
                      <a:lnTo>
                        <a:pt x="40" y="1009"/>
                      </a:lnTo>
                      <a:lnTo>
                        <a:pt x="40" y="1009"/>
                      </a:lnTo>
                      <a:lnTo>
                        <a:pt x="38" y="1023"/>
                      </a:lnTo>
                      <a:lnTo>
                        <a:pt x="38" y="1023"/>
                      </a:lnTo>
                      <a:lnTo>
                        <a:pt x="36" y="1041"/>
                      </a:lnTo>
                      <a:lnTo>
                        <a:pt x="36" y="1055"/>
                      </a:lnTo>
                      <a:lnTo>
                        <a:pt x="40" y="1069"/>
                      </a:lnTo>
                      <a:lnTo>
                        <a:pt x="44" y="1079"/>
                      </a:lnTo>
                      <a:lnTo>
                        <a:pt x="48" y="1089"/>
                      </a:lnTo>
                      <a:lnTo>
                        <a:pt x="56" y="1097"/>
                      </a:lnTo>
                      <a:lnTo>
                        <a:pt x="70" y="1109"/>
                      </a:lnTo>
                      <a:lnTo>
                        <a:pt x="70" y="1109"/>
                      </a:lnTo>
                      <a:lnTo>
                        <a:pt x="84" y="1121"/>
                      </a:lnTo>
                      <a:lnTo>
                        <a:pt x="98" y="1133"/>
                      </a:lnTo>
                      <a:lnTo>
                        <a:pt x="110" y="1145"/>
                      </a:lnTo>
                      <a:lnTo>
                        <a:pt x="118" y="1159"/>
                      </a:lnTo>
                      <a:lnTo>
                        <a:pt x="118" y="1159"/>
                      </a:lnTo>
                      <a:lnTo>
                        <a:pt x="136" y="1184"/>
                      </a:lnTo>
                      <a:lnTo>
                        <a:pt x="144" y="1192"/>
                      </a:lnTo>
                      <a:lnTo>
                        <a:pt x="152" y="1200"/>
                      </a:lnTo>
                      <a:lnTo>
                        <a:pt x="160" y="1204"/>
                      </a:lnTo>
                      <a:lnTo>
                        <a:pt x="165" y="1206"/>
                      </a:lnTo>
                      <a:lnTo>
                        <a:pt x="181" y="1208"/>
                      </a:lnTo>
                      <a:lnTo>
                        <a:pt x="181" y="1208"/>
                      </a:lnTo>
                      <a:lnTo>
                        <a:pt x="195" y="1208"/>
                      </a:lnTo>
                      <a:lnTo>
                        <a:pt x="195" y="1208"/>
                      </a:lnTo>
                      <a:lnTo>
                        <a:pt x="203" y="1206"/>
                      </a:lnTo>
                      <a:lnTo>
                        <a:pt x="203" y="1206"/>
                      </a:lnTo>
                      <a:lnTo>
                        <a:pt x="211" y="1208"/>
                      </a:lnTo>
                      <a:lnTo>
                        <a:pt x="219" y="1210"/>
                      </a:lnTo>
                      <a:lnTo>
                        <a:pt x="233" y="1216"/>
                      </a:lnTo>
                      <a:lnTo>
                        <a:pt x="241" y="1224"/>
                      </a:lnTo>
                      <a:lnTo>
                        <a:pt x="247" y="1230"/>
                      </a:lnTo>
                      <a:lnTo>
                        <a:pt x="247" y="1230"/>
                      </a:lnTo>
                      <a:lnTo>
                        <a:pt x="255" y="1240"/>
                      </a:lnTo>
                      <a:lnTo>
                        <a:pt x="265" y="1256"/>
                      </a:lnTo>
                      <a:lnTo>
                        <a:pt x="265" y="1256"/>
                      </a:lnTo>
                      <a:lnTo>
                        <a:pt x="281" y="1284"/>
                      </a:lnTo>
                      <a:lnTo>
                        <a:pt x="281" y="1284"/>
                      </a:lnTo>
                      <a:lnTo>
                        <a:pt x="289" y="1288"/>
                      </a:lnTo>
                      <a:lnTo>
                        <a:pt x="297" y="1296"/>
                      </a:lnTo>
                      <a:lnTo>
                        <a:pt x="297" y="1296"/>
                      </a:lnTo>
                      <a:lnTo>
                        <a:pt x="327" y="1328"/>
                      </a:lnTo>
                      <a:lnTo>
                        <a:pt x="327" y="1328"/>
                      </a:lnTo>
                      <a:lnTo>
                        <a:pt x="362" y="1369"/>
                      </a:lnTo>
                      <a:lnTo>
                        <a:pt x="378" y="1391"/>
                      </a:lnTo>
                      <a:lnTo>
                        <a:pt x="392" y="1415"/>
                      </a:lnTo>
                      <a:lnTo>
                        <a:pt x="392" y="1415"/>
                      </a:lnTo>
                      <a:lnTo>
                        <a:pt x="406" y="1437"/>
                      </a:lnTo>
                      <a:lnTo>
                        <a:pt x="426" y="1457"/>
                      </a:lnTo>
                      <a:lnTo>
                        <a:pt x="448" y="1477"/>
                      </a:lnTo>
                      <a:lnTo>
                        <a:pt x="472" y="1491"/>
                      </a:lnTo>
                      <a:lnTo>
                        <a:pt x="499" y="1504"/>
                      </a:lnTo>
                      <a:lnTo>
                        <a:pt x="527" y="1514"/>
                      </a:lnTo>
                      <a:lnTo>
                        <a:pt x="557" y="1520"/>
                      </a:lnTo>
                      <a:lnTo>
                        <a:pt x="587" y="1522"/>
                      </a:lnTo>
                      <a:lnTo>
                        <a:pt x="587" y="1522"/>
                      </a:lnTo>
                      <a:lnTo>
                        <a:pt x="607" y="1520"/>
                      </a:lnTo>
                      <a:lnTo>
                        <a:pt x="627" y="1518"/>
                      </a:lnTo>
                      <a:lnTo>
                        <a:pt x="645" y="1512"/>
                      </a:lnTo>
                      <a:lnTo>
                        <a:pt x="661" y="1506"/>
                      </a:lnTo>
                      <a:lnTo>
                        <a:pt x="661" y="1506"/>
                      </a:lnTo>
                      <a:lnTo>
                        <a:pt x="694" y="1491"/>
                      </a:lnTo>
                      <a:lnTo>
                        <a:pt x="708" y="1487"/>
                      </a:lnTo>
                      <a:lnTo>
                        <a:pt x="722" y="1485"/>
                      </a:lnTo>
                      <a:lnTo>
                        <a:pt x="722" y="1485"/>
                      </a:lnTo>
                      <a:lnTo>
                        <a:pt x="734" y="1487"/>
                      </a:lnTo>
                      <a:lnTo>
                        <a:pt x="744" y="1489"/>
                      </a:lnTo>
                      <a:lnTo>
                        <a:pt x="754" y="1493"/>
                      </a:lnTo>
                      <a:lnTo>
                        <a:pt x="762" y="1498"/>
                      </a:lnTo>
                      <a:lnTo>
                        <a:pt x="778" y="1514"/>
                      </a:lnTo>
                      <a:lnTo>
                        <a:pt x="796" y="1534"/>
                      </a:lnTo>
                      <a:lnTo>
                        <a:pt x="796" y="1534"/>
                      </a:lnTo>
                      <a:lnTo>
                        <a:pt x="802" y="1544"/>
                      </a:lnTo>
                      <a:lnTo>
                        <a:pt x="804" y="1556"/>
                      </a:lnTo>
                      <a:lnTo>
                        <a:pt x="804" y="1568"/>
                      </a:lnTo>
                      <a:lnTo>
                        <a:pt x="800" y="1578"/>
                      </a:lnTo>
                      <a:lnTo>
                        <a:pt x="800" y="1578"/>
                      </a:lnTo>
                      <a:lnTo>
                        <a:pt x="790" y="1600"/>
                      </a:lnTo>
                      <a:lnTo>
                        <a:pt x="790" y="1600"/>
                      </a:lnTo>
                      <a:lnTo>
                        <a:pt x="810" y="1606"/>
                      </a:lnTo>
                      <a:lnTo>
                        <a:pt x="810" y="1606"/>
                      </a:lnTo>
                      <a:lnTo>
                        <a:pt x="833" y="1612"/>
                      </a:lnTo>
                      <a:lnTo>
                        <a:pt x="847" y="1618"/>
                      </a:lnTo>
                      <a:lnTo>
                        <a:pt x="861" y="1628"/>
                      </a:lnTo>
                      <a:lnTo>
                        <a:pt x="875" y="1640"/>
                      </a:lnTo>
                      <a:lnTo>
                        <a:pt x="881" y="1648"/>
                      </a:lnTo>
                      <a:lnTo>
                        <a:pt x="887" y="1658"/>
                      </a:lnTo>
                      <a:lnTo>
                        <a:pt x="891" y="1667"/>
                      </a:lnTo>
                      <a:lnTo>
                        <a:pt x="895" y="1679"/>
                      </a:lnTo>
                      <a:lnTo>
                        <a:pt x="897" y="1693"/>
                      </a:lnTo>
                      <a:lnTo>
                        <a:pt x="899" y="1707"/>
                      </a:lnTo>
                      <a:lnTo>
                        <a:pt x="899" y="1707"/>
                      </a:lnTo>
                      <a:lnTo>
                        <a:pt x="901" y="1735"/>
                      </a:lnTo>
                      <a:lnTo>
                        <a:pt x="905" y="1761"/>
                      </a:lnTo>
                      <a:lnTo>
                        <a:pt x="905" y="1761"/>
                      </a:lnTo>
                      <a:lnTo>
                        <a:pt x="909" y="1785"/>
                      </a:lnTo>
                      <a:lnTo>
                        <a:pt x="909" y="1785"/>
                      </a:lnTo>
                      <a:lnTo>
                        <a:pt x="909" y="1795"/>
                      </a:lnTo>
                      <a:lnTo>
                        <a:pt x="907" y="1805"/>
                      </a:lnTo>
                      <a:lnTo>
                        <a:pt x="907" y="1805"/>
                      </a:lnTo>
                      <a:lnTo>
                        <a:pt x="907" y="1811"/>
                      </a:lnTo>
                      <a:lnTo>
                        <a:pt x="907" y="1811"/>
                      </a:lnTo>
                      <a:lnTo>
                        <a:pt x="921" y="1823"/>
                      </a:lnTo>
                      <a:lnTo>
                        <a:pt x="931" y="1834"/>
                      </a:lnTo>
                      <a:lnTo>
                        <a:pt x="931" y="1834"/>
                      </a:lnTo>
                      <a:lnTo>
                        <a:pt x="939" y="1836"/>
                      </a:lnTo>
                      <a:lnTo>
                        <a:pt x="953" y="1836"/>
                      </a:lnTo>
                      <a:lnTo>
                        <a:pt x="953" y="1836"/>
                      </a:lnTo>
                      <a:lnTo>
                        <a:pt x="967" y="1836"/>
                      </a:lnTo>
                      <a:lnTo>
                        <a:pt x="979" y="1834"/>
                      </a:lnTo>
                      <a:lnTo>
                        <a:pt x="989" y="1832"/>
                      </a:lnTo>
                      <a:lnTo>
                        <a:pt x="996" y="1831"/>
                      </a:lnTo>
                      <a:lnTo>
                        <a:pt x="996" y="1831"/>
                      </a:lnTo>
                      <a:lnTo>
                        <a:pt x="1018" y="1819"/>
                      </a:lnTo>
                      <a:lnTo>
                        <a:pt x="1040" y="1813"/>
                      </a:lnTo>
                      <a:lnTo>
                        <a:pt x="1040" y="1813"/>
                      </a:lnTo>
                      <a:lnTo>
                        <a:pt x="1024" y="1787"/>
                      </a:lnTo>
                      <a:lnTo>
                        <a:pt x="1012" y="1763"/>
                      </a:lnTo>
                      <a:lnTo>
                        <a:pt x="1012" y="1763"/>
                      </a:lnTo>
                      <a:lnTo>
                        <a:pt x="1006" y="1747"/>
                      </a:lnTo>
                      <a:lnTo>
                        <a:pt x="1004" y="1733"/>
                      </a:lnTo>
                      <a:lnTo>
                        <a:pt x="1004" y="17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4" name="Freeform 9">
                  <a:extLst>
                    <a:ext uri="{FF2B5EF4-FFF2-40B4-BE49-F238E27FC236}">
                      <a16:creationId xmlns:a16="http://schemas.microsoft.com/office/drawing/2014/main" id="{5E6488C2-FA82-4D0F-AEB1-54870CBB7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326" y="1736765"/>
                  <a:ext cx="1160673" cy="1249386"/>
                </a:xfrm>
                <a:custGeom>
                  <a:avLst/>
                  <a:gdLst>
                    <a:gd name="T0" fmla="*/ 1048 w 1256"/>
                    <a:gd name="T1" fmla="*/ 996 h 1352"/>
                    <a:gd name="T2" fmla="*/ 1153 w 1256"/>
                    <a:gd name="T3" fmla="*/ 914 h 1352"/>
                    <a:gd name="T4" fmla="*/ 1056 w 1256"/>
                    <a:gd name="T5" fmla="*/ 807 h 1352"/>
                    <a:gd name="T6" fmla="*/ 1125 w 1256"/>
                    <a:gd name="T7" fmla="*/ 795 h 1352"/>
                    <a:gd name="T8" fmla="*/ 1179 w 1256"/>
                    <a:gd name="T9" fmla="*/ 763 h 1352"/>
                    <a:gd name="T10" fmla="*/ 1201 w 1256"/>
                    <a:gd name="T11" fmla="*/ 714 h 1352"/>
                    <a:gd name="T12" fmla="*/ 1215 w 1256"/>
                    <a:gd name="T13" fmla="*/ 616 h 1352"/>
                    <a:gd name="T14" fmla="*/ 1233 w 1256"/>
                    <a:gd name="T15" fmla="*/ 539 h 1352"/>
                    <a:gd name="T16" fmla="*/ 1252 w 1256"/>
                    <a:gd name="T17" fmla="*/ 507 h 1352"/>
                    <a:gd name="T18" fmla="*/ 1256 w 1256"/>
                    <a:gd name="T19" fmla="*/ 475 h 1352"/>
                    <a:gd name="T20" fmla="*/ 1245 w 1256"/>
                    <a:gd name="T21" fmla="*/ 453 h 1352"/>
                    <a:gd name="T22" fmla="*/ 1213 w 1256"/>
                    <a:gd name="T23" fmla="*/ 401 h 1352"/>
                    <a:gd name="T24" fmla="*/ 1211 w 1256"/>
                    <a:gd name="T25" fmla="*/ 372 h 1352"/>
                    <a:gd name="T26" fmla="*/ 1209 w 1256"/>
                    <a:gd name="T27" fmla="*/ 326 h 1352"/>
                    <a:gd name="T28" fmla="*/ 1181 w 1256"/>
                    <a:gd name="T29" fmla="*/ 286 h 1352"/>
                    <a:gd name="T30" fmla="*/ 1177 w 1256"/>
                    <a:gd name="T31" fmla="*/ 240 h 1352"/>
                    <a:gd name="T32" fmla="*/ 1181 w 1256"/>
                    <a:gd name="T33" fmla="*/ 232 h 1352"/>
                    <a:gd name="T34" fmla="*/ 1207 w 1256"/>
                    <a:gd name="T35" fmla="*/ 209 h 1352"/>
                    <a:gd name="T36" fmla="*/ 1227 w 1256"/>
                    <a:gd name="T37" fmla="*/ 191 h 1352"/>
                    <a:gd name="T38" fmla="*/ 1225 w 1256"/>
                    <a:gd name="T39" fmla="*/ 139 h 1352"/>
                    <a:gd name="T40" fmla="*/ 1199 w 1256"/>
                    <a:gd name="T41" fmla="*/ 2 h 1352"/>
                    <a:gd name="T42" fmla="*/ 1189 w 1256"/>
                    <a:gd name="T43" fmla="*/ 0 h 1352"/>
                    <a:gd name="T44" fmla="*/ 1139 w 1256"/>
                    <a:gd name="T45" fmla="*/ 26 h 1352"/>
                    <a:gd name="T46" fmla="*/ 1078 w 1256"/>
                    <a:gd name="T47" fmla="*/ 81 h 1352"/>
                    <a:gd name="T48" fmla="*/ 1012 w 1256"/>
                    <a:gd name="T49" fmla="*/ 151 h 1352"/>
                    <a:gd name="T50" fmla="*/ 901 w 1256"/>
                    <a:gd name="T51" fmla="*/ 205 h 1352"/>
                    <a:gd name="T52" fmla="*/ 793 w 1256"/>
                    <a:gd name="T53" fmla="*/ 224 h 1352"/>
                    <a:gd name="T54" fmla="*/ 714 w 1256"/>
                    <a:gd name="T55" fmla="*/ 250 h 1352"/>
                    <a:gd name="T56" fmla="*/ 602 w 1256"/>
                    <a:gd name="T57" fmla="*/ 286 h 1352"/>
                    <a:gd name="T58" fmla="*/ 423 w 1256"/>
                    <a:gd name="T59" fmla="*/ 334 h 1352"/>
                    <a:gd name="T60" fmla="*/ 127 w 1256"/>
                    <a:gd name="T61" fmla="*/ 433 h 1352"/>
                    <a:gd name="T62" fmla="*/ 87 w 1256"/>
                    <a:gd name="T63" fmla="*/ 471 h 1352"/>
                    <a:gd name="T64" fmla="*/ 83 w 1256"/>
                    <a:gd name="T65" fmla="*/ 533 h 1352"/>
                    <a:gd name="T66" fmla="*/ 153 w 1256"/>
                    <a:gd name="T67" fmla="*/ 863 h 1352"/>
                    <a:gd name="T68" fmla="*/ 153 w 1256"/>
                    <a:gd name="T69" fmla="*/ 916 h 1352"/>
                    <a:gd name="T70" fmla="*/ 101 w 1256"/>
                    <a:gd name="T71" fmla="*/ 1032 h 1352"/>
                    <a:gd name="T72" fmla="*/ 32 w 1256"/>
                    <a:gd name="T73" fmla="*/ 1121 h 1352"/>
                    <a:gd name="T74" fmla="*/ 8 w 1256"/>
                    <a:gd name="T75" fmla="*/ 1147 h 1352"/>
                    <a:gd name="T76" fmla="*/ 0 w 1256"/>
                    <a:gd name="T77" fmla="*/ 1183 h 1352"/>
                    <a:gd name="T78" fmla="*/ 6 w 1256"/>
                    <a:gd name="T79" fmla="*/ 1203 h 1352"/>
                    <a:gd name="T80" fmla="*/ 183 w 1256"/>
                    <a:gd name="T81" fmla="*/ 1352 h 1352"/>
                    <a:gd name="T82" fmla="*/ 221 w 1256"/>
                    <a:gd name="T83" fmla="*/ 1336 h 1352"/>
                    <a:gd name="T84" fmla="*/ 249 w 1256"/>
                    <a:gd name="T85" fmla="*/ 1324 h 1352"/>
                    <a:gd name="T86" fmla="*/ 270 w 1256"/>
                    <a:gd name="T87" fmla="*/ 1280 h 1352"/>
                    <a:gd name="T88" fmla="*/ 318 w 1256"/>
                    <a:gd name="T89" fmla="*/ 1211 h 1352"/>
                    <a:gd name="T90" fmla="*/ 340 w 1256"/>
                    <a:gd name="T91" fmla="*/ 1187 h 1352"/>
                    <a:gd name="T92" fmla="*/ 382 w 1256"/>
                    <a:gd name="T93" fmla="*/ 1173 h 1352"/>
                    <a:gd name="T94" fmla="*/ 421 w 1256"/>
                    <a:gd name="T95" fmla="*/ 1187 h 1352"/>
                    <a:gd name="T96" fmla="*/ 451 w 1256"/>
                    <a:gd name="T97" fmla="*/ 1187 h 1352"/>
                    <a:gd name="T98" fmla="*/ 507 w 1256"/>
                    <a:gd name="T99" fmla="*/ 1153 h 1352"/>
                    <a:gd name="T100" fmla="*/ 584 w 1256"/>
                    <a:gd name="T101" fmla="*/ 1105 h 1352"/>
                    <a:gd name="T102" fmla="*/ 716 w 1256"/>
                    <a:gd name="T103" fmla="*/ 1061 h 1352"/>
                    <a:gd name="T104" fmla="*/ 763 w 1256"/>
                    <a:gd name="T105" fmla="*/ 1057 h 1352"/>
                    <a:gd name="T106" fmla="*/ 777 w 1256"/>
                    <a:gd name="T107" fmla="*/ 1022 h 1352"/>
                    <a:gd name="T108" fmla="*/ 795 w 1256"/>
                    <a:gd name="T109" fmla="*/ 1002 h 1352"/>
                    <a:gd name="T110" fmla="*/ 817 w 1256"/>
                    <a:gd name="T111" fmla="*/ 988 h 1352"/>
                    <a:gd name="T112" fmla="*/ 829 w 1256"/>
                    <a:gd name="T113" fmla="*/ 988 h 1352"/>
                    <a:gd name="T114" fmla="*/ 861 w 1256"/>
                    <a:gd name="T115" fmla="*/ 1008 h 1352"/>
                    <a:gd name="T116" fmla="*/ 871 w 1256"/>
                    <a:gd name="T117" fmla="*/ 1020 h 1352"/>
                    <a:gd name="T118" fmla="*/ 883 w 1256"/>
                    <a:gd name="T119" fmla="*/ 1061 h 1352"/>
                    <a:gd name="T120" fmla="*/ 891 w 1256"/>
                    <a:gd name="T121" fmla="*/ 1103 h 1352"/>
                    <a:gd name="T122" fmla="*/ 940 w 1256"/>
                    <a:gd name="T123" fmla="*/ 1091 h 1352"/>
                    <a:gd name="T124" fmla="*/ 1002 w 1256"/>
                    <a:gd name="T125" fmla="*/ 1048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6" h="1352">
                      <a:moveTo>
                        <a:pt x="1014" y="1034"/>
                      </a:moveTo>
                      <a:lnTo>
                        <a:pt x="1014" y="1034"/>
                      </a:lnTo>
                      <a:lnTo>
                        <a:pt x="1030" y="1012"/>
                      </a:lnTo>
                      <a:lnTo>
                        <a:pt x="1048" y="996"/>
                      </a:lnTo>
                      <a:lnTo>
                        <a:pt x="1048" y="996"/>
                      </a:lnTo>
                      <a:lnTo>
                        <a:pt x="1099" y="954"/>
                      </a:lnTo>
                      <a:lnTo>
                        <a:pt x="1153" y="914"/>
                      </a:lnTo>
                      <a:lnTo>
                        <a:pt x="1153" y="914"/>
                      </a:lnTo>
                      <a:lnTo>
                        <a:pt x="1050" y="825"/>
                      </a:lnTo>
                      <a:lnTo>
                        <a:pt x="1050" y="825"/>
                      </a:lnTo>
                      <a:lnTo>
                        <a:pt x="1056" y="807"/>
                      </a:lnTo>
                      <a:lnTo>
                        <a:pt x="1056" y="807"/>
                      </a:lnTo>
                      <a:lnTo>
                        <a:pt x="1081" y="801"/>
                      </a:lnTo>
                      <a:lnTo>
                        <a:pt x="1105" y="797"/>
                      </a:lnTo>
                      <a:lnTo>
                        <a:pt x="1105" y="797"/>
                      </a:lnTo>
                      <a:lnTo>
                        <a:pt x="1125" y="795"/>
                      </a:lnTo>
                      <a:lnTo>
                        <a:pt x="1141" y="789"/>
                      </a:lnTo>
                      <a:lnTo>
                        <a:pt x="1157" y="783"/>
                      </a:lnTo>
                      <a:lnTo>
                        <a:pt x="1169" y="773"/>
                      </a:lnTo>
                      <a:lnTo>
                        <a:pt x="1179" y="763"/>
                      </a:lnTo>
                      <a:lnTo>
                        <a:pt x="1189" y="749"/>
                      </a:lnTo>
                      <a:lnTo>
                        <a:pt x="1195" y="733"/>
                      </a:lnTo>
                      <a:lnTo>
                        <a:pt x="1201" y="714"/>
                      </a:lnTo>
                      <a:lnTo>
                        <a:pt x="1201" y="714"/>
                      </a:lnTo>
                      <a:lnTo>
                        <a:pt x="1217" y="656"/>
                      </a:lnTo>
                      <a:lnTo>
                        <a:pt x="1217" y="656"/>
                      </a:lnTo>
                      <a:lnTo>
                        <a:pt x="1215" y="636"/>
                      </a:lnTo>
                      <a:lnTo>
                        <a:pt x="1215" y="616"/>
                      </a:lnTo>
                      <a:lnTo>
                        <a:pt x="1217" y="594"/>
                      </a:lnTo>
                      <a:lnTo>
                        <a:pt x="1221" y="574"/>
                      </a:lnTo>
                      <a:lnTo>
                        <a:pt x="1227" y="555"/>
                      </a:lnTo>
                      <a:lnTo>
                        <a:pt x="1233" y="539"/>
                      </a:lnTo>
                      <a:lnTo>
                        <a:pt x="1241" y="523"/>
                      </a:lnTo>
                      <a:lnTo>
                        <a:pt x="1248" y="513"/>
                      </a:lnTo>
                      <a:lnTo>
                        <a:pt x="1248" y="513"/>
                      </a:lnTo>
                      <a:lnTo>
                        <a:pt x="1252" y="507"/>
                      </a:lnTo>
                      <a:lnTo>
                        <a:pt x="1256" y="499"/>
                      </a:lnTo>
                      <a:lnTo>
                        <a:pt x="1256" y="491"/>
                      </a:lnTo>
                      <a:lnTo>
                        <a:pt x="1256" y="483"/>
                      </a:lnTo>
                      <a:lnTo>
                        <a:pt x="1256" y="475"/>
                      </a:lnTo>
                      <a:lnTo>
                        <a:pt x="1254" y="467"/>
                      </a:lnTo>
                      <a:lnTo>
                        <a:pt x="1250" y="461"/>
                      </a:lnTo>
                      <a:lnTo>
                        <a:pt x="1245" y="453"/>
                      </a:lnTo>
                      <a:lnTo>
                        <a:pt x="1245" y="453"/>
                      </a:lnTo>
                      <a:lnTo>
                        <a:pt x="1233" y="439"/>
                      </a:lnTo>
                      <a:lnTo>
                        <a:pt x="1221" y="421"/>
                      </a:lnTo>
                      <a:lnTo>
                        <a:pt x="1217" y="411"/>
                      </a:lnTo>
                      <a:lnTo>
                        <a:pt x="1213" y="401"/>
                      </a:lnTo>
                      <a:lnTo>
                        <a:pt x="1211" y="389"/>
                      </a:lnTo>
                      <a:lnTo>
                        <a:pt x="1211" y="378"/>
                      </a:lnTo>
                      <a:lnTo>
                        <a:pt x="1211" y="372"/>
                      </a:lnTo>
                      <a:lnTo>
                        <a:pt x="1211" y="372"/>
                      </a:lnTo>
                      <a:lnTo>
                        <a:pt x="1211" y="342"/>
                      </a:lnTo>
                      <a:lnTo>
                        <a:pt x="1211" y="332"/>
                      </a:lnTo>
                      <a:lnTo>
                        <a:pt x="1209" y="326"/>
                      </a:lnTo>
                      <a:lnTo>
                        <a:pt x="1209" y="326"/>
                      </a:lnTo>
                      <a:lnTo>
                        <a:pt x="1205" y="320"/>
                      </a:lnTo>
                      <a:lnTo>
                        <a:pt x="1199" y="310"/>
                      </a:lnTo>
                      <a:lnTo>
                        <a:pt x="1181" y="286"/>
                      </a:lnTo>
                      <a:lnTo>
                        <a:pt x="1181" y="286"/>
                      </a:lnTo>
                      <a:lnTo>
                        <a:pt x="1173" y="276"/>
                      </a:lnTo>
                      <a:lnTo>
                        <a:pt x="1171" y="264"/>
                      </a:lnTo>
                      <a:lnTo>
                        <a:pt x="1171" y="252"/>
                      </a:lnTo>
                      <a:lnTo>
                        <a:pt x="1177" y="240"/>
                      </a:lnTo>
                      <a:lnTo>
                        <a:pt x="1177" y="240"/>
                      </a:lnTo>
                      <a:lnTo>
                        <a:pt x="1177" y="238"/>
                      </a:lnTo>
                      <a:lnTo>
                        <a:pt x="1177" y="238"/>
                      </a:lnTo>
                      <a:lnTo>
                        <a:pt x="1181" y="232"/>
                      </a:lnTo>
                      <a:lnTo>
                        <a:pt x="1185" y="222"/>
                      </a:lnTo>
                      <a:lnTo>
                        <a:pt x="1195" y="215"/>
                      </a:lnTo>
                      <a:lnTo>
                        <a:pt x="1207" y="209"/>
                      </a:lnTo>
                      <a:lnTo>
                        <a:pt x="1207" y="209"/>
                      </a:lnTo>
                      <a:lnTo>
                        <a:pt x="1215" y="205"/>
                      </a:lnTo>
                      <a:lnTo>
                        <a:pt x="1221" y="201"/>
                      </a:lnTo>
                      <a:lnTo>
                        <a:pt x="1225" y="197"/>
                      </a:lnTo>
                      <a:lnTo>
                        <a:pt x="1227" y="191"/>
                      </a:lnTo>
                      <a:lnTo>
                        <a:pt x="1229" y="181"/>
                      </a:lnTo>
                      <a:lnTo>
                        <a:pt x="1229" y="171"/>
                      </a:lnTo>
                      <a:lnTo>
                        <a:pt x="1225" y="139"/>
                      </a:lnTo>
                      <a:lnTo>
                        <a:pt x="1225" y="139"/>
                      </a:lnTo>
                      <a:lnTo>
                        <a:pt x="1205" y="38"/>
                      </a:lnTo>
                      <a:lnTo>
                        <a:pt x="1205" y="38"/>
                      </a:lnTo>
                      <a:lnTo>
                        <a:pt x="1199" y="2"/>
                      </a:lnTo>
                      <a:lnTo>
                        <a:pt x="1199" y="2"/>
                      </a:lnTo>
                      <a:lnTo>
                        <a:pt x="1199" y="2"/>
                      </a:lnTo>
                      <a:lnTo>
                        <a:pt x="1199" y="2"/>
                      </a:lnTo>
                      <a:lnTo>
                        <a:pt x="1189" y="0"/>
                      </a:lnTo>
                      <a:lnTo>
                        <a:pt x="1189" y="0"/>
                      </a:lnTo>
                      <a:lnTo>
                        <a:pt x="1177" y="2"/>
                      </a:lnTo>
                      <a:lnTo>
                        <a:pt x="1163" y="10"/>
                      </a:lnTo>
                      <a:lnTo>
                        <a:pt x="1163" y="10"/>
                      </a:lnTo>
                      <a:lnTo>
                        <a:pt x="1139" y="26"/>
                      </a:lnTo>
                      <a:lnTo>
                        <a:pt x="1117" y="42"/>
                      </a:lnTo>
                      <a:lnTo>
                        <a:pt x="1095" y="59"/>
                      </a:lnTo>
                      <a:lnTo>
                        <a:pt x="1085" y="69"/>
                      </a:lnTo>
                      <a:lnTo>
                        <a:pt x="1078" y="81"/>
                      </a:lnTo>
                      <a:lnTo>
                        <a:pt x="1078" y="81"/>
                      </a:lnTo>
                      <a:lnTo>
                        <a:pt x="1058" y="107"/>
                      </a:lnTo>
                      <a:lnTo>
                        <a:pt x="1036" y="131"/>
                      </a:lnTo>
                      <a:lnTo>
                        <a:pt x="1012" y="151"/>
                      </a:lnTo>
                      <a:lnTo>
                        <a:pt x="986" y="169"/>
                      </a:lnTo>
                      <a:lnTo>
                        <a:pt x="960" y="183"/>
                      </a:lnTo>
                      <a:lnTo>
                        <a:pt x="932" y="195"/>
                      </a:lnTo>
                      <a:lnTo>
                        <a:pt x="901" y="205"/>
                      </a:lnTo>
                      <a:lnTo>
                        <a:pt x="869" y="213"/>
                      </a:lnTo>
                      <a:lnTo>
                        <a:pt x="869" y="213"/>
                      </a:lnTo>
                      <a:lnTo>
                        <a:pt x="819" y="221"/>
                      </a:lnTo>
                      <a:lnTo>
                        <a:pt x="793" y="224"/>
                      </a:lnTo>
                      <a:lnTo>
                        <a:pt x="767" y="230"/>
                      </a:lnTo>
                      <a:lnTo>
                        <a:pt x="767" y="230"/>
                      </a:lnTo>
                      <a:lnTo>
                        <a:pt x="742" y="240"/>
                      </a:lnTo>
                      <a:lnTo>
                        <a:pt x="714" y="250"/>
                      </a:lnTo>
                      <a:lnTo>
                        <a:pt x="688" y="260"/>
                      </a:lnTo>
                      <a:lnTo>
                        <a:pt x="662" y="270"/>
                      </a:lnTo>
                      <a:lnTo>
                        <a:pt x="662" y="270"/>
                      </a:lnTo>
                      <a:lnTo>
                        <a:pt x="602" y="286"/>
                      </a:lnTo>
                      <a:lnTo>
                        <a:pt x="543" y="302"/>
                      </a:lnTo>
                      <a:lnTo>
                        <a:pt x="483" y="318"/>
                      </a:lnTo>
                      <a:lnTo>
                        <a:pt x="423" y="334"/>
                      </a:lnTo>
                      <a:lnTo>
                        <a:pt x="423" y="334"/>
                      </a:lnTo>
                      <a:lnTo>
                        <a:pt x="348" y="358"/>
                      </a:lnTo>
                      <a:lnTo>
                        <a:pt x="274" y="382"/>
                      </a:lnTo>
                      <a:lnTo>
                        <a:pt x="127" y="433"/>
                      </a:lnTo>
                      <a:lnTo>
                        <a:pt x="127" y="433"/>
                      </a:lnTo>
                      <a:lnTo>
                        <a:pt x="115" y="441"/>
                      </a:lnTo>
                      <a:lnTo>
                        <a:pt x="103" y="449"/>
                      </a:lnTo>
                      <a:lnTo>
                        <a:pt x="93" y="459"/>
                      </a:lnTo>
                      <a:lnTo>
                        <a:pt x="87" y="471"/>
                      </a:lnTo>
                      <a:lnTo>
                        <a:pt x="87" y="471"/>
                      </a:lnTo>
                      <a:lnTo>
                        <a:pt x="85" y="491"/>
                      </a:lnTo>
                      <a:lnTo>
                        <a:pt x="83" y="511"/>
                      </a:lnTo>
                      <a:lnTo>
                        <a:pt x="83" y="533"/>
                      </a:lnTo>
                      <a:lnTo>
                        <a:pt x="87" y="553"/>
                      </a:lnTo>
                      <a:lnTo>
                        <a:pt x="87" y="553"/>
                      </a:lnTo>
                      <a:lnTo>
                        <a:pt x="119" y="708"/>
                      </a:lnTo>
                      <a:lnTo>
                        <a:pt x="153" y="863"/>
                      </a:lnTo>
                      <a:lnTo>
                        <a:pt x="153" y="863"/>
                      </a:lnTo>
                      <a:lnTo>
                        <a:pt x="155" y="881"/>
                      </a:lnTo>
                      <a:lnTo>
                        <a:pt x="155" y="898"/>
                      </a:lnTo>
                      <a:lnTo>
                        <a:pt x="153" y="916"/>
                      </a:lnTo>
                      <a:lnTo>
                        <a:pt x="149" y="932"/>
                      </a:lnTo>
                      <a:lnTo>
                        <a:pt x="149" y="932"/>
                      </a:lnTo>
                      <a:lnTo>
                        <a:pt x="125" y="982"/>
                      </a:lnTo>
                      <a:lnTo>
                        <a:pt x="101" y="1032"/>
                      </a:lnTo>
                      <a:lnTo>
                        <a:pt x="87" y="1055"/>
                      </a:lnTo>
                      <a:lnTo>
                        <a:pt x="72" y="1079"/>
                      </a:lnTo>
                      <a:lnTo>
                        <a:pt x="54" y="1101"/>
                      </a:lnTo>
                      <a:lnTo>
                        <a:pt x="32" y="1121"/>
                      </a:lnTo>
                      <a:lnTo>
                        <a:pt x="32" y="1121"/>
                      </a:lnTo>
                      <a:lnTo>
                        <a:pt x="24" y="1129"/>
                      </a:lnTo>
                      <a:lnTo>
                        <a:pt x="16" y="1137"/>
                      </a:lnTo>
                      <a:lnTo>
                        <a:pt x="8" y="1147"/>
                      </a:lnTo>
                      <a:lnTo>
                        <a:pt x="4" y="1157"/>
                      </a:lnTo>
                      <a:lnTo>
                        <a:pt x="4" y="1157"/>
                      </a:lnTo>
                      <a:lnTo>
                        <a:pt x="2" y="1169"/>
                      </a:lnTo>
                      <a:lnTo>
                        <a:pt x="0" y="1183"/>
                      </a:lnTo>
                      <a:lnTo>
                        <a:pt x="2" y="1195"/>
                      </a:lnTo>
                      <a:lnTo>
                        <a:pt x="4" y="1199"/>
                      </a:lnTo>
                      <a:lnTo>
                        <a:pt x="6" y="1203"/>
                      </a:lnTo>
                      <a:lnTo>
                        <a:pt x="6" y="1203"/>
                      </a:lnTo>
                      <a:lnTo>
                        <a:pt x="91" y="1274"/>
                      </a:lnTo>
                      <a:lnTo>
                        <a:pt x="183" y="1352"/>
                      </a:lnTo>
                      <a:lnTo>
                        <a:pt x="183" y="1352"/>
                      </a:lnTo>
                      <a:lnTo>
                        <a:pt x="183" y="1352"/>
                      </a:lnTo>
                      <a:lnTo>
                        <a:pt x="183" y="1352"/>
                      </a:lnTo>
                      <a:lnTo>
                        <a:pt x="201" y="1342"/>
                      </a:lnTo>
                      <a:lnTo>
                        <a:pt x="209" y="1340"/>
                      </a:lnTo>
                      <a:lnTo>
                        <a:pt x="221" y="1336"/>
                      </a:lnTo>
                      <a:lnTo>
                        <a:pt x="221" y="1336"/>
                      </a:lnTo>
                      <a:lnTo>
                        <a:pt x="237" y="1332"/>
                      </a:lnTo>
                      <a:lnTo>
                        <a:pt x="243" y="1328"/>
                      </a:lnTo>
                      <a:lnTo>
                        <a:pt x="249" y="1324"/>
                      </a:lnTo>
                      <a:lnTo>
                        <a:pt x="254" y="1316"/>
                      </a:lnTo>
                      <a:lnTo>
                        <a:pt x="260" y="1306"/>
                      </a:lnTo>
                      <a:lnTo>
                        <a:pt x="270" y="1280"/>
                      </a:lnTo>
                      <a:lnTo>
                        <a:pt x="270" y="1280"/>
                      </a:lnTo>
                      <a:lnTo>
                        <a:pt x="280" y="1260"/>
                      </a:lnTo>
                      <a:lnTo>
                        <a:pt x="292" y="1242"/>
                      </a:lnTo>
                      <a:lnTo>
                        <a:pt x="304" y="1224"/>
                      </a:lnTo>
                      <a:lnTo>
                        <a:pt x="318" y="1211"/>
                      </a:lnTo>
                      <a:lnTo>
                        <a:pt x="318" y="1211"/>
                      </a:lnTo>
                      <a:lnTo>
                        <a:pt x="328" y="1197"/>
                      </a:lnTo>
                      <a:lnTo>
                        <a:pt x="328" y="1197"/>
                      </a:lnTo>
                      <a:lnTo>
                        <a:pt x="340" y="1187"/>
                      </a:lnTo>
                      <a:lnTo>
                        <a:pt x="354" y="1179"/>
                      </a:lnTo>
                      <a:lnTo>
                        <a:pt x="368" y="1175"/>
                      </a:lnTo>
                      <a:lnTo>
                        <a:pt x="382" y="1173"/>
                      </a:lnTo>
                      <a:lnTo>
                        <a:pt x="382" y="1173"/>
                      </a:lnTo>
                      <a:lnTo>
                        <a:pt x="396" y="1175"/>
                      </a:lnTo>
                      <a:lnTo>
                        <a:pt x="408" y="1181"/>
                      </a:lnTo>
                      <a:lnTo>
                        <a:pt x="408" y="1181"/>
                      </a:lnTo>
                      <a:lnTo>
                        <a:pt x="421" y="1187"/>
                      </a:lnTo>
                      <a:lnTo>
                        <a:pt x="435" y="1189"/>
                      </a:lnTo>
                      <a:lnTo>
                        <a:pt x="435" y="1189"/>
                      </a:lnTo>
                      <a:lnTo>
                        <a:pt x="443" y="1189"/>
                      </a:lnTo>
                      <a:lnTo>
                        <a:pt x="451" y="1187"/>
                      </a:lnTo>
                      <a:lnTo>
                        <a:pt x="467" y="1179"/>
                      </a:lnTo>
                      <a:lnTo>
                        <a:pt x="485" y="1169"/>
                      </a:lnTo>
                      <a:lnTo>
                        <a:pt x="503" y="1157"/>
                      </a:lnTo>
                      <a:lnTo>
                        <a:pt x="507" y="1153"/>
                      </a:lnTo>
                      <a:lnTo>
                        <a:pt x="507" y="1153"/>
                      </a:lnTo>
                      <a:lnTo>
                        <a:pt x="531" y="1137"/>
                      </a:lnTo>
                      <a:lnTo>
                        <a:pt x="557" y="1121"/>
                      </a:lnTo>
                      <a:lnTo>
                        <a:pt x="584" y="1105"/>
                      </a:lnTo>
                      <a:lnTo>
                        <a:pt x="614" y="1091"/>
                      </a:lnTo>
                      <a:lnTo>
                        <a:pt x="646" y="1079"/>
                      </a:lnTo>
                      <a:lnTo>
                        <a:pt x="680" y="1069"/>
                      </a:lnTo>
                      <a:lnTo>
                        <a:pt x="716" y="1061"/>
                      </a:lnTo>
                      <a:lnTo>
                        <a:pt x="753" y="1057"/>
                      </a:lnTo>
                      <a:lnTo>
                        <a:pt x="753" y="1057"/>
                      </a:lnTo>
                      <a:lnTo>
                        <a:pt x="763" y="1057"/>
                      </a:lnTo>
                      <a:lnTo>
                        <a:pt x="763" y="1057"/>
                      </a:lnTo>
                      <a:lnTo>
                        <a:pt x="767" y="1046"/>
                      </a:lnTo>
                      <a:lnTo>
                        <a:pt x="767" y="1046"/>
                      </a:lnTo>
                      <a:lnTo>
                        <a:pt x="771" y="1034"/>
                      </a:lnTo>
                      <a:lnTo>
                        <a:pt x="777" y="1022"/>
                      </a:lnTo>
                      <a:lnTo>
                        <a:pt x="785" y="1014"/>
                      </a:lnTo>
                      <a:lnTo>
                        <a:pt x="791" y="1008"/>
                      </a:lnTo>
                      <a:lnTo>
                        <a:pt x="791" y="1008"/>
                      </a:lnTo>
                      <a:lnTo>
                        <a:pt x="795" y="1002"/>
                      </a:lnTo>
                      <a:lnTo>
                        <a:pt x="795" y="1002"/>
                      </a:lnTo>
                      <a:lnTo>
                        <a:pt x="801" y="996"/>
                      </a:lnTo>
                      <a:lnTo>
                        <a:pt x="809" y="992"/>
                      </a:lnTo>
                      <a:lnTo>
                        <a:pt x="817" y="988"/>
                      </a:lnTo>
                      <a:lnTo>
                        <a:pt x="827" y="988"/>
                      </a:lnTo>
                      <a:lnTo>
                        <a:pt x="827" y="988"/>
                      </a:lnTo>
                      <a:lnTo>
                        <a:pt x="829" y="988"/>
                      </a:lnTo>
                      <a:lnTo>
                        <a:pt x="829" y="988"/>
                      </a:lnTo>
                      <a:lnTo>
                        <a:pt x="839" y="990"/>
                      </a:lnTo>
                      <a:lnTo>
                        <a:pt x="847" y="994"/>
                      </a:lnTo>
                      <a:lnTo>
                        <a:pt x="855" y="1000"/>
                      </a:lnTo>
                      <a:lnTo>
                        <a:pt x="861" y="1008"/>
                      </a:lnTo>
                      <a:lnTo>
                        <a:pt x="861" y="1008"/>
                      </a:lnTo>
                      <a:lnTo>
                        <a:pt x="865" y="1012"/>
                      </a:lnTo>
                      <a:lnTo>
                        <a:pt x="865" y="1012"/>
                      </a:lnTo>
                      <a:lnTo>
                        <a:pt x="871" y="1020"/>
                      </a:lnTo>
                      <a:lnTo>
                        <a:pt x="879" y="1032"/>
                      </a:lnTo>
                      <a:lnTo>
                        <a:pt x="883" y="1046"/>
                      </a:lnTo>
                      <a:lnTo>
                        <a:pt x="883" y="1053"/>
                      </a:lnTo>
                      <a:lnTo>
                        <a:pt x="883" y="1061"/>
                      </a:lnTo>
                      <a:lnTo>
                        <a:pt x="883" y="1061"/>
                      </a:lnTo>
                      <a:lnTo>
                        <a:pt x="877" y="1103"/>
                      </a:lnTo>
                      <a:lnTo>
                        <a:pt x="877" y="1103"/>
                      </a:lnTo>
                      <a:lnTo>
                        <a:pt x="891" y="1103"/>
                      </a:lnTo>
                      <a:lnTo>
                        <a:pt x="891" y="1103"/>
                      </a:lnTo>
                      <a:lnTo>
                        <a:pt x="907" y="1101"/>
                      </a:lnTo>
                      <a:lnTo>
                        <a:pt x="924" y="1097"/>
                      </a:lnTo>
                      <a:lnTo>
                        <a:pt x="940" y="1091"/>
                      </a:lnTo>
                      <a:lnTo>
                        <a:pt x="956" y="1083"/>
                      </a:lnTo>
                      <a:lnTo>
                        <a:pt x="972" y="1073"/>
                      </a:lnTo>
                      <a:lnTo>
                        <a:pt x="988" y="1061"/>
                      </a:lnTo>
                      <a:lnTo>
                        <a:pt x="1002" y="1048"/>
                      </a:lnTo>
                      <a:lnTo>
                        <a:pt x="1014" y="1034"/>
                      </a:lnTo>
                      <a:lnTo>
                        <a:pt x="1014" y="10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5" name="Freeform 17">
                  <a:extLst>
                    <a:ext uri="{FF2B5EF4-FFF2-40B4-BE49-F238E27FC236}">
                      <a16:creationId xmlns:a16="http://schemas.microsoft.com/office/drawing/2014/main" id="{139AC8DD-5038-499F-8142-8D36CFB38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562" y="2686742"/>
                  <a:ext cx="767930" cy="1184699"/>
                </a:xfrm>
                <a:custGeom>
                  <a:avLst/>
                  <a:gdLst>
                    <a:gd name="T0" fmla="*/ 300 w 831"/>
                    <a:gd name="T1" fmla="*/ 1282 h 1282"/>
                    <a:gd name="T2" fmla="*/ 320 w 831"/>
                    <a:gd name="T3" fmla="*/ 1276 h 1282"/>
                    <a:gd name="T4" fmla="*/ 344 w 831"/>
                    <a:gd name="T5" fmla="*/ 1234 h 1282"/>
                    <a:gd name="T6" fmla="*/ 374 w 831"/>
                    <a:gd name="T7" fmla="*/ 1192 h 1282"/>
                    <a:gd name="T8" fmla="*/ 398 w 831"/>
                    <a:gd name="T9" fmla="*/ 1200 h 1282"/>
                    <a:gd name="T10" fmla="*/ 431 w 831"/>
                    <a:gd name="T11" fmla="*/ 1230 h 1282"/>
                    <a:gd name="T12" fmla="*/ 463 w 831"/>
                    <a:gd name="T13" fmla="*/ 1240 h 1282"/>
                    <a:gd name="T14" fmla="*/ 495 w 831"/>
                    <a:gd name="T15" fmla="*/ 1210 h 1282"/>
                    <a:gd name="T16" fmla="*/ 551 w 831"/>
                    <a:gd name="T17" fmla="*/ 1137 h 1282"/>
                    <a:gd name="T18" fmla="*/ 577 w 831"/>
                    <a:gd name="T19" fmla="*/ 1073 h 1282"/>
                    <a:gd name="T20" fmla="*/ 644 w 831"/>
                    <a:gd name="T21" fmla="*/ 1020 h 1282"/>
                    <a:gd name="T22" fmla="*/ 714 w 831"/>
                    <a:gd name="T23" fmla="*/ 994 h 1282"/>
                    <a:gd name="T24" fmla="*/ 742 w 831"/>
                    <a:gd name="T25" fmla="*/ 990 h 1282"/>
                    <a:gd name="T26" fmla="*/ 765 w 831"/>
                    <a:gd name="T27" fmla="*/ 1022 h 1282"/>
                    <a:gd name="T28" fmla="*/ 793 w 831"/>
                    <a:gd name="T29" fmla="*/ 1077 h 1282"/>
                    <a:gd name="T30" fmla="*/ 831 w 831"/>
                    <a:gd name="T31" fmla="*/ 984 h 1282"/>
                    <a:gd name="T32" fmla="*/ 819 w 831"/>
                    <a:gd name="T33" fmla="*/ 956 h 1282"/>
                    <a:gd name="T34" fmla="*/ 799 w 831"/>
                    <a:gd name="T35" fmla="*/ 938 h 1282"/>
                    <a:gd name="T36" fmla="*/ 777 w 831"/>
                    <a:gd name="T37" fmla="*/ 940 h 1282"/>
                    <a:gd name="T38" fmla="*/ 720 w 831"/>
                    <a:gd name="T39" fmla="*/ 920 h 1282"/>
                    <a:gd name="T40" fmla="*/ 680 w 831"/>
                    <a:gd name="T41" fmla="*/ 868 h 1282"/>
                    <a:gd name="T42" fmla="*/ 642 w 831"/>
                    <a:gd name="T43" fmla="*/ 833 h 1282"/>
                    <a:gd name="T44" fmla="*/ 598 w 831"/>
                    <a:gd name="T45" fmla="*/ 775 h 1282"/>
                    <a:gd name="T46" fmla="*/ 594 w 831"/>
                    <a:gd name="T47" fmla="*/ 705 h 1282"/>
                    <a:gd name="T48" fmla="*/ 606 w 831"/>
                    <a:gd name="T49" fmla="*/ 624 h 1282"/>
                    <a:gd name="T50" fmla="*/ 585 w 831"/>
                    <a:gd name="T51" fmla="*/ 544 h 1282"/>
                    <a:gd name="T52" fmla="*/ 585 w 831"/>
                    <a:gd name="T53" fmla="*/ 521 h 1282"/>
                    <a:gd name="T54" fmla="*/ 557 w 831"/>
                    <a:gd name="T55" fmla="*/ 367 h 1282"/>
                    <a:gd name="T56" fmla="*/ 573 w 831"/>
                    <a:gd name="T57" fmla="*/ 324 h 1282"/>
                    <a:gd name="T58" fmla="*/ 610 w 831"/>
                    <a:gd name="T59" fmla="*/ 250 h 1282"/>
                    <a:gd name="T60" fmla="*/ 642 w 831"/>
                    <a:gd name="T61" fmla="*/ 216 h 1282"/>
                    <a:gd name="T62" fmla="*/ 674 w 831"/>
                    <a:gd name="T63" fmla="*/ 137 h 1282"/>
                    <a:gd name="T64" fmla="*/ 688 w 831"/>
                    <a:gd name="T65" fmla="*/ 27 h 1282"/>
                    <a:gd name="T66" fmla="*/ 672 w 831"/>
                    <a:gd name="T67" fmla="*/ 0 h 1282"/>
                    <a:gd name="T68" fmla="*/ 652 w 831"/>
                    <a:gd name="T69" fmla="*/ 25 h 1282"/>
                    <a:gd name="T70" fmla="*/ 636 w 831"/>
                    <a:gd name="T71" fmla="*/ 59 h 1282"/>
                    <a:gd name="T72" fmla="*/ 600 w 831"/>
                    <a:gd name="T73" fmla="*/ 71 h 1282"/>
                    <a:gd name="T74" fmla="*/ 511 w 831"/>
                    <a:gd name="T75" fmla="*/ 87 h 1282"/>
                    <a:gd name="T76" fmla="*/ 402 w 831"/>
                    <a:gd name="T77" fmla="*/ 143 h 1282"/>
                    <a:gd name="T78" fmla="*/ 330 w 831"/>
                    <a:gd name="T79" fmla="*/ 189 h 1282"/>
                    <a:gd name="T80" fmla="*/ 280 w 831"/>
                    <a:gd name="T81" fmla="*/ 202 h 1282"/>
                    <a:gd name="T82" fmla="*/ 245 w 831"/>
                    <a:gd name="T83" fmla="*/ 192 h 1282"/>
                    <a:gd name="T84" fmla="*/ 227 w 831"/>
                    <a:gd name="T85" fmla="*/ 185 h 1282"/>
                    <a:gd name="T86" fmla="*/ 205 w 831"/>
                    <a:gd name="T87" fmla="*/ 194 h 1282"/>
                    <a:gd name="T88" fmla="*/ 155 w 831"/>
                    <a:gd name="T89" fmla="*/ 266 h 1282"/>
                    <a:gd name="T90" fmla="*/ 125 w 831"/>
                    <a:gd name="T91" fmla="*/ 320 h 1282"/>
                    <a:gd name="T92" fmla="*/ 72 w 831"/>
                    <a:gd name="T93" fmla="*/ 350 h 1282"/>
                    <a:gd name="T94" fmla="*/ 32 w 831"/>
                    <a:gd name="T95" fmla="*/ 367 h 1282"/>
                    <a:gd name="T96" fmla="*/ 56 w 831"/>
                    <a:gd name="T97" fmla="*/ 427 h 1282"/>
                    <a:gd name="T98" fmla="*/ 38 w 831"/>
                    <a:gd name="T99" fmla="*/ 503 h 1282"/>
                    <a:gd name="T100" fmla="*/ 18 w 831"/>
                    <a:gd name="T101" fmla="*/ 536 h 1282"/>
                    <a:gd name="T102" fmla="*/ 34 w 831"/>
                    <a:gd name="T103" fmla="*/ 636 h 1282"/>
                    <a:gd name="T104" fmla="*/ 68 w 831"/>
                    <a:gd name="T105" fmla="*/ 805 h 1282"/>
                    <a:gd name="T106" fmla="*/ 58 w 831"/>
                    <a:gd name="T107" fmla="*/ 886 h 1282"/>
                    <a:gd name="T108" fmla="*/ 22 w 831"/>
                    <a:gd name="T109" fmla="*/ 938 h 1282"/>
                    <a:gd name="T110" fmla="*/ 2 w 831"/>
                    <a:gd name="T111" fmla="*/ 972 h 1282"/>
                    <a:gd name="T112" fmla="*/ 16 w 831"/>
                    <a:gd name="T113" fmla="*/ 1016 h 1282"/>
                    <a:gd name="T114" fmla="*/ 52 w 831"/>
                    <a:gd name="T115" fmla="*/ 1051 h 1282"/>
                    <a:gd name="T116" fmla="*/ 68 w 831"/>
                    <a:gd name="T117" fmla="*/ 1111 h 1282"/>
                    <a:gd name="T118" fmla="*/ 56 w 831"/>
                    <a:gd name="T119" fmla="*/ 1165 h 1282"/>
                    <a:gd name="T120" fmla="*/ 64 w 831"/>
                    <a:gd name="T121" fmla="*/ 1210 h 1282"/>
                    <a:gd name="T122" fmla="*/ 105 w 831"/>
                    <a:gd name="T123" fmla="*/ 1232 h 1282"/>
                    <a:gd name="T124" fmla="*/ 259 w 831"/>
                    <a:gd name="T125" fmla="*/ 1276 h 1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1" h="1282">
                      <a:moveTo>
                        <a:pt x="259" y="1276"/>
                      </a:moveTo>
                      <a:lnTo>
                        <a:pt x="259" y="1276"/>
                      </a:lnTo>
                      <a:lnTo>
                        <a:pt x="282" y="1280"/>
                      </a:lnTo>
                      <a:lnTo>
                        <a:pt x="300" y="1282"/>
                      </a:lnTo>
                      <a:lnTo>
                        <a:pt x="300" y="1282"/>
                      </a:lnTo>
                      <a:lnTo>
                        <a:pt x="308" y="1280"/>
                      </a:lnTo>
                      <a:lnTo>
                        <a:pt x="314" y="1280"/>
                      </a:lnTo>
                      <a:lnTo>
                        <a:pt x="320" y="1276"/>
                      </a:lnTo>
                      <a:lnTo>
                        <a:pt x="324" y="1272"/>
                      </a:lnTo>
                      <a:lnTo>
                        <a:pt x="334" y="1258"/>
                      </a:lnTo>
                      <a:lnTo>
                        <a:pt x="344" y="1234"/>
                      </a:lnTo>
                      <a:lnTo>
                        <a:pt x="344" y="1234"/>
                      </a:lnTo>
                      <a:lnTo>
                        <a:pt x="352" y="1216"/>
                      </a:lnTo>
                      <a:lnTo>
                        <a:pt x="360" y="1202"/>
                      </a:lnTo>
                      <a:lnTo>
                        <a:pt x="370" y="1194"/>
                      </a:lnTo>
                      <a:lnTo>
                        <a:pt x="374" y="1192"/>
                      </a:lnTo>
                      <a:lnTo>
                        <a:pt x="378" y="1192"/>
                      </a:lnTo>
                      <a:lnTo>
                        <a:pt x="378" y="1192"/>
                      </a:lnTo>
                      <a:lnTo>
                        <a:pt x="388" y="1194"/>
                      </a:lnTo>
                      <a:lnTo>
                        <a:pt x="398" y="1200"/>
                      </a:lnTo>
                      <a:lnTo>
                        <a:pt x="410" y="1210"/>
                      </a:lnTo>
                      <a:lnTo>
                        <a:pt x="424" y="1224"/>
                      </a:lnTo>
                      <a:lnTo>
                        <a:pt x="424" y="1224"/>
                      </a:lnTo>
                      <a:lnTo>
                        <a:pt x="431" y="1230"/>
                      </a:lnTo>
                      <a:lnTo>
                        <a:pt x="441" y="1234"/>
                      </a:lnTo>
                      <a:lnTo>
                        <a:pt x="453" y="1238"/>
                      </a:lnTo>
                      <a:lnTo>
                        <a:pt x="463" y="1240"/>
                      </a:lnTo>
                      <a:lnTo>
                        <a:pt x="463" y="1240"/>
                      </a:lnTo>
                      <a:lnTo>
                        <a:pt x="467" y="1240"/>
                      </a:lnTo>
                      <a:lnTo>
                        <a:pt x="469" y="1238"/>
                      </a:lnTo>
                      <a:lnTo>
                        <a:pt x="469" y="1238"/>
                      </a:lnTo>
                      <a:lnTo>
                        <a:pt x="495" y="1210"/>
                      </a:lnTo>
                      <a:lnTo>
                        <a:pt x="521" y="1183"/>
                      </a:lnTo>
                      <a:lnTo>
                        <a:pt x="533" y="1167"/>
                      </a:lnTo>
                      <a:lnTo>
                        <a:pt x="543" y="1153"/>
                      </a:lnTo>
                      <a:lnTo>
                        <a:pt x="551" y="1137"/>
                      </a:lnTo>
                      <a:lnTo>
                        <a:pt x="557" y="1121"/>
                      </a:lnTo>
                      <a:lnTo>
                        <a:pt x="557" y="1121"/>
                      </a:lnTo>
                      <a:lnTo>
                        <a:pt x="567" y="1095"/>
                      </a:lnTo>
                      <a:lnTo>
                        <a:pt x="577" y="1073"/>
                      </a:lnTo>
                      <a:lnTo>
                        <a:pt x="591" y="1055"/>
                      </a:lnTo>
                      <a:lnTo>
                        <a:pt x="606" y="1041"/>
                      </a:lnTo>
                      <a:lnTo>
                        <a:pt x="624" y="1029"/>
                      </a:lnTo>
                      <a:lnTo>
                        <a:pt x="644" y="1020"/>
                      </a:lnTo>
                      <a:lnTo>
                        <a:pt x="664" y="1010"/>
                      </a:lnTo>
                      <a:lnTo>
                        <a:pt x="686" y="1002"/>
                      </a:lnTo>
                      <a:lnTo>
                        <a:pt x="686" y="1002"/>
                      </a:lnTo>
                      <a:lnTo>
                        <a:pt x="714" y="994"/>
                      </a:lnTo>
                      <a:lnTo>
                        <a:pt x="726" y="990"/>
                      </a:lnTo>
                      <a:lnTo>
                        <a:pt x="734" y="990"/>
                      </a:lnTo>
                      <a:lnTo>
                        <a:pt x="734" y="990"/>
                      </a:lnTo>
                      <a:lnTo>
                        <a:pt x="742" y="990"/>
                      </a:lnTo>
                      <a:lnTo>
                        <a:pt x="748" y="994"/>
                      </a:lnTo>
                      <a:lnTo>
                        <a:pt x="752" y="998"/>
                      </a:lnTo>
                      <a:lnTo>
                        <a:pt x="756" y="1004"/>
                      </a:lnTo>
                      <a:lnTo>
                        <a:pt x="765" y="1022"/>
                      </a:lnTo>
                      <a:lnTo>
                        <a:pt x="775" y="1047"/>
                      </a:lnTo>
                      <a:lnTo>
                        <a:pt x="775" y="1047"/>
                      </a:lnTo>
                      <a:lnTo>
                        <a:pt x="779" y="1057"/>
                      </a:lnTo>
                      <a:lnTo>
                        <a:pt x="793" y="1077"/>
                      </a:lnTo>
                      <a:lnTo>
                        <a:pt x="793" y="1077"/>
                      </a:lnTo>
                      <a:lnTo>
                        <a:pt x="817" y="1025"/>
                      </a:lnTo>
                      <a:lnTo>
                        <a:pt x="825" y="1004"/>
                      </a:lnTo>
                      <a:lnTo>
                        <a:pt x="831" y="984"/>
                      </a:lnTo>
                      <a:lnTo>
                        <a:pt x="831" y="984"/>
                      </a:lnTo>
                      <a:lnTo>
                        <a:pt x="829" y="978"/>
                      </a:lnTo>
                      <a:lnTo>
                        <a:pt x="827" y="970"/>
                      </a:lnTo>
                      <a:lnTo>
                        <a:pt x="819" y="956"/>
                      </a:lnTo>
                      <a:lnTo>
                        <a:pt x="809" y="942"/>
                      </a:lnTo>
                      <a:lnTo>
                        <a:pt x="803" y="940"/>
                      </a:lnTo>
                      <a:lnTo>
                        <a:pt x="799" y="938"/>
                      </a:lnTo>
                      <a:lnTo>
                        <a:pt x="799" y="938"/>
                      </a:lnTo>
                      <a:lnTo>
                        <a:pt x="799" y="938"/>
                      </a:lnTo>
                      <a:lnTo>
                        <a:pt x="799" y="938"/>
                      </a:lnTo>
                      <a:lnTo>
                        <a:pt x="777" y="940"/>
                      </a:lnTo>
                      <a:lnTo>
                        <a:pt x="777" y="940"/>
                      </a:lnTo>
                      <a:lnTo>
                        <a:pt x="759" y="938"/>
                      </a:lnTo>
                      <a:lnTo>
                        <a:pt x="746" y="934"/>
                      </a:lnTo>
                      <a:lnTo>
                        <a:pt x="732" y="928"/>
                      </a:lnTo>
                      <a:lnTo>
                        <a:pt x="720" y="920"/>
                      </a:lnTo>
                      <a:lnTo>
                        <a:pt x="708" y="908"/>
                      </a:lnTo>
                      <a:lnTo>
                        <a:pt x="698" y="896"/>
                      </a:lnTo>
                      <a:lnTo>
                        <a:pt x="680" y="868"/>
                      </a:lnTo>
                      <a:lnTo>
                        <a:pt x="680" y="868"/>
                      </a:lnTo>
                      <a:lnTo>
                        <a:pt x="672" y="858"/>
                      </a:lnTo>
                      <a:lnTo>
                        <a:pt x="662" y="849"/>
                      </a:lnTo>
                      <a:lnTo>
                        <a:pt x="642" y="833"/>
                      </a:lnTo>
                      <a:lnTo>
                        <a:pt x="642" y="833"/>
                      </a:lnTo>
                      <a:lnTo>
                        <a:pt x="626" y="819"/>
                      </a:lnTo>
                      <a:lnTo>
                        <a:pt x="614" y="807"/>
                      </a:lnTo>
                      <a:lnTo>
                        <a:pt x="604" y="791"/>
                      </a:lnTo>
                      <a:lnTo>
                        <a:pt x="598" y="775"/>
                      </a:lnTo>
                      <a:lnTo>
                        <a:pt x="594" y="759"/>
                      </a:lnTo>
                      <a:lnTo>
                        <a:pt x="592" y="741"/>
                      </a:lnTo>
                      <a:lnTo>
                        <a:pt x="592" y="723"/>
                      </a:lnTo>
                      <a:lnTo>
                        <a:pt x="594" y="705"/>
                      </a:lnTo>
                      <a:lnTo>
                        <a:pt x="594" y="705"/>
                      </a:lnTo>
                      <a:lnTo>
                        <a:pt x="602" y="666"/>
                      </a:lnTo>
                      <a:lnTo>
                        <a:pt x="604" y="644"/>
                      </a:lnTo>
                      <a:lnTo>
                        <a:pt x="606" y="624"/>
                      </a:lnTo>
                      <a:lnTo>
                        <a:pt x="604" y="604"/>
                      </a:lnTo>
                      <a:lnTo>
                        <a:pt x="602" y="584"/>
                      </a:lnTo>
                      <a:lnTo>
                        <a:pt x="594" y="564"/>
                      </a:lnTo>
                      <a:lnTo>
                        <a:pt x="585" y="544"/>
                      </a:lnTo>
                      <a:lnTo>
                        <a:pt x="585" y="544"/>
                      </a:lnTo>
                      <a:lnTo>
                        <a:pt x="585" y="540"/>
                      </a:lnTo>
                      <a:lnTo>
                        <a:pt x="585" y="534"/>
                      </a:lnTo>
                      <a:lnTo>
                        <a:pt x="585" y="521"/>
                      </a:lnTo>
                      <a:lnTo>
                        <a:pt x="585" y="521"/>
                      </a:lnTo>
                      <a:lnTo>
                        <a:pt x="559" y="383"/>
                      </a:lnTo>
                      <a:lnTo>
                        <a:pt x="559" y="383"/>
                      </a:lnTo>
                      <a:lnTo>
                        <a:pt x="557" y="367"/>
                      </a:lnTo>
                      <a:lnTo>
                        <a:pt x="557" y="361"/>
                      </a:lnTo>
                      <a:lnTo>
                        <a:pt x="559" y="356"/>
                      </a:lnTo>
                      <a:lnTo>
                        <a:pt x="559" y="356"/>
                      </a:lnTo>
                      <a:lnTo>
                        <a:pt x="573" y="324"/>
                      </a:lnTo>
                      <a:lnTo>
                        <a:pt x="587" y="292"/>
                      </a:lnTo>
                      <a:lnTo>
                        <a:pt x="592" y="278"/>
                      </a:lnTo>
                      <a:lnTo>
                        <a:pt x="602" y="264"/>
                      </a:lnTo>
                      <a:lnTo>
                        <a:pt x="610" y="250"/>
                      </a:lnTo>
                      <a:lnTo>
                        <a:pt x="622" y="240"/>
                      </a:lnTo>
                      <a:lnTo>
                        <a:pt x="622" y="240"/>
                      </a:lnTo>
                      <a:lnTo>
                        <a:pt x="634" y="228"/>
                      </a:lnTo>
                      <a:lnTo>
                        <a:pt x="642" y="216"/>
                      </a:lnTo>
                      <a:lnTo>
                        <a:pt x="652" y="204"/>
                      </a:lnTo>
                      <a:lnTo>
                        <a:pt x="658" y="191"/>
                      </a:lnTo>
                      <a:lnTo>
                        <a:pt x="668" y="165"/>
                      </a:lnTo>
                      <a:lnTo>
                        <a:pt x="674" y="137"/>
                      </a:lnTo>
                      <a:lnTo>
                        <a:pt x="678" y="111"/>
                      </a:lnTo>
                      <a:lnTo>
                        <a:pt x="680" y="81"/>
                      </a:lnTo>
                      <a:lnTo>
                        <a:pt x="684" y="53"/>
                      </a:lnTo>
                      <a:lnTo>
                        <a:pt x="688" y="27"/>
                      </a:lnTo>
                      <a:lnTo>
                        <a:pt x="688" y="27"/>
                      </a:lnTo>
                      <a:lnTo>
                        <a:pt x="686" y="22"/>
                      </a:lnTo>
                      <a:lnTo>
                        <a:pt x="682" y="14"/>
                      </a:lnTo>
                      <a:lnTo>
                        <a:pt x="672" y="0"/>
                      </a:lnTo>
                      <a:lnTo>
                        <a:pt x="672" y="0"/>
                      </a:lnTo>
                      <a:lnTo>
                        <a:pt x="660" y="14"/>
                      </a:lnTo>
                      <a:lnTo>
                        <a:pt x="654" y="20"/>
                      </a:lnTo>
                      <a:lnTo>
                        <a:pt x="652" y="25"/>
                      </a:lnTo>
                      <a:lnTo>
                        <a:pt x="652" y="25"/>
                      </a:lnTo>
                      <a:lnTo>
                        <a:pt x="646" y="45"/>
                      </a:lnTo>
                      <a:lnTo>
                        <a:pt x="642" y="51"/>
                      </a:lnTo>
                      <a:lnTo>
                        <a:pt x="636" y="59"/>
                      </a:lnTo>
                      <a:lnTo>
                        <a:pt x="630" y="63"/>
                      </a:lnTo>
                      <a:lnTo>
                        <a:pt x="622" y="67"/>
                      </a:lnTo>
                      <a:lnTo>
                        <a:pt x="612" y="69"/>
                      </a:lnTo>
                      <a:lnTo>
                        <a:pt x="600" y="71"/>
                      </a:lnTo>
                      <a:lnTo>
                        <a:pt x="600" y="71"/>
                      </a:lnTo>
                      <a:lnTo>
                        <a:pt x="571" y="73"/>
                      </a:lnTo>
                      <a:lnTo>
                        <a:pt x="539" y="79"/>
                      </a:lnTo>
                      <a:lnTo>
                        <a:pt x="511" y="87"/>
                      </a:lnTo>
                      <a:lnTo>
                        <a:pt x="481" y="99"/>
                      </a:lnTo>
                      <a:lnTo>
                        <a:pt x="455" y="111"/>
                      </a:lnTo>
                      <a:lnTo>
                        <a:pt x="427" y="127"/>
                      </a:lnTo>
                      <a:lnTo>
                        <a:pt x="402" y="143"/>
                      </a:lnTo>
                      <a:lnTo>
                        <a:pt x="376" y="159"/>
                      </a:lnTo>
                      <a:lnTo>
                        <a:pt x="376" y="159"/>
                      </a:lnTo>
                      <a:lnTo>
                        <a:pt x="352" y="175"/>
                      </a:lnTo>
                      <a:lnTo>
                        <a:pt x="330" y="189"/>
                      </a:lnTo>
                      <a:lnTo>
                        <a:pt x="318" y="194"/>
                      </a:lnTo>
                      <a:lnTo>
                        <a:pt x="306" y="198"/>
                      </a:lnTo>
                      <a:lnTo>
                        <a:pt x="292" y="200"/>
                      </a:lnTo>
                      <a:lnTo>
                        <a:pt x="280" y="202"/>
                      </a:lnTo>
                      <a:lnTo>
                        <a:pt x="280" y="202"/>
                      </a:lnTo>
                      <a:lnTo>
                        <a:pt x="268" y="200"/>
                      </a:lnTo>
                      <a:lnTo>
                        <a:pt x="257" y="198"/>
                      </a:lnTo>
                      <a:lnTo>
                        <a:pt x="245" y="192"/>
                      </a:lnTo>
                      <a:lnTo>
                        <a:pt x="231" y="187"/>
                      </a:lnTo>
                      <a:lnTo>
                        <a:pt x="231" y="187"/>
                      </a:lnTo>
                      <a:lnTo>
                        <a:pt x="227" y="185"/>
                      </a:lnTo>
                      <a:lnTo>
                        <a:pt x="227" y="185"/>
                      </a:lnTo>
                      <a:lnTo>
                        <a:pt x="215" y="189"/>
                      </a:lnTo>
                      <a:lnTo>
                        <a:pt x="209" y="191"/>
                      </a:lnTo>
                      <a:lnTo>
                        <a:pt x="205" y="194"/>
                      </a:lnTo>
                      <a:lnTo>
                        <a:pt x="205" y="194"/>
                      </a:lnTo>
                      <a:lnTo>
                        <a:pt x="177" y="228"/>
                      </a:lnTo>
                      <a:lnTo>
                        <a:pt x="163" y="248"/>
                      </a:lnTo>
                      <a:lnTo>
                        <a:pt x="155" y="266"/>
                      </a:lnTo>
                      <a:lnTo>
                        <a:pt x="155" y="266"/>
                      </a:lnTo>
                      <a:lnTo>
                        <a:pt x="149" y="282"/>
                      </a:lnTo>
                      <a:lnTo>
                        <a:pt x="141" y="296"/>
                      </a:lnTo>
                      <a:lnTo>
                        <a:pt x="135" y="310"/>
                      </a:lnTo>
                      <a:lnTo>
                        <a:pt x="125" y="320"/>
                      </a:lnTo>
                      <a:lnTo>
                        <a:pt x="115" y="330"/>
                      </a:lnTo>
                      <a:lnTo>
                        <a:pt x="103" y="338"/>
                      </a:lnTo>
                      <a:lnTo>
                        <a:pt x="90" y="344"/>
                      </a:lnTo>
                      <a:lnTo>
                        <a:pt x="72" y="350"/>
                      </a:lnTo>
                      <a:lnTo>
                        <a:pt x="72" y="350"/>
                      </a:lnTo>
                      <a:lnTo>
                        <a:pt x="64" y="352"/>
                      </a:lnTo>
                      <a:lnTo>
                        <a:pt x="54" y="356"/>
                      </a:lnTo>
                      <a:lnTo>
                        <a:pt x="32" y="367"/>
                      </a:lnTo>
                      <a:lnTo>
                        <a:pt x="32" y="367"/>
                      </a:lnTo>
                      <a:lnTo>
                        <a:pt x="44" y="387"/>
                      </a:lnTo>
                      <a:lnTo>
                        <a:pt x="52" y="407"/>
                      </a:lnTo>
                      <a:lnTo>
                        <a:pt x="56" y="427"/>
                      </a:lnTo>
                      <a:lnTo>
                        <a:pt x="56" y="447"/>
                      </a:lnTo>
                      <a:lnTo>
                        <a:pt x="52" y="465"/>
                      </a:lnTo>
                      <a:lnTo>
                        <a:pt x="46" y="485"/>
                      </a:lnTo>
                      <a:lnTo>
                        <a:pt x="38" y="503"/>
                      </a:lnTo>
                      <a:lnTo>
                        <a:pt x="26" y="521"/>
                      </a:lnTo>
                      <a:lnTo>
                        <a:pt x="26" y="521"/>
                      </a:lnTo>
                      <a:lnTo>
                        <a:pt x="22" y="528"/>
                      </a:lnTo>
                      <a:lnTo>
                        <a:pt x="18" y="536"/>
                      </a:lnTo>
                      <a:lnTo>
                        <a:pt x="18" y="544"/>
                      </a:lnTo>
                      <a:lnTo>
                        <a:pt x="18" y="552"/>
                      </a:lnTo>
                      <a:lnTo>
                        <a:pt x="18" y="552"/>
                      </a:lnTo>
                      <a:lnTo>
                        <a:pt x="34" y="636"/>
                      </a:lnTo>
                      <a:lnTo>
                        <a:pt x="52" y="721"/>
                      </a:lnTo>
                      <a:lnTo>
                        <a:pt x="52" y="721"/>
                      </a:lnTo>
                      <a:lnTo>
                        <a:pt x="64" y="777"/>
                      </a:lnTo>
                      <a:lnTo>
                        <a:pt x="68" y="805"/>
                      </a:lnTo>
                      <a:lnTo>
                        <a:pt x="70" y="833"/>
                      </a:lnTo>
                      <a:lnTo>
                        <a:pt x="66" y="860"/>
                      </a:lnTo>
                      <a:lnTo>
                        <a:pt x="62" y="874"/>
                      </a:lnTo>
                      <a:lnTo>
                        <a:pt x="58" y="886"/>
                      </a:lnTo>
                      <a:lnTo>
                        <a:pt x="52" y="900"/>
                      </a:lnTo>
                      <a:lnTo>
                        <a:pt x="44" y="912"/>
                      </a:lnTo>
                      <a:lnTo>
                        <a:pt x="34" y="926"/>
                      </a:lnTo>
                      <a:lnTo>
                        <a:pt x="22" y="938"/>
                      </a:lnTo>
                      <a:lnTo>
                        <a:pt x="22" y="938"/>
                      </a:lnTo>
                      <a:lnTo>
                        <a:pt x="12" y="948"/>
                      </a:lnTo>
                      <a:lnTo>
                        <a:pt x="6" y="960"/>
                      </a:lnTo>
                      <a:lnTo>
                        <a:pt x="2" y="972"/>
                      </a:lnTo>
                      <a:lnTo>
                        <a:pt x="0" y="982"/>
                      </a:lnTo>
                      <a:lnTo>
                        <a:pt x="2" y="994"/>
                      </a:lnTo>
                      <a:lnTo>
                        <a:pt x="8" y="1004"/>
                      </a:lnTo>
                      <a:lnTo>
                        <a:pt x="16" y="1016"/>
                      </a:lnTo>
                      <a:lnTo>
                        <a:pt x="28" y="1025"/>
                      </a:lnTo>
                      <a:lnTo>
                        <a:pt x="28" y="1025"/>
                      </a:lnTo>
                      <a:lnTo>
                        <a:pt x="42" y="1037"/>
                      </a:lnTo>
                      <a:lnTo>
                        <a:pt x="52" y="1051"/>
                      </a:lnTo>
                      <a:lnTo>
                        <a:pt x="60" y="1065"/>
                      </a:lnTo>
                      <a:lnTo>
                        <a:pt x="64" y="1079"/>
                      </a:lnTo>
                      <a:lnTo>
                        <a:pt x="68" y="1095"/>
                      </a:lnTo>
                      <a:lnTo>
                        <a:pt x="68" y="1111"/>
                      </a:lnTo>
                      <a:lnTo>
                        <a:pt x="66" y="1129"/>
                      </a:lnTo>
                      <a:lnTo>
                        <a:pt x="62" y="1147"/>
                      </a:lnTo>
                      <a:lnTo>
                        <a:pt x="62" y="1147"/>
                      </a:lnTo>
                      <a:lnTo>
                        <a:pt x="56" y="1165"/>
                      </a:lnTo>
                      <a:lnTo>
                        <a:pt x="54" y="1179"/>
                      </a:lnTo>
                      <a:lnTo>
                        <a:pt x="54" y="1190"/>
                      </a:lnTo>
                      <a:lnTo>
                        <a:pt x="58" y="1200"/>
                      </a:lnTo>
                      <a:lnTo>
                        <a:pt x="64" y="1210"/>
                      </a:lnTo>
                      <a:lnTo>
                        <a:pt x="74" y="1216"/>
                      </a:lnTo>
                      <a:lnTo>
                        <a:pt x="88" y="1224"/>
                      </a:lnTo>
                      <a:lnTo>
                        <a:pt x="105" y="1232"/>
                      </a:lnTo>
                      <a:lnTo>
                        <a:pt x="105" y="1232"/>
                      </a:lnTo>
                      <a:lnTo>
                        <a:pt x="143" y="1246"/>
                      </a:lnTo>
                      <a:lnTo>
                        <a:pt x="179" y="1258"/>
                      </a:lnTo>
                      <a:lnTo>
                        <a:pt x="219" y="1270"/>
                      </a:lnTo>
                      <a:lnTo>
                        <a:pt x="259" y="1276"/>
                      </a:lnTo>
                      <a:lnTo>
                        <a:pt x="259" y="12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6" name="Owal 105">
                  <a:extLst>
                    <a:ext uri="{FF2B5EF4-FFF2-40B4-BE49-F238E27FC236}">
                      <a16:creationId xmlns:a16="http://schemas.microsoft.com/office/drawing/2014/main" id="{CC672E8B-6D8F-4F46-86CF-1BCD79DAFA62}"/>
                    </a:ext>
                  </a:extLst>
                </p:cNvPr>
                <p:cNvSpPr/>
                <p:nvPr/>
              </p:nvSpPr>
              <p:spPr>
                <a:xfrm>
                  <a:off x="1481972" y="2361458"/>
                  <a:ext cx="468102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7" name="Owal 106">
                  <a:extLst>
                    <a:ext uri="{FF2B5EF4-FFF2-40B4-BE49-F238E27FC236}">
                      <a16:creationId xmlns:a16="http://schemas.microsoft.com/office/drawing/2014/main" id="{2B0DF95A-9B49-42EE-986A-492F625FD5E8}"/>
                    </a:ext>
                  </a:extLst>
                </p:cNvPr>
                <p:cNvSpPr/>
                <p:nvPr/>
              </p:nvSpPr>
              <p:spPr>
                <a:xfrm>
                  <a:off x="1177944" y="2604671"/>
                  <a:ext cx="468102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8" name="Owal 107">
                  <a:extLst>
                    <a:ext uri="{FF2B5EF4-FFF2-40B4-BE49-F238E27FC236}">
                      <a16:creationId xmlns:a16="http://schemas.microsoft.com/office/drawing/2014/main" id="{81FA64C2-264B-487C-9BD7-CE5D9EEC4075}"/>
                    </a:ext>
                  </a:extLst>
                </p:cNvPr>
                <p:cNvSpPr/>
                <p:nvPr/>
              </p:nvSpPr>
              <p:spPr>
                <a:xfrm>
                  <a:off x="838253" y="2693554"/>
                  <a:ext cx="468102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9" name="Owal 108">
                  <a:extLst>
                    <a:ext uri="{FF2B5EF4-FFF2-40B4-BE49-F238E27FC236}">
                      <a16:creationId xmlns:a16="http://schemas.microsoft.com/office/drawing/2014/main" id="{40D63644-A86F-438E-843B-60E4BCFA23C4}"/>
                    </a:ext>
                  </a:extLst>
                </p:cNvPr>
                <p:cNvSpPr/>
                <p:nvPr/>
              </p:nvSpPr>
              <p:spPr>
                <a:xfrm>
                  <a:off x="1294681" y="3000411"/>
                  <a:ext cx="187291" cy="1894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10" name="Owal 109">
                  <a:extLst>
                    <a:ext uri="{FF2B5EF4-FFF2-40B4-BE49-F238E27FC236}">
                      <a16:creationId xmlns:a16="http://schemas.microsoft.com/office/drawing/2014/main" id="{930A533E-9D0A-4C62-98BC-C3DB11C3F24A}"/>
                    </a:ext>
                  </a:extLst>
                </p:cNvPr>
                <p:cNvSpPr/>
                <p:nvPr/>
              </p:nvSpPr>
              <p:spPr>
                <a:xfrm>
                  <a:off x="1313664" y="3098494"/>
                  <a:ext cx="468119" cy="4581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79" name="Grupa 78">
                <a:extLst>
                  <a:ext uri="{FF2B5EF4-FFF2-40B4-BE49-F238E27FC236}">
                    <a16:creationId xmlns:a16="http://schemas.microsoft.com/office/drawing/2014/main" id="{881BE262-FAC8-4640-AC48-7B33EB24F838}"/>
                  </a:ext>
                </a:extLst>
              </p:cNvPr>
              <p:cNvGrpSpPr/>
              <p:nvPr/>
            </p:nvGrpSpPr>
            <p:grpSpPr>
              <a:xfrm>
                <a:off x="3745228" y="3706191"/>
                <a:ext cx="1452043" cy="1133873"/>
                <a:chOff x="919490" y="3623782"/>
                <a:chExt cx="1653221" cy="1290971"/>
              </a:xfrm>
              <a:solidFill>
                <a:srgbClr val="4F5A3C"/>
              </a:solidFill>
            </p:grpSpPr>
            <p:sp>
              <p:nvSpPr>
                <p:cNvPr id="99" name="Freeform 11">
                  <a:extLst>
                    <a:ext uri="{FF2B5EF4-FFF2-40B4-BE49-F238E27FC236}">
                      <a16:creationId xmlns:a16="http://schemas.microsoft.com/office/drawing/2014/main" id="{A0B2AC60-BF2F-416E-B1B2-93A34501D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90" y="3623782"/>
                  <a:ext cx="1278034" cy="1192092"/>
                </a:xfrm>
                <a:custGeom>
                  <a:avLst/>
                  <a:gdLst>
                    <a:gd name="T0" fmla="*/ 1359 w 1383"/>
                    <a:gd name="T1" fmla="*/ 341 h 1290"/>
                    <a:gd name="T2" fmla="*/ 1296 w 1383"/>
                    <a:gd name="T3" fmla="*/ 316 h 1290"/>
                    <a:gd name="T4" fmla="*/ 1270 w 1383"/>
                    <a:gd name="T5" fmla="*/ 256 h 1290"/>
                    <a:gd name="T6" fmla="*/ 1238 w 1383"/>
                    <a:gd name="T7" fmla="*/ 202 h 1290"/>
                    <a:gd name="T8" fmla="*/ 1173 w 1383"/>
                    <a:gd name="T9" fmla="*/ 228 h 1290"/>
                    <a:gd name="T10" fmla="*/ 1033 w 1383"/>
                    <a:gd name="T11" fmla="*/ 230 h 1290"/>
                    <a:gd name="T12" fmla="*/ 890 w 1383"/>
                    <a:gd name="T13" fmla="*/ 139 h 1290"/>
                    <a:gd name="T14" fmla="*/ 833 w 1383"/>
                    <a:gd name="T15" fmla="*/ 53 h 1290"/>
                    <a:gd name="T16" fmla="*/ 751 w 1383"/>
                    <a:gd name="T17" fmla="*/ 79 h 1290"/>
                    <a:gd name="T18" fmla="*/ 715 w 1383"/>
                    <a:gd name="T19" fmla="*/ 103 h 1290"/>
                    <a:gd name="T20" fmla="*/ 709 w 1383"/>
                    <a:gd name="T21" fmla="*/ 105 h 1290"/>
                    <a:gd name="T22" fmla="*/ 678 w 1383"/>
                    <a:gd name="T23" fmla="*/ 85 h 1290"/>
                    <a:gd name="T24" fmla="*/ 656 w 1383"/>
                    <a:gd name="T25" fmla="*/ 47 h 1290"/>
                    <a:gd name="T26" fmla="*/ 580 w 1383"/>
                    <a:gd name="T27" fmla="*/ 41 h 1290"/>
                    <a:gd name="T28" fmla="*/ 516 w 1383"/>
                    <a:gd name="T29" fmla="*/ 117 h 1290"/>
                    <a:gd name="T30" fmla="*/ 463 w 1383"/>
                    <a:gd name="T31" fmla="*/ 204 h 1290"/>
                    <a:gd name="T32" fmla="*/ 405 w 1383"/>
                    <a:gd name="T33" fmla="*/ 262 h 1290"/>
                    <a:gd name="T34" fmla="*/ 330 w 1383"/>
                    <a:gd name="T35" fmla="*/ 250 h 1290"/>
                    <a:gd name="T36" fmla="*/ 302 w 1383"/>
                    <a:gd name="T37" fmla="*/ 234 h 1290"/>
                    <a:gd name="T38" fmla="*/ 254 w 1383"/>
                    <a:gd name="T39" fmla="*/ 302 h 1290"/>
                    <a:gd name="T40" fmla="*/ 182 w 1383"/>
                    <a:gd name="T41" fmla="*/ 306 h 1290"/>
                    <a:gd name="T42" fmla="*/ 119 w 1383"/>
                    <a:gd name="T43" fmla="*/ 306 h 1290"/>
                    <a:gd name="T44" fmla="*/ 121 w 1383"/>
                    <a:gd name="T45" fmla="*/ 355 h 1290"/>
                    <a:gd name="T46" fmla="*/ 103 w 1383"/>
                    <a:gd name="T47" fmla="*/ 447 h 1290"/>
                    <a:gd name="T48" fmla="*/ 23 w 1383"/>
                    <a:gd name="T49" fmla="*/ 681 h 1290"/>
                    <a:gd name="T50" fmla="*/ 53 w 1383"/>
                    <a:gd name="T51" fmla="*/ 660 h 1290"/>
                    <a:gd name="T52" fmla="*/ 69 w 1383"/>
                    <a:gd name="T53" fmla="*/ 602 h 1290"/>
                    <a:gd name="T54" fmla="*/ 107 w 1383"/>
                    <a:gd name="T55" fmla="*/ 582 h 1290"/>
                    <a:gd name="T56" fmla="*/ 188 w 1383"/>
                    <a:gd name="T57" fmla="*/ 604 h 1290"/>
                    <a:gd name="T58" fmla="*/ 204 w 1383"/>
                    <a:gd name="T59" fmla="*/ 606 h 1290"/>
                    <a:gd name="T60" fmla="*/ 236 w 1383"/>
                    <a:gd name="T61" fmla="*/ 660 h 1290"/>
                    <a:gd name="T62" fmla="*/ 298 w 1383"/>
                    <a:gd name="T63" fmla="*/ 739 h 1290"/>
                    <a:gd name="T64" fmla="*/ 427 w 1383"/>
                    <a:gd name="T65" fmla="*/ 787 h 1290"/>
                    <a:gd name="T66" fmla="*/ 487 w 1383"/>
                    <a:gd name="T67" fmla="*/ 829 h 1290"/>
                    <a:gd name="T68" fmla="*/ 570 w 1383"/>
                    <a:gd name="T69" fmla="*/ 864 h 1290"/>
                    <a:gd name="T70" fmla="*/ 630 w 1383"/>
                    <a:gd name="T71" fmla="*/ 856 h 1290"/>
                    <a:gd name="T72" fmla="*/ 676 w 1383"/>
                    <a:gd name="T73" fmla="*/ 852 h 1290"/>
                    <a:gd name="T74" fmla="*/ 721 w 1383"/>
                    <a:gd name="T75" fmla="*/ 890 h 1290"/>
                    <a:gd name="T76" fmla="*/ 727 w 1383"/>
                    <a:gd name="T77" fmla="*/ 962 h 1290"/>
                    <a:gd name="T78" fmla="*/ 672 w 1383"/>
                    <a:gd name="T79" fmla="*/ 1013 h 1290"/>
                    <a:gd name="T80" fmla="*/ 691 w 1383"/>
                    <a:gd name="T81" fmla="*/ 1081 h 1290"/>
                    <a:gd name="T82" fmla="*/ 785 w 1383"/>
                    <a:gd name="T83" fmla="*/ 1196 h 1290"/>
                    <a:gd name="T84" fmla="*/ 819 w 1383"/>
                    <a:gd name="T85" fmla="*/ 1270 h 1290"/>
                    <a:gd name="T86" fmla="*/ 980 w 1383"/>
                    <a:gd name="T87" fmla="*/ 1149 h 1290"/>
                    <a:gd name="T88" fmla="*/ 936 w 1383"/>
                    <a:gd name="T89" fmla="*/ 1069 h 1290"/>
                    <a:gd name="T90" fmla="*/ 970 w 1383"/>
                    <a:gd name="T91" fmla="*/ 1002 h 1290"/>
                    <a:gd name="T92" fmla="*/ 1109 w 1383"/>
                    <a:gd name="T93" fmla="*/ 840 h 1290"/>
                    <a:gd name="T94" fmla="*/ 1151 w 1383"/>
                    <a:gd name="T95" fmla="*/ 735 h 1290"/>
                    <a:gd name="T96" fmla="*/ 1224 w 1383"/>
                    <a:gd name="T97" fmla="*/ 644 h 1290"/>
                    <a:gd name="T98" fmla="*/ 1286 w 1383"/>
                    <a:gd name="T99" fmla="*/ 554 h 1290"/>
                    <a:gd name="T100" fmla="*/ 1284 w 1383"/>
                    <a:gd name="T101" fmla="*/ 516 h 1290"/>
                    <a:gd name="T102" fmla="*/ 1322 w 1383"/>
                    <a:gd name="T103" fmla="*/ 483 h 1290"/>
                    <a:gd name="T104" fmla="*/ 1381 w 1383"/>
                    <a:gd name="T105" fmla="*/ 467 h 1290"/>
                    <a:gd name="T106" fmla="*/ 1375 w 1383"/>
                    <a:gd name="T107" fmla="*/ 385 h 1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383" h="1290">
                      <a:moveTo>
                        <a:pt x="1375" y="385"/>
                      </a:moveTo>
                      <a:lnTo>
                        <a:pt x="1375" y="385"/>
                      </a:lnTo>
                      <a:lnTo>
                        <a:pt x="1373" y="371"/>
                      </a:lnTo>
                      <a:lnTo>
                        <a:pt x="1369" y="359"/>
                      </a:lnTo>
                      <a:lnTo>
                        <a:pt x="1365" y="349"/>
                      </a:lnTo>
                      <a:lnTo>
                        <a:pt x="1359" y="341"/>
                      </a:lnTo>
                      <a:lnTo>
                        <a:pt x="1351" y="336"/>
                      </a:lnTo>
                      <a:lnTo>
                        <a:pt x="1342" y="330"/>
                      </a:lnTo>
                      <a:lnTo>
                        <a:pt x="1330" y="326"/>
                      </a:lnTo>
                      <a:lnTo>
                        <a:pt x="1318" y="322"/>
                      </a:lnTo>
                      <a:lnTo>
                        <a:pt x="1318" y="322"/>
                      </a:lnTo>
                      <a:lnTo>
                        <a:pt x="1296" y="316"/>
                      </a:lnTo>
                      <a:lnTo>
                        <a:pt x="1282" y="310"/>
                      </a:lnTo>
                      <a:lnTo>
                        <a:pt x="1270" y="304"/>
                      </a:lnTo>
                      <a:lnTo>
                        <a:pt x="1264" y="296"/>
                      </a:lnTo>
                      <a:lnTo>
                        <a:pt x="1262" y="284"/>
                      </a:lnTo>
                      <a:lnTo>
                        <a:pt x="1264" y="272"/>
                      </a:lnTo>
                      <a:lnTo>
                        <a:pt x="1270" y="256"/>
                      </a:lnTo>
                      <a:lnTo>
                        <a:pt x="1280" y="236"/>
                      </a:lnTo>
                      <a:lnTo>
                        <a:pt x="1280" y="236"/>
                      </a:lnTo>
                      <a:lnTo>
                        <a:pt x="1266" y="220"/>
                      </a:lnTo>
                      <a:lnTo>
                        <a:pt x="1256" y="210"/>
                      </a:lnTo>
                      <a:lnTo>
                        <a:pt x="1248" y="204"/>
                      </a:lnTo>
                      <a:lnTo>
                        <a:pt x="1238" y="202"/>
                      </a:lnTo>
                      <a:lnTo>
                        <a:pt x="1238" y="202"/>
                      </a:lnTo>
                      <a:lnTo>
                        <a:pt x="1230" y="202"/>
                      </a:lnTo>
                      <a:lnTo>
                        <a:pt x="1222" y="206"/>
                      </a:lnTo>
                      <a:lnTo>
                        <a:pt x="1194" y="218"/>
                      </a:lnTo>
                      <a:lnTo>
                        <a:pt x="1194" y="218"/>
                      </a:lnTo>
                      <a:lnTo>
                        <a:pt x="1173" y="228"/>
                      </a:lnTo>
                      <a:lnTo>
                        <a:pt x="1151" y="234"/>
                      </a:lnTo>
                      <a:lnTo>
                        <a:pt x="1127" y="238"/>
                      </a:lnTo>
                      <a:lnTo>
                        <a:pt x="1103" y="238"/>
                      </a:lnTo>
                      <a:lnTo>
                        <a:pt x="1103" y="238"/>
                      </a:lnTo>
                      <a:lnTo>
                        <a:pt x="1067" y="236"/>
                      </a:lnTo>
                      <a:lnTo>
                        <a:pt x="1033" y="230"/>
                      </a:lnTo>
                      <a:lnTo>
                        <a:pt x="1000" y="218"/>
                      </a:lnTo>
                      <a:lnTo>
                        <a:pt x="970" y="204"/>
                      </a:lnTo>
                      <a:lnTo>
                        <a:pt x="940" y="184"/>
                      </a:lnTo>
                      <a:lnTo>
                        <a:pt x="912" y="163"/>
                      </a:lnTo>
                      <a:lnTo>
                        <a:pt x="902" y="151"/>
                      </a:lnTo>
                      <a:lnTo>
                        <a:pt x="890" y="139"/>
                      </a:lnTo>
                      <a:lnTo>
                        <a:pt x="880" y="125"/>
                      </a:lnTo>
                      <a:lnTo>
                        <a:pt x="872" y="111"/>
                      </a:lnTo>
                      <a:lnTo>
                        <a:pt x="872" y="111"/>
                      </a:lnTo>
                      <a:lnTo>
                        <a:pt x="862" y="95"/>
                      </a:lnTo>
                      <a:lnTo>
                        <a:pt x="854" y="81"/>
                      </a:lnTo>
                      <a:lnTo>
                        <a:pt x="833" y="53"/>
                      </a:lnTo>
                      <a:lnTo>
                        <a:pt x="785" y="0"/>
                      </a:lnTo>
                      <a:lnTo>
                        <a:pt x="785" y="0"/>
                      </a:lnTo>
                      <a:lnTo>
                        <a:pt x="775" y="23"/>
                      </a:lnTo>
                      <a:lnTo>
                        <a:pt x="765" y="47"/>
                      </a:lnTo>
                      <a:lnTo>
                        <a:pt x="765" y="47"/>
                      </a:lnTo>
                      <a:lnTo>
                        <a:pt x="751" y="79"/>
                      </a:lnTo>
                      <a:lnTo>
                        <a:pt x="751" y="79"/>
                      </a:lnTo>
                      <a:lnTo>
                        <a:pt x="745" y="89"/>
                      </a:lnTo>
                      <a:lnTo>
                        <a:pt x="737" y="95"/>
                      </a:lnTo>
                      <a:lnTo>
                        <a:pt x="727" y="101"/>
                      </a:lnTo>
                      <a:lnTo>
                        <a:pt x="715" y="103"/>
                      </a:lnTo>
                      <a:lnTo>
                        <a:pt x="715" y="103"/>
                      </a:lnTo>
                      <a:lnTo>
                        <a:pt x="713" y="103"/>
                      </a:lnTo>
                      <a:lnTo>
                        <a:pt x="713" y="103"/>
                      </a:lnTo>
                      <a:lnTo>
                        <a:pt x="711" y="103"/>
                      </a:lnTo>
                      <a:lnTo>
                        <a:pt x="711" y="103"/>
                      </a:lnTo>
                      <a:lnTo>
                        <a:pt x="709" y="105"/>
                      </a:lnTo>
                      <a:lnTo>
                        <a:pt x="709" y="105"/>
                      </a:lnTo>
                      <a:lnTo>
                        <a:pt x="693" y="101"/>
                      </a:lnTo>
                      <a:lnTo>
                        <a:pt x="693" y="101"/>
                      </a:lnTo>
                      <a:lnTo>
                        <a:pt x="693" y="99"/>
                      </a:lnTo>
                      <a:lnTo>
                        <a:pt x="693" y="99"/>
                      </a:lnTo>
                      <a:lnTo>
                        <a:pt x="685" y="93"/>
                      </a:lnTo>
                      <a:lnTo>
                        <a:pt x="678" y="85"/>
                      </a:lnTo>
                      <a:lnTo>
                        <a:pt x="678" y="85"/>
                      </a:lnTo>
                      <a:lnTo>
                        <a:pt x="668" y="69"/>
                      </a:lnTo>
                      <a:lnTo>
                        <a:pt x="668" y="69"/>
                      </a:lnTo>
                      <a:lnTo>
                        <a:pt x="662" y="57"/>
                      </a:lnTo>
                      <a:lnTo>
                        <a:pt x="656" y="47"/>
                      </a:lnTo>
                      <a:lnTo>
                        <a:pt x="656" y="47"/>
                      </a:lnTo>
                      <a:lnTo>
                        <a:pt x="646" y="17"/>
                      </a:lnTo>
                      <a:lnTo>
                        <a:pt x="646" y="17"/>
                      </a:lnTo>
                      <a:lnTo>
                        <a:pt x="620" y="27"/>
                      </a:lnTo>
                      <a:lnTo>
                        <a:pt x="620" y="27"/>
                      </a:lnTo>
                      <a:lnTo>
                        <a:pt x="598" y="33"/>
                      </a:lnTo>
                      <a:lnTo>
                        <a:pt x="580" y="41"/>
                      </a:lnTo>
                      <a:lnTo>
                        <a:pt x="564" y="51"/>
                      </a:lnTo>
                      <a:lnTo>
                        <a:pt x="552" y="59"/>
                      </a:lnTo>
                      <a:lnTo>
                        <a:pt x="540" y="71"/>
                      </a:lnTo>
                      <a:lnTo>
                        <a:pt x="530" y="83"/>
                      </a:lnTo>
                      <a:lnTo>
                        <a:pt x="522" y="99"/>
                      </a:lnTo>
                      <a:lnTo>
                        <a:pt x="516" y="117"/>
                      </a:lnTo>
                      <a:lnTo>
                        <a:pt x="516" y="117"/>
                      </a:lnTo>
                      <a:lnTo>
                        <a:pt x="511" y="133"/>
                      </a:lnTo>
                      <a:lnTo>
                        <a:pt x="505" y="149"/>
                      </a:lnTo>
                      <a:lnTo>
                        <a:pt x="495" y="165"/>
                      </a:lnTo>
                      <a:lnTo>
                        <a:pt x="485" y="178"/>
                      </a:lnTo>
                      <a:lnTo>
                        <a:pt x="463" y="204"/>
                      </a:lnTo>
                      <a:lnTo>
                        <a:pt x="441" y="228"/>
                      </a:lnTo>
                      <a:lnTo>
                        <a:pt x="441" y="228"/>
                      </a:lnTo>
                      <a:lnTo>
                        <a:pt x="419" y="252"/>
                      </a:lnTo>
                      <a:lnTo>
                        <a:pt x="419" y="252"/>
                      </a:lnTo>
                      <a:lnTo>
                        <a:pt x="413" y="256"/>
                      </a:lnTo>
                      <a:lnTo>
                        <a:pt x="405" y="262"/>
                      </a:lnTo>
                      <a:lnTo>
                        <a:pt x="395" y="266"/>
                      </a:lnTo>
                      <a:lnTo>
                        <a:pt x="383" y="266"/>
                      </a:lnTo>
                      <a:lnTo>
                        <a:pt x="383" y="266"/>
                      </a:lnTo>
                      <a:lnTo>
                        <a:pt x="367" y="266"/>
                      </a:lnTo>
                      <a:lnTo>
                        <a:pt x="347" y="260"/>
                      </a:lnTo>
                      <a:lnTo>
                        <a:pt x="330" y="250"/>
                      </a:lnTo>
                      <a:lnTo>
                        <a:pt x="320" y="244"/>
                      </a:lnTo>
                      <a:lnTo>
                        <a:pt x="312" y="238"/>
                      </a:lnTo>
                      <a:lnTo>
                        <a:pt x="312" y="238"/>
                      </a:lnTo>
                      <a:lnTo>
                        <a:pt x="306" y="230"/>
                      </a:lnTo>
                      <a:lnTo>
                        <a:pt x="306" y="230"/>
                      </a:lnTo>
                      <a:lnTo>
                        <a:pt x="302" y="234"/>
                      </a:lnTo>
                      <a:lnTo>
                        <a:pt x="302" y="234"/>
                      </a:lnTo>
                      <a:lnTo>
                        <a:pt x="292" y="260"/>
                      </a:lnTo>
                      <a:lnTo>
                        <a:pt x="286" y="272"/>
                      </a:lnTo>
                      <a:lnTo>
                        <a:pt x="276" y="284"/>
                      </a:lnTo>
                      <a:lnTo>
                        <a:pt x="266" y="294"/>
                      </a:lnTo>
                      <a:lnTo>
                        <a:pt x="254" y="302"/>
                      </a:lnTo>
                      <a:lnTo>
                        <a:pt x="238" y="306"/>
                      </a:lnTo>
                      <a:lnTo>
                        <a:pt x="220" y="308"/>
                      </a:lnTo>
                      <a:lnTo>
                        <a:pt x="220" y="308"/>
                      </a:lnTo>
                      <a:lnTo>
                        <a:pt x="202" y="308"/>
                      </a:lnTo>
                      <a:lnTo>
                        <a:pt x="182" y="306"/>
                      </a:lnTo>
                      <a:lnTo>
                        <a:pt x="182" y="306"/>
                      </a:lnTo>
                      <a:lnTo>
                        <a:pt x="173" y="304"/>
                      </a:lnTo>
                      <a:lnTo>
                        <a:pt x="173" y="304"/>
                      </a:lnTo>
                      <a:lnTo>
                        <a:pt x="149" y="300"/>
                      </a:lnTo>
                      <a:lnTo>
                        <a:pt x="125" y="294"/>
                      </a:lnTo>
                      <a:lnTo>
                        <a:pt x="125" y="294"/>
                      </a:lnTo>
                      <a:lnTo>
                        <a:pt x="119" y="306"/>
                      </a:lnTo>
                      <a:lnTo>
                        <a:pt x="113" y="320"/>
                      </a:lnTo>
                      <a:lnTo>
                        <a:pt x="111" y="332"/>
                      </a:lnTo>
                      <a:lnTo>
                        <a:pt x="111" y="336"/>
                      </a:lnTo>
                      <a:lnTo>
                        <a:pt x="111" y="340"/>
                      </a:lnTo>
                      <a:lnTo>
                        <a:pt x="111" y="340"/>
                      </a:lnTo>
                      <a:lnTo>
                        <a:pt x="121" y="355"/>
                      </a:lnTo>
                      <a:lnTo>
                        <a:pt x="125" y="369"/>
                      </a:lnTo>
                      <a:lnTo>
                        <a:pt x="125" y="383"/>
                      </a:lnTo>
                      <a:lnTo>
                        <a:pt x="125" y="395"/>
                      </a:lnTo>
                      <a:lnTo>
                        <a:pt x="121" y="409"/>
                      </a:lnTo>
                      <a:lnTo>
                        <a:pt x="115" y="421"/>
                      </a:lnTo>
                      <a:lnTo>
                        <a:pt x="103" y="447"/>
                      </a:lnTo>
                      <a:lnTo>
                        <a:pt x="103" y="447"/>
                      </a:lnTo>
                      <a:lnTo>
                        <a:pt x="0" y="677"/>
                      </a:lnTo>
                      <a:lnTo>
                        <a:pt x="0" y="677"/>
                      </a:lnTo>
                      <a:lnTo>
                        <a:pt x="12" y="681"/>
                      </a:lnTo>
                      <a:lnTo>
                        <a:pt x="23" y="681"/>
                      </a:lnTo>
                      <a:lnTo>
                        <a:pt x="23" y="681"/>
                      </a:lnTo>
                      <a:lnTo>
                        <a:pt x="31" y="681"/>
                      </a:lnTo>
                      <a:lnTo>
                        <a:pt x="37" y="679"/>
                      </a:lnTo>
                      <a:lnTo>
                        <a:pt x="41" y="677"/>
                      </a:lnTo>
                      <a:lnTo>
                        <a:pt x="47" y="673"/>
                      </a:lnTo>
                      <a:lnTo>
                        <a:pt x="49" y="668"/>
                      </a:lnTo>
                      <a:lnTo>
                        <a:pt x="53" y="660"/>
                      </a:lnTo>
                      <a:lnTo>
                        <a:pt x="57" y="642"/>
                      </a:lnTo>
                      <a:lnTo>
                        <a:pt x="57" y="642"/>
                      </a:lnTo>
                      <a:lnTo>
                        <a:pt x="57" y="632"/>
                      </a:lnTo>
                      <a:lnTo>
                        <a:pt x="61" y="620"/>
                      </a:lnTo>
                      <a:lnTo>
                        <a:pt x="63" y="610"/>
                      </a:lnTo>
                      <a:lnTo>
                        <a:pt x="69" y="602"/>
                      </a:lnTo>
                      <a:lnTo>
                        <a:pt x="69" y="602"/>
                      </a:lnTo>
                      <a:lnTo>
                        <a:pt x="79" y="592"/>
                      </a:lnTo>
                      <a:lnTo>
                        <a:pt x="89" y="586"/>
                      </a:lnTo>
                      <a:lnTo>
                        <a:pt x="97" y="582"/>
                      </a:lnTo>
                      <a:lnTo>
                        <a:pt x="107" y="582"/>
                      </a:lnTo>
                      <a:lnTo>
                        <a:pt x="107" y="582"/>
                      </a:lnTo>
                      <a:lnTo>
                        <a:pt x="117" y="582"/>
                      </a:lnTo>
                      <a:lnTo>
                        <a:pt x="127" y="586"/>
                      </a:lnTo>
                      <a:lnTo>
                        <a:pt x="149" y="594"/>
                      </a:lnTo>
                      <a:lnTo>
                        <a:pt x="169" y="600"/>
                      </a:lnTo>
                      <a:lnTo>
                        <a:pt x="179" y="604"/>
                      </a:lnTo>
                      <a:lnTo>
                        <a:pt x="188" y="604"/>
                      </a:lnTo>
                      <a:lnTo>
                        <a:pt x="188" y="604"/>
                      </a:lnTo>
                      <a:lnTo>
                        <a:pt x="194" y="604"/>
                      </a:lnTo>
                      <a:lnTo>
                        <a:pt x="194" y="604"/>
                      </a:lnTo>
                      <a:lnTo>
                        <a:pt x="194" y="604"/>
                      </a:lnTo>
                      <a:lnTo>
                        <a:pt x="194" y="604"/>
                      </a:lnTo>
                      <a:lnTo>
                        <a:pt x="204" y="606"/>
                      </a:lnTo>
                      <a:lnTo>
                        <a:pt x="212" y="610"/>
                      </a:lnTo>
                      <a:lnTo>
                        <a:pt x="220" y="616"/>
                      </a:lnTo>
                      <a:lnTo>
                        <a:pt x="224" y="624"/>
                      </a:lnTo>
                      <a:lnTo>
                        <a:pt x="224" y="624"/>
                      </a:lnTo>
                      <a:lnTo>
                        <a:pt x="230" y="642"/>
                      </a:lnTo>
                      <a:lnTo>
                        <a:pt x="236" y="660"/>
                      </a:lnTo>
                      <a:lnTo>
                        <a:pt x="244" y="675"/>
                      </a:lnTo>
                      <a:lnTo>
                        <a:pt x="254" y="691"/>
                      </a:lnTo>
                      <a:lnTo>
                        <a:pt x="264" y="705"/>
                      </a:lnTo>
                      <a:lnTo>
                        <a:pt x="274" y="717"/>
                      </a:lnTo>
                      <a:lnTo>
                        <a:pt x="286" y="729"/>
                      </a:lnTo>
                      <a:lnTo>
                        <a:pt x="298" y="739"/>
                      </a:lnTo>
                      <a:lnTo>
                        <a:pt x="312" y="747"/>
                      </a:lnTo>
                      <a:lnTo>
                        <a:pt x="326" y="755"/>
                      </a:lnTo>
                      <a:lnTo>
                        <a:pt x="357" y="769"/>
                      </a:lnTo>
                      <a:lnTo>
                        <a:pt x="391" y="779"/>
                      </a:lnTo>
                      <a:lnTo>
                        <a:pt x="427" y="787"/>
                      </a:lnTo>
                      <a:lnTo>
                        <a:pt x="427" y="787"/>
                      </a:lnTo>
                      <a:lnTo>
                        <a:pt x="441" y="793"/>
                      </a:lnTo>
                      <a:lnTo>
                        <a:pt x="455" y="799"/>
                      </a:lnTo>
                      <a:lnTo>
                        <a:pt x="467" y="809"/>
                      </a:lnTo>
                      <a:lnTo>
                        <a:pt x="479" y="819"/>
                      </a:lnTo>
                      <a:lnTo>
                        <a:pt x="479" y="819"/>
                      </a:lnTo>
                      <a:lnTo>
                        <a:pt x="487" y="829"/>
                      </a:lnTo>
                      <a:lnTo>
                        <a:pt x="499" y="839"/>
                      </a:lnTo>
                      <a:lnTo>
                        <a:pt x="512" y="846"/>
                      </a:lnTo>
                      <a:lnTo>
                        <a:pt x="526" y="852"/>
                      </a:lnTo>
                      <a:lnTo>
                        <a:pt x="540" y="858"/>
                      </a:lnTo>
                      <a:lnTo>
                        <a:pt x="554" y="862"/>
                      </a:lnTo>
                      <a:lnTo>
                        <a:pt x="570" y="864"/>
                      </a:lnTo>
                      <a:lnTo>
                        <a:pt x="586" y="866"/>
                      </a:lnTo>
                      <a:lnTo>
                        <a:pt x="586" y="866"/>
                      </a:lnTo>
                      <a:lnTo>
                        <a:pt x="596" y="864"/>
                      </a:lnTo>
                      <a:lnTo>
                        <a:pt x="608" y="862"/>
                      </a:lnTo>
                      <a:lnTo>
                        <a:pt x="620" y="860"/>
                      </a:lnTo>
                      <a:lnTo>
                        <a:pt x="630" y="856"/>
                      </a:lnTo>
                      <a:lnTo>
                        <a:pt x="630" y="856"/>
                      </a:lnTo>
                      <a:lnTo>
                        <a:pt x="642" y="850"/>
                      </a:lnTo>
                      <a:lnTo>
                        <a:pt x="658" y="850"/>
                      </a:lnTo>
                      <a:lnTo>
                        <a:pt x="658" y="850"/>
                      </a:lnTo>
                      <a:lnTo>
                        <a:pt x="666" y="850"/>
                      </a:lnTo>
                      <a:lnTo>
                        <a:pt x="676" y="852"/>
                      </a:lnTo>
                      <a:lnTo>
                        <a:pt x="683" y="856"/>
                      </a:lnTo>
                      <a:lnTo>
                        <a:pt x="693" y="860"/>
                      </a:lnTo>
                      <a:lnTo>
                        <a:pt x="701" y="866"/>
                      </a:lnTo>
                      <a:lnTo>
                        <a:pt x="709" y="874"/>
                      </a:lnTo>
                      <a:lnTo>
                        <a:pt x="715" y="882"/>
                      </a:lnTo>
                      <a:lnTo>
                        <a:pt x="721" y="890"/>
                      </a:lnTo>
                      <a:lnTo>
                        <a:pt x="721" y="890"/>
                      </a:lnTo>
                      <a:lnTo>
                        <a:pt x="727" y="906"/>
                      </a:lnTo>
                      <a:lnTo>
                        <a:pt x="731" y="920"/>
                      </a:lnTo>
                      <a:lnTo>
                        <a:pt x="733" y="936"/>
                      </a:lnTo>
                      <a:lnTo>
                        <a:pt x="731" y="950"/>
                      </a:lnTo>
                      <a:lnTo>
                        <a:pt x="727" y="962"/>
                      </a:lnTo>
                      <a:lnTo>
                        <a:pt x="721" y="976"/>
                      </a:lnTo>
                      <a:lnTo>
                        <a:pt x="713" y="986"/>
                      </a:lnTo>
                      <a:lnTo>
                        <a:pt x="703" y="994"/>
                      </a:lnTo>
                      <a:lnTo>
                        <a:pt x="703" y="994"/>
                      </a:lnTo>
                      <a:lnTo>
                        <a:pt x="685" y="1005"/>
                      </a:lnTo>
                      <a:lnTo>
                        <a:pt x="672" y="1013"/>
                      </a:lnTo>
                      <a:lnTo>
                        <a:pt x="664" y="1023"/>
                      </a:lnTo>
                      <a:lnTo>
                        <a:pt x="660" y="1031"/>
                      </a:lnTo>
                      <a:lnTo>
                        <a:pt x="662" y="1041"/>
                      </a:lnTo>
                      <a:lnTo>
                        <a:pt x="666" y="1051"/>
                      </a:lnTo>
                      <a:lnTo>
                        <a:pt x="676" y="1065"/>
                      </a:lnTo>
                      <a:lnTo>
                        <a:pt x="691" y="1081"/>
                      </a:lnTo>
                      <a:lnTo>
                        <a:pt x="691" y="1081"/>
                      </a:lnTo>
                      <a:lnTo>
                        <a:pt x="725" y="1117"/>
                      </a:lnTo>
                      <a:lnTo>
                        <a:pt x="741" y="1135"/>
                      </a:lnTo>
                      <a:lnTo>
                        <a:pt x="757" y="1155"/>
                      </a:lnTo>
                      <a:lnTo>
                        <a:pt x="771" y="1174"/>
                      </a:lnTo>
                      <a:lnTo>
                        <a:pt x="785" y="1196"/>
                      </a:lnTo>
                      <a:lnTo>
                        <a:pt x="795" y="1220"/>
                      </a:lnTo>
                      <a:lnTo>
                        <a:pt x="803" y="1244"/>
                      </a:lnTo>
                      <a:lnTo>
                        <a:pt x="803" y="1244"/>
                      </a:lnTo>
                      <a:lnTo>
                        <a:pt x="805" y="1252"/>
                      </a:lnTo>
                      <a:lnTo>
                        <a:pt x="809" y="1258"/>
                      </a:lnTo>
                      <a:lnTo>
                        <a:pt x="819" y="1270"/>
                      </a:lnTo>
                      <a:lnTo>
                        <a:pt x="837" y="1290"/>
                      </a:lnTo>
                      <a:lnTo>
                        <a:pt x="837" y="1290"/>
                      </a:lnTo>
                      <a:lnTo>
                        <a:pt x="1013" y="1188"/>
                      </a:lnTo>
                      <a:lnTo>
                        <a:pt x="1013" y="1188"/>
                      </a:lnTo>
                      <a:lnTo>
                        <a:pt x="998" y="1169"/>
                      </a:lnTo>
                      <a:lnTo>
                        <a:pt x="980" y="1149"/>
                      </a:lnTo>
                      <a:lnTo>
                        <a:pt x="980" y="1149"/>
                      </a:lnTo>
                      <a:lnTo>
                        <a:pt x="964" y="1133"/>
                      </a:lnTo>
                      <a:lnTo>
                        <a:pt x="952" y="1117"/>
                      </a:lnTo>
                      <a:lnTo>
                        <a:pt x="942" y="1101"/>
                      </a:lnTo>
                      <a:lnTo>
                        <a:pt x="938" y="1085"/>
                      </a:lnTo>
                      <a:lnTo>
                        <a:pt x="936" y="1069"/>
                      </a:lnTo>
                      <a:lnTo>
                        <a:pt x="940" y="1055"/>
                      </a:lnTo>
                      <a:lnTo>
                        <a:pt x="946" y="1039"/>
                      </a:lnTo>
                      <a:lnTo>
                        <a:pt x="956" y="1025"/>
                      </a:lnTo>
                      <a:lnTo>
                        <a:pt x="956" y="1025"/>
                      </a:lnTo>
                      <a:lnTo>
                        <a:pt x="960" y="1011"/>
                      </a:lnTo>
                      <a:lnTo>
                        <a:pt x="970" y="1002"/>
                      </a:lnTo>
                      <a:lnTo>
                        <a:pt x="970" y="1002"/>
                      </a:lnTo>
                      <a:lnTo>
                        <a:pt x="1023" y="950"/>
                      </a:lnTo>
                      <a:lnTo>
                        <a:pt x="1049" y="924"/>
                      </a:lnTo>
                      <a:lnTo>
                        <a:pt x="1071" y="898"/>
                      </a:lnTo>
                      <a:lnTo>
                        <a:pt x="1091" y="870"/>
                      </a:lnTo>
                      <a:lnTo>
                        <a:pt x="1109" y="840"/>
                      </a:lnTo>
                      <a:lnTo>
                        <a:pt x="1123" y="809"/>
                      </a:lnTo>
                      <a:lnTo>
                        <a:pt x="1133" y="773"/>
                      </a:lnTo>
                      <a:lnTo>
                        <a:pt x="1133" y="773"/>
                      </a:lnTo>
                      <a:lnTo>
                        <a:pt x="1135" y="763"/>
                      </a:lnTo>
                      <a:lnTo>
                        <a:pt x="1139" y="753"/>
                      </a:lnTo>
                      <a:lnTo>
                        <a:pt x="1151" y="735"/>
                      </a:lnTo>
                      <a:lnTo>
                        <a:pt x="1163" y="719"/>
                      </a:lnTo>
                      <a:lnTo>
                        <a:pt x="1177" y="703"/>
                      </a:lnTo>
                      <a:lnTo>
                        <a:pt x="1177" y="703"/>
                      </a:lnTo>
                      <a:lnTo>
                        <a:pt x="1192" y="685"/>
                      </a:lnTo>
                      <a:lnTo>
                        <a:pt x="1192" y="685"/>
                      </a:lnTo>
                      <a:lnTo>
                        <a:pt x="1224" y="644"/>
                      </a:lnTo>
                      <a:lnTo>
                        <a:pt x="1224" y="644"/>
                      </a:lnTo>
                      <a:lnTo>
                        <a:pt x="1262" y="594"/>
                      </a:lnTo>
                      <a:lnTo>
                        <a:pt x="1262" y="594"/>
                      </a:lnTo>
                      <a:lnTo>
                        <a:pt x="1288" y="558"/>
                      </a:lnTo>
                      <a:lnTo>
                        <a:pt x="1288" y="558"/>
                      </a:lnTo>
                      <a:lnTo>
                        <a:pt x="1286" y="554"/>
                      </a:lnTo>
                      <a:lnTo>
                        <a:pt x="1286" y="554"/>
                      </a:lnTo>
                      <a:lnTo>
                        <a:pt x="1284" y="540"/>
                      </a:lnTo>
                      <a:lnTo>
                        <a:pt x="1284" y="540"/>
                      </a:lnTo>
                      <a:lnTo>
                        <a:pt x="1282" y="530"/>
                      </a:lnTo>
                      <a:lnTo>
                        <a:pt x="1282" y="530"/>
                      </a:lnTo>
                      <a:lnTo>
                        <a:pt x="1284" y="516"/>
                      </a:lnTo>
                      <a:lnTo>
                        <a:pt x="1288" y="505"/>
                      </a:lnTo>
                      <a:lnTo>
                        <a:pt x="1296" y="495"/>
                      </a:lnTo>
                      <a:lnTo>
                        <a:pt x="1308" y="489"/>
                      </a:lnTo>
                      <a:lnTo>
                        <a:pt x="1308" y="489"/>
                      </a:lnTo>
                      <a:lnTo>
                        <a:pt x="1322" y="483"/>
                      </a:lnTo>
                      <a:lnTo>
                        <a:pt x="1322" y="483"/>
                      </a:lnTo>
                      <a:lnTo>
                        <a:pt x="1343" y="473"/>
                      </a:lnTo>
                      <a:lnTo>
                        <a:pt x="1357" y="469"/>
                      </a:lnTo>
                      <a:lnTo>
                        <a:pt x="1373" y="467"/>
                      </a:lnTo>
                      <a:lnTo>
                        <a:pt x="1373" y="467"/>
                      </a:lnTo>
                      <a:lnTo>
                        <a:pt x="1381" y="467"/>
                      </a:lnTo>
                      <a:lnTo>
                        <a:pt x="1381" y="467"/>
                      </a:lnTo>
                      <a:lnTo>
                        <a:pt x="1383" y="467"/>
                      </a:lnTo>
                      <a:lnTo>
                        <a:pt x="1383" y="467"/>
                      </a:lnTo>
                      <a:lnTo>
                        <a:pt x="1379" y="427"/>
                      </a:lnTo>
                      <a:lnTo>
                        <a:pt x="1375" y="405"/>
                      </a:lnTo>
                      <a:lnTo>
                        <a:pt x="1375" y="385"/>
                      </a:lnTo>
                      <a:lnTo>
                        <a:pt x="1375" y="3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0" name="Freeform 20">
                  <a:extLst>
                    <a:ext uri="{FF2B5EF4-FFF2-40B4-BE49-F238E27FC236}">
                      <a16:creationId xmlns:a16="http://schemas.microsoft.com/office/drawing/2014/main" id="{EFA388BA-CFEF-4607-A5D0-961A28076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9897" y="4093226"/>
                  <a:ext cx="732814" cy="821527"/>
                </a:xfrm>
                <a:custGeom>
                  <a:avLst/>
                  <a:gdLst>
                    <a:gd name="T0" fmla="*/ 501 w 793"/>
                    <a:gd name="T1" fmla="*/ 810 h 889"/>
                    <a:gd name="T2" fmla="*/ 511 w 793"/>
                    <a:gd name="T3" fmla="*/ 776 h 889"/>
                    <a:gd name="T4" fmla="*/ 538 w 793"/>
                    <a:gd name="T5" fmla="*/ 756 h 889"/>
                    <a:gd name="T6" fmla="*/ 612 w 793"/>
                    <a:gd name="T7" fmla="*/ 736 h 889"/>
                    <a:gd name="T8" fmla="*/ 652 w 793"/>
                    <a:gd name="T9" fmla="*/ 724 h 889"/>
                    <a:gd name="T10" fmla="*/ 681 w 793"/>
                    <a:gd name="T11" fmla="*/ 696 h 889"/>
                    <a:gd name="T12" fmla="*/ 679 w 793"/>
                    <a:gd name="T13" fmla="*/ 643 h 889"/>
                    <a:gd name="T14" fmla="*/ 674 w 793"/>
                    <a:gd name="T15" fmla="*/ 599 h 889"/>
                    <a:gd name="T16" fmla="*/ 679 w 793"/>
                    <a:gd name="T17" fmla="*/ 559 h 889"/>
                    <a:gd name="T18" fmla="*/ 719 w 793"/>
                    <a:gd name="T19" fmla="*/ 496 h 889"/>
                    <a:gd name="T20" fmla="*/ 765 w 793"/>
                    <a:gd name="T21" fmla="*/ 456 h 889"/>
                    <a:gd name="T22" fmla="*/ 725 w 793"/>
                    <a:gd name="T23" fmla="*/ 400 h 889"/>
                    <a:gd name="T24" fmla="*/ 711 w 793"/>
                    <a:gd name="T25" fmla="*/ 368 h 889"/>
                    <a:gd name="T26" fmla="*/ 713 w 793"/>
                    <a:gd name="T27" fmla="*/ 360 h 889"/>
                    <a:gd name="T28" fmla="*/ 781 w 793"/>
                    <a:gd name="T29" fmla="*/ 203 h 889"/>
                    <a:gd name="T30" fmla="*/ 791 w 793"/>
                    <a:gd name="T31" fmla="*/ 164 h 889"/>
                    <a:gd name="T32" fmla="*/ 785 w 793"/>
                    <a:gd name="T33" fmla="*/ 94 h 889"/>
                    <a:gd name="T34" fmla="*/ 765 w 793"/>
                    <a:gd name="T35" fmla="*/ 60 h 889"/>
                    <a:gd name="T36" fmla="*/ 749 w 793"/>
                    <a:gd name="T37" fmla="*/ 52 h 889"/>
                    <a:gd name="T38" fmla="*/ 664 w 793"/>
                    <a:gd name="T39" fmla="*/ 22 h 889"/>
                    <a:gd name="T40" fmla="*/ 608 w 793"/>
                    <a:gd name="T41" fmla="*/ 14 h 889"/>
                    <a:gd name="T42" fmla="*/ 572 w 793"/>
                    <a:gd name="T43" fmla="*/ 18 h 889"/>
                    <a:gd name="T44" fmla="*/ 536 w 793"/>
                    <a:gd name="T45" fmla="*/ 34 h 889"/>
                    <a:gd name="T46" fmla="*/ 491 w 793"/>
                    <a:gd name="T47" fmla="*/ 46 h 889"/>
                    <a:gd name="T48" fmla="*/ 455 w 793"/>
                    <a:gd name="T49" fmla="*/ 46 h 889"/>
                    <a:gd name="T50" fmla="*/ 425 w 793"/>
                    <a:gd name="T51" fmla="*/ 36 h 889"/>
                    <a:gd name="T52" fmla="*/ 409 w 793"/>
                    <a:gd name="T53" fmla="*/ 16 h 889"/>
                    <a:gd name="T54" fmla="*/ 377 w 793"/>
                    <a:gd name="T55" fmla="*/ 0 h 889"/>
                    <a:gd name="T56" fmla="*/ 351 w 793"/>
                    <a:gd name="T57" fmla="*/ 6 h 889"/>
                    <a:gd name="T58" fmla="*/ 332 w 793"/>
                    <a:gd name="T59" fmla="*/ 46 h 889"/>
                    <a:gd name="T60" fmla="*/ 332 w 793"/>
                    <a:gd name="T61" fmla="*/ 66 h 889"/>
                    <a:gd name="T62" fmla="*/ 280 w 793"/>
                    <a:gd name="T63" fmla="*/ 134 h 889"/>
                    <a:gd name="T64" fmla="*/ 214 w 793"/>
                    <a:gd name="T65" fmla="*/ 219 h 889"/>
                    <a:gd name="T66" fmla="*/ 181 w 793"/>
                    <a:gd name="T67" fmla="*/ 265 h 889"/>
                    <a:gd name="T68" fmla="*/ 171 w 793"/>
                    <a:gd name="T69" fmla="*/ 295 h 889"/>
                    <a:gd name="T70" fmla="*/ 131 w 793"/>
                    <a:gd name="T71" fmla="*/ 382 h 889"/>
                    <a:gd name="T72" fmla="*/ 57 w 793"/>
                    <a:gd name="T73" fmla="*/ 472 h 889"/>
                    <a:gd name="T74" fmla="*/ 0 w 793"/>
                    <a:gd name="T75" fmla="*/ 523 h 889"/>
                    <a:gd name="T76" fmla="*/ 75 w 793"/>
                    <a:gd name="T77" fmla="*/ 553 h 889"/>
                    <a:gd name="T78" fmla="*/ 95 w 793"/>
                    <a:gd name="T79" fmla="*/ 567 h 889"/>
                    <a:gd name="T80" fmla="*/ 177 w 793"/>
                    <a:gd name="T81" fmla="*/ 629 h 889"/>
                    <a:gd name="T82" fmla="*/ 264 w 793"/>
                    <a:gd name="T83" fmla="*/ 670 h 889"/>
                    <a:gd name="T84" fmla="*/ 330 w 793"/>
                    <a:gd name="T85" fmla="*/ 678 h 889"/>
                    <a:gd name="T86" fmla="*/ 381 w 793"/>
                    <a:gd name="T87" fmla="*/ 674 h 889"/>
                    <a:gd name="T88" fmla="*/ 383 w 793"/>
                    <a:gd name="T89" fmla="*/ 728 h 889"/>
                    <a:gd name="T90" fmla="*/ 346 w 793"/>
                    <a:gd name="T91" fmla="*/ 780 h 889"/>
                    <a:gd name="T92" fmla="*/ 391 w 793"/>
                    <a:gd name="T93" fmla="*/ 841 h 889"/>
                    <a:gd name="T94" fmla="*/ 421 w 793"/>
                    <a:gd name="T95" fmla="*/ 871 h 889"/>
                    <a:gd name="T96" fmla="*/ 459 w 793"/>
                    <a:gd name="T97" fmla="*/ 889 h 889"/>
                    <a:gd name="T98" fmla="*/ 461 w 793"/>
                    <a:gd name="T99" fmla="*/ 889 h 889"/>
                    <a:gd name="T100" fmla="*/ 495 w 793"/>
                    <a:gd name="T101" fmla="*/ 849 h 889"/>
                    <a:gd name="T102" fmla="*/ 501 w 793"/>
                    <a:gd name="T103" fmla="*/ 826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93" h="889">
                      <a:moveTo>
                        <a:pt x="501" y="826"/>
                      </a:moveTo>
                      <a:lnTo>
                        <a:pt x="501" y="826"/>
                      </a:lnTo>
                      <a:lnTo>
                        <a:pt x="501" y="810"/>
                      </a:lnTo>
                      <a:lnTo>
                        <a:pt x="503" y="796"/>
                      </a:lnTo>
                      <a:lnTo>
                        <a:pt x="507" y="786"/>
                      </a:lnTo>
                      <a:lnTo>
                        <a:pt x="511" y="776"/>
                      </a:lnTo>
                      <a:lnTo>
                        <a:pt x="518" y="768"/>
                      </a:lnTo>
                      <a:lnTo>
                        <a:pt x="526" y="762"/>
                      </a:lnTo>
                      <a:lnTo>
                        <a:pt x="538" y="756"/>
                      </a:lnTo>
                      <a:lnTo>
                        <a:pt x="552" y="752"/>
                      </a:lnTo>
                      <a:lnTo>
                        <a:pt x="552" y="752"/>
                      </a:lnTo>
                      <a:lnTo>
                        <a:pt x="612" y="736"/>
                      </a:lnTo>
                      <a:lnTo>
                        <a:pt x="612" y="736"/>
                      </a:lnTo>
                      <a:lnTo>
                        <a:pt x="634" y="730"/>
                      </a:lnTo>
                      <a:lnTo>
                        <a:pt x="652" y="724"/>
                      </a:lnTo>
                      <a:lnTo>
                        <a:pt x="666" y="718"/>
                      </a:lnTo>
                      <a:lnTo>
                        <a:pt x="676" y="708"/>
                      </a:lnTo>
                      <a:lnTo>
                        <a:pt x="681" y="696"/>
                      </a:lnTo>
                      <a:lnTo>
                        <a:pt x="683" y="682"/>
                      </a:lnTo>
                      <a:lnTo>
                        <a:pt x="683" y="664"/>
                      </a:lnTo>
                      <a:lnTo>
                        <a:pt x="679" y="643"/>
                      </a:lnTo>
                      <a:lnTo>
                        <a:pt x="679" y="643"/>
                      </a:lnTo>
                      <a:lnTo>
                        <a:pt x="674" y="613"/>
                      </a:lnTo>
                      <a:lnTo>
                        <a:pt x="674" y="599"/>
                      </a:lnTo>
                      <a:lnTo>
                        <a:pt x="676" y="585"/>
                      </a:lnTo>
                      <a:lnTo>
                        <a:pt x="678" y="573"/>
                      </a:lnTo>
                      <a:lnTo>
                        <a:pt x="679" y="559"/>
                      </a:lnTo>
                      <a:lnTo>
                        <a:pt x="689" y="537"/>
                      </a:lnTo>
                      <a:lnTo>
                        <a:pt x="703" y="515"/>
                      </a:lnTo>
                      <a:lnTo>
                        <a:pt x="719" y="496"/>
                      </a:lnTo>
                      <a:lnTo>
                        <a:pt x="741" y="476"/>
                      </a:lnTo>
                      <a:lnTo>
                        <a:pt x="765" y="456"/>
                      </a:lnTo>
                      <a:lnTo>
                        <a:pt x="765" y="456"/>
                      </a:lnTo>
                      <a:lnTo>
                        <a:pt x="745" y="428"/>
                      </a:lnTo>
                      <a:lnTo>
                        <a:pt x="725" y="400"/>
                      </a:lnTo>
                      <a:lnTo>
                        <a:pt x="725" y="400"/>
                      </a:lnTo>
                      <a:lnTo>
                        <a:pt x="719" y="390"/>
                      </a:lnTo>
                      <a:lnTo>
                        <a:pt x="715" y="380"/>
                      </a:lnTo>
                      <a:lnTo>
                        <a:pt x="711" y="368"/>
                      </a:lnTo>
                      <a:lnTo>
                        <a:pt x="711" y="364"/>
                      </a:lnTo>
                      <a:lnTo>
                        <a:pt x="713" y="360"/>
                      </a:lnTo>
                      <a:lnTo>
                        <a:pt x="713" y="360"/>
                      </a:lnTo>
                      <a:lnTo>
                        <a:pt x="743" y="281"/>
                      </a:lnTo>
                      <a:lnTo>
                        <a:pt x="761" y="241"/>
                      </a:lnTo>
                      <a:lnTo>
                        <a:pt x="781" y="203"/>
                      </a:lnTo>
                      <a:lnTo>
                        <a:pt x="781" y="203"/>
                      </a:lnTo>
                      <a:lnTo>
                        <a:pt x="787" y="183"/>
                      </a:lnTo>
                      <a:lnTo>
                        <a:pt x="791" y="164"/>
                      </a:lnTo>
                      <a:lnTo>
                        <a:pt x="793" y="140"/>
                      </a:lnTo>
                      <a:lnTo>
                        <a:pt x="791" y="116"/>
                      </a:lnTo>
                      <a:lnTo>
                        <a:pt x="785" y="94"/>
                      </a:lnTo>
                      <a:lnTo>
                        <a:pt x="777" y="76"/>
                      </a:lnTo>
                      <a:lnTo>
                        <a:pt x="771" y="68"/>
                      </a:lnTo>
                      <a:lnTo>
                        <a:pt x="765" y="60"/>
                      </a:lnTo>
                      <a:lnTo>
                        <a:pt x="759" y="56"/>
                      </a:lnTo>
                      <a:lnTo>
                        <a:pt x="749" y="52"/>
                      </a:lnTo>
                      <a:lnTo>
                        <a:pt x="749" y="52"/>
                      </a:lnTo>
                      <a:lnTo>
                        <a:pt x="715" y="40"/>
                      </a:lnTo>
                      <a:lnTo>
                        <a:pt x="679" y="28"/>
                      </a:lnTo>
                      <a:lnTo>
                        <a:pt x="664" y="22"/>
                      </a:lnTo>
                      <a:lnTo>
                        <a:pt x="646" y="18"/>
                      </a:lnTo>
                      <a:lnTo>
                        <a:pt x="626" y="16"/>
                      </a:lnTo>
                      <a:lnTo>
                        <a:pt x="608" y="14"/>
                      </a:lnTo>
                      <a:lnTo>
                        <a:pt x="608" y="14"/>
                      </a:lnTo>
                      <a:lnTo>
                        <a:pt x="590" y="16"/>
                      </a:lnTo>
                      <a:lnTo>
                        <a:pt x="572" y="18"/>
                      </a:lnTo>
                      <a:lnTo>
                        <a:pt x="554" y="24"/>
                      </a:lnTo>
                      <a:lnTo>
                        <a:pt x="536" y="34"/>
                      </a:lnTo>
                      <a:lnTo>
                        <a:pt x="536" y="34"/>
                      </a:lnTo>
                      <a:lnTo>
                        <a:pt x="522" y="38"/>
                      </a:lnTo>
                      <a:lnTo>
                        <a:pt x="507" y="42"/>
                      </a:lnTo>
                      <a:lnTo>
                        <a:pt x="491" y="46"/>
                      </a:lnTo>
                      <a:lnTo>
                        <a:pt x="473" y="46"/>
                      </a:lnTo>
                      <a:lnTo>
                        <a:pt x="473" y="46"/>
                      </a:lnTo>
                      <a:lnTo>
                        <a:pt x="455" y="46"/>
                      </a:lnTo>
                      <a:lnTo>
                        <a:pt x="441" y="42"/>
                      </a:lnTo>
                      <a:lnTo>
                        <a:pt x="429" y="38"/>
                      </a:lnTo>
                      <a:lnTo>
                        <a:pt x="425" y="36"/>
                      </a:lnTo>
                      <a:lnTo>
                        <a:pt x="421" y="32"/>
                      </a:lnTo>
                      <a:lnTo>
                        <a:pt x="421" y="32"/>
                      </a:lnTo>
                      <a:lnTo>
                        <a:pt x="409" y="16"/>
                      </a:lnTo>
                      <a:lnTo>
                        <a:pt x="399" y="6"/>
                      </a:lnTo>
                      <a:lnTo>
                        <a:pt x="387" y="2"/>
                      </a:lnTo>
                      <a:lnTo>
                        <a:pt x="377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1" y="6"/>
                      </a:lnTo>
                      <a:lnTo>
                        <a:pt x="328" y="18"/>
                      </a:lnTo>
                      <a:lnTo>
                        <a:pt x="328" y="18"/>
                      </a:lnTo>
                      <a:lnTo>
                        <a:pt x="332" y="46"/>
                      </a:lnTo>
                      <a:lnTo>
                        <a:pt x="334" y="58"/>
                      </a:lnTo>
                      <a:lnTo>
                        <a:pt x="332" y="62"/>
                      </a:lnTo>
                      <a:lnTo>
                        <a:pt x="332" y="66"/>
                      </a:lnTo>
                      <a:lnTo>
                        <a:pt x="332" y="66"/>
                      </a:lnTo>
                      <a:lnTo>
                        <a:pt x="306" y="100"/>
                      </a:lnTo>
                      <a:lnTo>
                        <a:pt x="280" y="134"/>
                      </a:lnTo>
                      <a:lnTo>
                        <a:pt x="228" y="201"/>
                      </a:lnTo>
                      <a:lnTo>
                        <a:pt x="228" y="201"/>
                      </a:lnTo>
                      <a:lnTo>
                        <a:pt x="214" y="219"/>
                      </a:lnTo>
                      <a:lnTo>
                        <a:pt x="198" y="237"/>
                      </a:lnTo>
                      <a:lnTo>
                        <a:pt x="184" y="255"/>
                      </a:lnTo>
                      <a:lnTo>
                        <a:pt x="181" y="265"/>
                      </a:lnTo>
                      <a:lnTo>
                        <a:pt x="177" y="275"/>
                      </a:lnTo>
                      <a:lnTo>
                        <a:pt x="177" y="275"/>
                      </a:lnTo>
                      <a:lnTo>
                        <a:pt x="171" y="295"/>
                      </a:lnTo>
                      <a:lnTo>
                        <a:pt x="165" y="315"/>
                      </a:lnTo>
                      <a:lnTo>
                        <a:pt x="149" y="350"/>
                      </a:lnTo>
                      <a:lnTo>
                        <a:pt x="131" y="382"/>
                      </a:lnTo>
                      <a:lnTo>
                        <a:pt x="109" y="414"/>
                      </a:lnTo>
                      <a:lnTo>
                        <a:pt x="83" y="444"/>
                      </a:lnTo>
                      <a:lnTo>
                        <a:pt x="57" y="472"/>
                      </a:lnTo>
                      <a:lnTo>
                        <a:pt x="29" y="497"/>
                      </a:lnTo>
                      <a:lnTo>
                        <a:pt x="0" y="523"/>
                      </a:lnTo>
                      <a:lnTo>
                        <a:pt x="0" y="523"/>
                      </a:lnTo>
                      <a:lnTo>
                        <a:pt x="25" y="533"/>
                      </a:lnTo>
                      <a:lnTo>
                        <a:pt x="51" y="543"/>
                      </a:lnTo>
                      <a:lnTo>
                        <a:pt x="75" y="553"/>
                      </a:lnTo>
                      <a:lnTo>
                        <a:pt x="85" y="559"/>
                      </a:lnTo>
                      <a:lnTo>
                        <a:pt x="95" y="567"/>
                      </a:lnTo>
                      <a:lnTo>
                        <a:pt x="95" y="567"/>
                      </a:lnTo>
                      <a:lnTo>
                        <a:pt x="123" y="589"/>
                      </a:lnTo>
                      <a:lnTo>
                        <a:pt x="149" y="611"/>
                      </a:lnTo>
                      <a:lnTo>
                        <a:pt x="177" y="629"/>
                      </a:lnTo>
                      <a:lnTo>
                        <a:pt x="204" y="647"/>
                      </a:lnTo>
                      <a:lnTo>
                        <a:pt x="234" y="659"/>
                      </a:lnTo>
                      <a:lnTo>
                        <a:pt x="264" y="670"/>
                      </a:lnTo>
                      <a:lnTo>
                        <a:pt x="296" y="676"/>
                      </a:lnTo>
                      <a:lnTo>
                        <a:pt x="330" y="678"/>
                      </a:lnTo>
                      <a:lnTo>
                        <a:pt x="330" y="678"/>
                      </a:lnTo>
                      <a:lnTo>
                        <a:pt x="355" y="678"/>
                      </a:lnTo>
                      <a:lnTo>
                        <a:pt x="381" y="674"/>
                      </a:lnTo>
                      <a:lnTo>
                        <a:pt x="381" y="674"/>
                      </a:lnTo>
                      <a:lnTo>
                        <a:pt x="387" y="706"/>
                      </a:lnTo>
                      <a:lnTo>
                        <a:pt x="385" y="718"/>
                      </a:lnTo>
                      <a:lnTo>
                        <a:pt x="383" y="728"/>
                      </a:lnTo>
                      <a:lnTo>
                        <a:pt x="379" y="738"/>
                      </a:lnTo>
                      <a:lnTo>
                        <a:pt x="371" y="750"/>
                      </a:lnTo>
                      <a:lnTo>
                        <a:pt x="346" y="780"/>
                      </a:lnTo>
                      <a:lnTo>
                        <a:pt x="346" y="780"/>
                      </a:lnTo>
                      <a:lnTo>
                        <a:pt x="375" y="822"/>
                      </a:lnTo>
                      <a:lnTo>
                        <a:pt x="391" y="841"/>
                      </a:lnTo>
                      <a:lnTo>
                        <a:pt x="409" y="859"/>
                      </a:lnTo>
                      <a:lnTo>
                        <a:pt x="409" y="859"/>
                      </a:lnTo>
                      <a:lnTo>
                        <a:pt x="421" y="871"/>
                      </a:lnTo>
                      <a:lnTo>
                        <a:pt x="435" y="879"/>
                      </a:lnTo>
                      <a:lnTo>
                        <a:pt x="449" y="887"/>
                      </a:lnTo>
                      <a:lnTo>
                        <a:pt x="459" y="889"/>
                      </a:lnTo>
                      <a:lnTo>
                        <a:pt x="459" y="889"/>
                      </a:lnTo>
                      <a:lnTo>
                        <a:pt x="461" y="889"/>
                      </a:lnTo>
                      <a:lnTo>
                        <a:pt x="461" y="889"/>
                      </a:lnTo>
                      <a:lnTo>
                        <a:pt x="475" y="875"/>
                      </a:lnTo>
                      <a:lnTo>
                        <a:pt x="489" y="859"/>
                      </a:lnTo>
                      <a:lnTo>
                        <a:pt x="495" y="849"/>
                      </a:lnTo>
                      <a:lnTo>
                        <a:pt x="499" y="841"/>
                      </a:lnTo>
                      <a:lnTo>
                        <a:pt x="501" y="833"/>
                      </a:lnTo>
                      <a:lnTo>
                        <a:pt x="501" y="826"/>
                      </a:lnTo>
                      <a:lnTo>
                        <a:pt x="501" y="8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101" name="Owal 100">
                  <a:extLst>
                    <a:ext uri="{FF2B5EF4-FFF2-40B4-BE49-F238E27FC236}">
                      <a16:creationId xmlns:a16="http://schemas.microsoft.com/office/drawing/2014/main" id="{4C63DCBB-5C29-45C2-8289-A17D618FEDEF}"/>
                    </a:ext>
                  </a:extLst>
                </p:cNvPr>
                <p:cNvSpPr/>
                <p:nvPr/>
              </p:nvSpPr>
              <p:spPr>
                <a:xfrm>
                  <a:off x="1625273" y="4158754"/>
                  <a:ext cx="468102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Owal 101">
                  <a:extLst>
                    <a:ext uri="{FF2B5EF4-FFF2-40B4-BE49-F238E27FC236}">
                      <a16:creationId xmlns:a16="http://schemas.microsoft.com/office/drawing/2014/main" id="{1BBF407D-3BD1-4BDD-9CF7-0C10F6B27FC2}"/>
                    </a:ext>
                  </a:extLst>
                </p:cNvPr>
                <p:cNvSpPr/>
                <p:nvPr/>
              </p:nvSpPr>
              <p:spPr>
                <a:xfrm>
                  <a:off x="1985938" y="4001113"/>
                  <a:ext cx="235372" cy="31467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80" name="Grupa 79">
                <a:extLst>
                  <a:ext uri="{FF2B5EF4-FFF2-40B4-BE49-F238E27FC236}">
                    <a16:creationId xmlns:a16="http://schemas.microsoft.com/office/drawing/2014/main" id="{65849BA2-454D-400B-AEA2-AF6DA7DCF663}"/>
                  </a:ext>
                </a:extLst>
              </p:cNvPr>
              <p:cNvGrpSpPr/>
              <p:nvPr/>
            </p:nvGrpSpPr>
            <p:grpSpPr>
              <a:xfrm>
                <a:off x="4993546" y="4181819"/>
                <a:ext cx="1312438" cy="1154977"/>
                <a:chOff x="2340760" y="4165306"/>
                <a:chExt cx="1494274" cy="1314997"/>
              </a:xfrm>
              <a:solidFill>
                <a:srgbClr val="A8A2A1"/>
              </a:solidFill>
            </p:grpSpPr>
            <p:sp>
              <p:nvSpPr>
                <p:cNvPr id="95" name="Freeform 16">
                  <a:extLst>
                    <a:ext uri="{FF2B5EF4-FFF2-40B4-BE49-F238E27FC236}">
                      <a16:creationId xmlns:a16="http://schemas.microsoft.com/office/drawing/2014/main" id="{474D5B91-D513-4BD6-B919-12BD274C1E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673" y="4587620"/>
                  <a:ext cx="1018361" cy="892683"/>
                </a:xfrm>
                <a:custGeom>
                  <a:avLst/>
                  <a:gdLst>
                    <a:gd name="T0" fmla="*/ 698 w 1102"/>
                    <a:gd name="T1" fmla="*/ 217 h 966"/>
                    <a:gd name="T2" fmla="*/ 636 w 1102"/>
                    <a:gd name="T3" fmla="*/ 225 h 966"/>
                    <a:gd name="T4" fmla="*/ 583 w 1102"/>
                    <a:gd name="T5" fmla="*/ 203 h 966"/>
                    <a:gd name="T6" fmla="*/ 547 w 1102"/>
                    <a:gd name="T7" fmla="*/ 151 h 966"/>
                    <a:gd name="T8" fmla="*/ 523 w 1102"/>
                    <a:gd name="T9" fmla="*/ 42 h 966"/>
                    <a:gd name="T10" fmla="*/ 517 w 1102"/>
                    <a:gd name="T11" fmla="*/ 4 h 966"/>
                    <a:gd name="T12" fmla="*/ 479 w 1102"/>
                    <a:gd name="T13" fmla="*/ 0 h 966"/>
                    <a:gd name="T14" fmla="*/ 394 w 1102"/>
                    <a:gd name="T15" fmla="*/ 4 h 966"/>
                    <a:gd name="T16" fmla="*/ 358 w 1102"/>
                    <a:gd name="T17" fmla="*/ 0 h 966"/>
                    <a:gd name="T18" fmla="*/ 350 w 1102"/>
                    <a:gd name="T19" fmla="*/ 12 h 966"/>
                    <a:gd name="T20" fmla="*/ 302 w 1102"/>
                    <a:gd name="T21" fmla="*/ 56 h 966"/>
                    <a:gd name="T22" fmla="*/ 225 w 1102"/>
                    <a:gd name="T23" fmla="*/ 72 h 966"/>
                    <a:gd name="T24" fmla="*/ 213 w 1102"/>
                    <a:gd name="T25" fmla="*/ 72 h 966"/>
                    <a:gd name="T26" fmla="*/ 153 w 1102"/>
                    <a:gd name="T27" fmla="*/ 96 h 966"/>
                    <a:gd name="T28" fmla="*/ 135 w 1102"/>
                    <a:gd name="T29" fmla="*/ 128 h 966"/>
                    <a:gd name="T30" fmla="*/ 131 w 1102"/>
                    <a:gd name="T31" fmla="*/ 175 h 966"/>
                    <a:gd name="T32" fmla="*/ 98 w 1102"/>
                    <a:gd name="T33" fmla="*/ 247 h 966"/>
                    <a:gd name="T34" fmla="*/ 52 w 1102"/>
                    <a:gd name="T35" fmla="*/ 298 h 966"/>
                    <a:gd name="T36" fmla="*/ 0 w 1102"/>
                    <a:gd name="T37" fmla="*/ 358 h 966"/>
                    <a:gd name="T38" fmla="*/ 20 w 1102"/>
                    <a:gd name="T39" fmla="*/ 372 h 966"/>
                    <a:gd name="T40" fmla="*/ 58 w 1102"/>
                    <a:gd name="T41" fmla="*/ 436 h 966"/>
                    <a:gd name="T42" fmla="*/ 66 w 1102"/>
                    <a:gd name="T43" fmla="*/ 489 h 966"/>
                    <a:gd name="T44" fmla="*/ 88 w 1102"/>
                    <a:gd name="T45" fmla="*/ 507 h 966"/>
                    <a:gd name="T46" fmla="*/ 139 w 1102"/>
                    <a:gd name="T47" fmla="*/ 549 h 966"/>
                    <a:gd name="T48" fmla="*/ 167 w 1102"/>
                    <a:gd name="T49" fmla="*/ 589 h 966"/>
                    <a:gd name="T50" fmla="*/ 181 w 1102"/>
                    <a:gd name="T51" fmla="*/ 642 h 966"/>
                    <a:gd name="T52" fmla="*/ 207 w 1102"/>
                    <a:gd name="T53" fmla="*/ 716 h 966"/>
                    <a:gd name="T54" fmla="*/ 271 w 1102"/>
                    <a:gd name="T55" fmla="*/ 790 h 966"/>
                    <a:gd name="T56" fmla="*/ 348 w 1102"/>
                    <a:gd name="T57" fmla="*/ 811 h 966"/>
                    <a:gd name="T58" fmla="*/ 366 w 1102"/>
                    <a:gd name="T59" fmla="*/ 933 h 966"/>
                    <a:gd name="T60" fmla="*/ 400 w 1102"/>
                    <a:gd name="T61" fmla="*/ 929 h 966"/>
                    <a:gd name="T62" fmla="*/ 453 w 1102"/>
                    <a:gd name="T63" fmla="*/ 966 h 966"/>
                    <a:gd name="T64" fmla="*/ 475 w 1102"/>
                    <a:gd name="T65" fmla="*/ 937 h 966"/>
                    <a:gd name="T66" fmla="*/ 563 w 1102"/>
                    <a:gd name="T67" fmla="*/ 833 h 966"/>
                    <a:gd name="T68" fmla="*/ 620 w 1102"/>
                    <a:gd name="T69" fmla="*/ 805 h 966"/>
                    <a:gd name="T70" fmla="*/ 688 w 1102"/>
                    <a:gd name="T71" fmla="*/ 795 h 966"/>
                    <a:gd name="T72" fmla="*/ 726 w 1102"/>
                    <a:gd name="T73" fmla="*/ 797 h 966"/>
                    <a:gd name="T74" fmla="*/ 752 w 1102"/>
                    <a:gd name="T75" fmla="*/ 797 h 966"/>
                    <a:gd name="T76" fmla="*/ 807 w 1102"/>
                    <a:gd name="T77" fmla="*/ 817 h 966"/>
                    <a:gd name="T78" fmla="*/ 845 w 1102"/>
                    <a:gd name="T79" fmla="*/ 843 h 966"/>
                    <a:gd name="T80" fmla="*/ 881 w 1102"/>
                    <a:gd name="T81" fmla="*/ 847 h 966"/>
                    <a:gd name="T82" fmla="*/ 915 w 1102"/>
                    <a:gd name="T83" fmla="*/ 829 h 966"/>
                    <a:gd name="T84" fmla="*/ 933 w 1102"/>
                    <a:gd name="T85" fmla="*/ 799 h 966"/>
                    <a:gd name="T86" fmla="*/ 1098 w 1102"/>
                    <a:gd name="T87" fmla="*/ 760 h 966"/>
                    <a:gd name="T88" fmla="*/ 1092 w 1102"/>
                    <a:gd name="T89" fmla="*/ 702 h 966"/>
                    <a:gd name="T90" fmla="*/ 1020 w 1102"/>
                    <a:gd name="T91" fmla="*/ 525 h 966"/>
                    <a:gd name="T92" fmla="*/ 996 w 1102"/>
                    <a:gd name="T93" fmla="*/ 434 h 966"/>
                    <a:gd name="T94" fmla="*/ 992 w 1102"/>
                    <a:gd name="T95" fmla="*/ 362 h 966"/>
                    <a:gd name="T96" fmla="*/ 978 w 1102"/>
                    <a:gd name="T97" fmla="*/ 296 h 966"/>
                    <a:gd name="T98" fmla="*/ 962 w 1102"/>
                    <a:gd name="T99" fmla="*/ 151 h 966"/>
                    <a:gd name="T100" fmla="*/ 791 w 1102"/>
                    <a:gd name="T101" fmla="*/ 189 h 9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02" h="966">
                      <a:moveTo>
                        <a:pt x="791" y="189"/>
                      </a:moveTo>
                      <a:lnTo>
                        <a:pt x="791" y="189"/>
                      </a:lnTo>
                      <a:lnTo>
                        <a:pt x="698" y="217"/>
                      </a:lnTo>
                      <a:lnTo>
                        <a:pt x="698" y="217"/>
                      </a:lnTo>
                      <a:lnTo>
                        <a:pt x="672" y="225"/>
                      </a:lnTo>
                      <a:lnTo>
                        <a:pt x="650" y="227"/>
                      </a:lnTo>
                      <a:lnTo>
                        <a:pt x="650" y="227"/>
                      </a:lnTo>
                      <a:lnTo>
                        <a:pt x="636" y="225"/>
                      </a:lnTo>
                      <a:lnTo>
                        <a:pt x="622" y="223"/>
                      </a:lnTo>
                      <a:lnTo>
                        <a:pt x="611" y="219"/>
                      </a:lnTo>
                      <a:lnTo>
                        <a:pt x="597" y="211"/>
                      </a:lnTo>
                      <a:lnTo>
                        <a:pt x="583" y="203"/>
                      </a:lnTo>
                      <a:lnTo>
                        <a:pt x="569" y="189"/>
                      </a:lnTo>
                      <a:lnTo>
                        <a:pt x="559" y="173"/>
                      </a:lnTo>
                      <a:lnTo>
                        <a:pt x="547" y="151"/>
                      </a:lnTo>
                      <a:lnTo>
                        <a:pt x="547" y="151"/>
                      </a:lnTo>
                      <a:lnTo>
                        <a:pt x="537" y="124"/>
                      </a:lnTo>
                      <a:lnTo>
                        <a:pt x="531" y="96"/>
                      </a:lnTo>
                      <a:lnTo>
                        <a:pt x="527" y="68"/>
                      </a:lnTo>
                      <a:lnTo>
                        <a:pt x="523" y="42"/>
                      </a:lnTo>
                      <a:lnTo>
                        <a:pt x="523" y="42"/>
                      </a:lnTo>
                      <a:lnTo>
                        <a:pt x="519" y="14"/>
                      </a:lnTo>
                      <a:lnTo>
                        <a:pt x="517" y="4"/>
                      </a:lnTo>
                      <a:lnTo>
                        <a:pt x="517" y="4"/>
                      </a:lnTo>
                      <a:lnTo>
                        <a:pt x="507" y="2"/>
                      </a:lnTo>
                      <a:lnTo>
                        <a:pt x="483" y="0"/>
                      </a:lnTo>
                      <a:lnTo>
                        <a:pt x="479" y="0"/>
                      </a:lnTo>
                      <a:lnTo>
                        <a:pt x="479" y="0"/>
                      </a:lnTo>
                      <a:lnTo>
                        <a:pt x="440" y="2"/>
                      </a:lnTo>
                      <a:lnTo>
                        <a:pt x="440" y="2"/>
                      </a:lnTo>
                      <a:lnTo>
                        <a:pt x="394" y="4"/>
                      </a:lnTo>
                      <a:lnTo>
                        <a:pt x="394" y="4"/>
                      </a:lnTo>
                      <a:lnTo>
                        <a:pt x="382" y="2"/>
                      </a:lnTo>
                      <a:lnTo>
                        <a:pt x="382" y="2"/>
                      </a:lnTo>
                      <a:lnTo>
                        <a:pt x="358" y="0"/>
                      </a:lnTo>
                      <a:lnTo>
                        <a:pt x="358" y="0"/>
                      </a:lnTo>
                      <a:lnTo>
                        <a:pt x="354" y="2"/>
                      </a:lnTo>
                      <a:lnTo>
                        <a:pt x="354" y="2"/>
                      </a:lnTo>
                      <a:lnTo>
                        <a:pt x="350" y="12"/>
                      </a:lnTo>
                      <a:lnTo>
                        <a:pt x="350" y="12"/>
                      </a:lnTo>
                      <a:lnTo>
                        <a:pt x="342" y="22"/>
                      </a:lnTo>
                      <a:lnTo>
                        <a:pt x="336" y="32"/>
                      </a:lnTo>
                      <a:lnTo>
                        <a:pt x="318" y="46"/>
                      </a:lnTo>
                      <a:lnTo>
                        <a:pt x="302" y="56"/>
                      </a:lnTo>
                      <a:lnTo>
                        <a:pt x="285" y="64"/>
                      </a:lnTo>
                      <a:lnTo>
                        <a:pt x="267" y="68"/>
                      </a:lnTo>
                      <a:lnTo>
                        <a:pt x="251" y="70"/>
                      </a:lnTo>
                      <a:lnTo>
                        <a:pt x="225" y="72"/>
                      </a:lnTo>
                      <a:lnTo>
                        <a:pt x="225" y="72"/>
                      </a:lnTo>
                      <a:lnTo>
                        <a:pt x="215" y="72"/>
                      </a:lnTo>
                      <a:lnTo>
                        <a:pt x="213" y="72"/>
                      </a:lnTo>
                      <a:lnTo>
                        <a:pt x="213" y="72"/>
                      </a:lnTo>
                      <a:lnTo>
                        <a:pt x="213" y="72"/>
                      </a:lnTo>
                      <a:lnTo>
                        <a:pt x="213" y="72"/>
                      </a:lnTo>
                      <a:lnTo>
                        <a:pt x="153" y="96"/>
                      </a:lnTo>
                      <a:lnTo>
                        <a:pt x="153" y="96"/>
                      </a:lnTo>
                      <a:lnTo>
                        <a:pt x="153" y="98"/>
                      </a:lnTo>
                      <a:lnTo>
                        <a:pt x="153" y="98"/>
                      </a:lnTo>
                      <a:lnTo>
                        <a:pt x="141" y="112"/>
                      </a:lnTo>
                      <a:lnTo>
                        <a:pt x="135" y="128"/>
                      </a:lnTo>
                      <a:lnTo>
                        <a:pt x="131" y="145"/>
                      </a:lnTo>
                      <a:lnTo>
                        <a:pt x="131" y="165"/>
                      </a:lnTo>
                      <a:lnTo>
                        <a:pt x="131" y="165"/>
                      </a:lnTo>
                      <a:lnTo>
                        <a:pt x="131" y="175"/>
                      </a:lnTo>
                      <a:lnTo>
                        <a:pt x="131" y="185"/>
                      </a:lnTo>
                      <a:lnTo>
                        <a:pt x="125" y="203"/>
                      </a:lnTo>
                      <a:lnTo>
                        <a:pt x="116" y="225"/>
                      </a:lnTo>
                      <a:lnTo>
                        <a:pt x="98" y="247"/>
                      </a:lnTo>
                      <a:lnTo>
                        <a:pt x="98" y="247"/>
                      </a:lnTo>
                      <a:lnTo>
                        <a:pt x="76" y="273"/>
                      </a:lnTo>
                      <a:lnTo>
                        <a:pt x="52" y="298"/>
                      </a:lnTo>
                      <a:lnTo>
                        <a:pt x="52" y="298"/>
                      </a:lnTo>
                      <a:lnTo>
                        <a:pt x="28" y="324"/>
                      </a:lnTo>
                      <a:lnTo>
                        <a:pt x="4" y="352"/>
                      </a:lnTo>
                      <a:lnTo>
                        <a:pt x="4" y="352"/>
                      </a:lnTo>
                      <a:lnTo>
                        <a:pt x="0" y="358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2" y="360"/>
                      </a:lnTo>
                      <a:lnTo>
                        <a:pt x="20" y="372"/>
                      </a:lnTo>
                      <a:lnTo>
                        <a:pt x="34" y="388"/>
                      </a:lnTo>
                      <a:lnTo>
                        <a:pt x="44" y="402"/>
                      </a:lnTo>
                      <a:lnTo>
                        <a:pt x="52" y="418"/>
                      </a:lnTo>
                      <a:lnTo>
                        <a:pt x="58" y="436"/>
                      </a:lnTo>
                      <a:lnTo>
                        <a:pt x="62" y="452"/>
                      </a:lnTo>
                      <a:lnTo>
                        <a:pt x="66" y="483"/>
                      </a:lnTo>
                      <a:lnTo>
                        <a:pt x="66" y="483"/>
                      </a:lnTo>
                      <a:lnTo>
                        <a:pt x="66" y="489"/>
                      </a:lnTo>
                      <a:lnTo>
                        <a:pt x="70" y="493"/>
                      </a:lnTo>
                      <a:lnTo>
                        <a:pt x="76" y="499"/>
                      </a:lnTo>
                      <a:lnTo>
                        <a:pt x="88" y="507"/>
                      </a:lnTo>
                      <a:lnTo>
                        <a:pt x="88" y="507"/>
                      </a:lnTo>
                      <a:lnTo>
                        <a:pt x="112" y="523"/>
                      </a:lnTo>
                      <a:lnTo>
                        <a:pt x="133" y="543"/>
                      </a:lnTo>
                      <a:lnTo>
                        <a:pt x="133" y="543"/>
                      </a:lnTo>
                      <a:lnTo>
                        <a:pt x="139" y="549"/>
                      </a:lnTo>
                      <a:lnTo>
                        <a:pt x="139" y="549"/>
                      </a:lnTo>
                      <a:lnTo>
                        <a:pt x="153" y="569"/>
                      </a:lnTo>
                      <a:lnTo>
                        <a:pt x="167" y="589"/>
                      </a:lnTo>
                      <a:lnTo>
                        <a:pt x="167" y="589"/>
                      </a:lnTo>
                      <a:lnTo>
                        <a:pt x="173" y="601"/>
                      </a:lnTo>
                      <a:lnTo>
                        <a:pt x="179" y="613"/>
                      </a:lnTo>
                      <a:lnTo>
                        <a:pt x="181" y="627"/>
                      </a:lnTo>
                      <a:lnTo>
                        <a:pt x="181" y="642"/>
                      </a:lnTo>
                      <a:lnTo>
                        <a:pt x="181" y="642"/>
                      </a:lnTo>
                      <a:lnTo>
                        <a:pt x="195" y="688"/>
                      </a:lnTo>
                      <a:lnTo>
                        <a:pt x="195" y="688"/>
                      </a:lnTo>
                      <a:lnTo>
                        <a:pt x="207" y="716"/>
                      </a:lnTo>
                      <a:lnTo>
                        <a:pt x="219" y="740"/>
                      </a:lnTo>
                      <a:lnTo>
                        <a:pt x="235" y="760"/>
                      </a:lnTo>
                      <a:lnTo>
                        <a:pt x="251" y="778"/>
                      </a:lnTo>
                      <a:lnTo>
                        <a:pt x="271" y="790"/>
                      </a:lnTo>
                      <a:lnTo>
                        <a:pt x="292" y="801"/>
                      </a:lnTo>
                      <a:lnTo>
                        <a:pt x="318" y="807"/>
                      </a:lnTo>
                      <a:lnTo>
                        <a:pt x="348" y="811"/>
                      </a:lnTo>
                      <a:lnTo>
                        <a:pt x="348" y="811"/>
                      </a:lnTo>
                      <a:lnTo>
                        <a:pt x="342" y="945"/>
                      </a:lnTo>
                      <a:lnTo>
                        <a:pt x="342" y="945"/>
                      </a:lnTo>
                      <a:lnTo>
                        <a:pt x="354" y="939"/>
                      </a:lnTo>
                      <a:lnTo>
                        <a:pt x="366" y="933"/>
                      </a:lnTo>
                      <a:lnTo>
                        <a:pt x="378" y="929"/>
                      </a:lnTo>
                      <a:lnTo>
                        <a:pt x="390" y="929"/>
                      </a:lnTo>
                      <a:lnTo>
                        <a:pt x="390" y="929"/>
                      </a:lnTo>
                      <a:lnTo>
                        <a:pt x="400" y="929"/>
                      </a:lnTo>
                      <a:lnTo>
                        <a:pt x="408" y="931"/>
                      </a:lnTo>
                      <a:lnTo>
                        <a:pt x="424" y="937"/>
                      </a:lnTo>
                      <a:lnTo>
                        <a:pt x="440" y="949"/>
                      </a:lnTo>
                      <a:lnTo>
                        <a:pt x="453" y="966"/>
                      </a:lnTo>
                      <a:lnTo>
                        <a:pt x="453" y="966"/>
                      </a:lnTo>
                      <a:lnTo>
                        <a:pt x="465" y="949"/>
                      </a:lnTo>
                      <a:lnTo>
                        <a:pt x="475" y="937"/>
                      </a:lnTo>
                      <a:lnTo>
                        <a:pt x="475" y="937"/>
                      </a:lnTo>
                      <a:lnTo>
                        <a:pt x="493" y="905"/>
                      </a:lnTo>
                      <a:lnTo>
                        <a:pt x="515" y="879"/>
                      </a:lnTo>
                      <a:lnTo>
                        <a:pt x="537" y="853"/>
                      </a:lnTo>
                      <a:lnTo>
                        <a:pt x="563" y="833"/>
                      </a:lnTo>
                      <a:lnTo>
                        <a:pt x="577" y="825"/>
                      </a:lnTo>
                      <a:lnTo>
                        <a:pt x="591" y="817"/>
                      </a:lnTo>
                      <a:lnTo>
                        <a:pt x="605" y="811"/>
                      </a:lnTo>
                      <a:lnTo>
                        <a:pt x="620" y="805"/>
                      </a:lnTo>
                      <a:lnTo>
                        <a:pt x="636" y="801"/>
                      </a:lnTo>
                      <a:lnTo>
                        <a:pt x="652" y="797"/>
                      </a:lnTo>
                      <a:lnTo>
                        <a:pt x="670" y="795"/>
                      </a:lnTo>
                      <a:lnTo>
                        <a:pt x="688" y="795"/>
                      </a:lnTo>
                      <a:lnTo>
                        <a:pt x="688" y="795"/>
                      </a:lnTo>
                      <a:lnTo>
                        <a:pt x="706" y="795"/>
                      </a:lnTo>
                      <a:lnTo>
                        <a:pt x="726" y="797"/>
                      </a:lnTo>
                      <a:lnTo>
                        <a:pt x="726" y="797"/>
                      </a:lnTo>
                      <a:lnTo>
                        <a:pt x="732" y="799"/>
                      </a:lnTo>
                      <a:lnTo>
                        <a:pt x="732" y="799"/>
                      </a:lnTo>
                      <a:lnTo>
                        <a:pt x="752" y="797"/>
                      </a:lnTo>
                      <a:lnTo>
                        <a:pt x="752" y="797"/>
                      </a:lnTo>
                      <a:lnTo>
                        <a:pt x="764" y="799"/>
                      </a:lnTo>
                      <a:lnTo>
                        <a:pt x="764" y="799"/>
                      </a:lnTo>
                      <a:lnTo>
                        <a:pt x="793" y="809"/>
                      </a:lnTo>
                      <a:lnTo>
                        <a:pt x="807" y="817"/>
                      </a:lnTo>
                      <a:lnTo>
                        <a:pt x="819" y="825"/>
                      </a:lnTo>
                      <a:lnTo>
                        <a:pt x="819" y="825"/>
                      </a:lnTo>
                      <a:lnTo>
                        <a:pt x="831" y="835"/>
                      </a:lnTo>
                      <a:lnTo>
                        <a:pt x="845" y="843"/>
                      </a:lnTo>
                      <a:lnTo>
                        <a:pt x="859" y="847"/>
                      </a:lnTo>
                      <a:lnTo>
                        <a:pt x="871" y="849"/>
                      </a:lnTo>
                      <a:lnTo>
                        <a:pt x="871" y="849"/>
                      </a:lnTo>
                      <a:lnTo>
                        <a:pt x="881" y="847"/>
                      </a:lnTo>
                      <a:lnTo>
                        <a:pt x="891" y="845"/>
                      </a:lnTo>
                      <a:lnTo>
                        <a:pt x="899" y="841"/>
                      </a:lnTo>
                      <a:lnTo>
                        <a:pt x="909" y="835"/>
                      </a:lnTo>
                      <a:lnTo>
                        <a:pt x="915" y="829"/>
                      </a:lnTo>
                      <a:lnTo>
                        <a:pt x="923" y="819"/>
                      </a:lnTo>
                      <a:lnTo>
                        <a:pt x="927" y="809"/>
                      </a:lnTo>
                      <a:lnTo>
                        <a:pt x="933" y="799"/>
                      </a:lnTo>
                      <a:lnTo>
                        <a:pt x="933" y="799"/>
                      </a:lnTo>
                      <a:lnTo>
                        <a:pt x="945" y="760"/>
                      </a:lnTo>
                      <a:lnTo>
                        <a:pt x="945" y="760"/>
                      </a:lnTo>
                      <a:lnTo>
                        <a:pt x="1098" y="760"/>
                      </a:lnTo>
                      <a:lnTo>
                        <a:pt x="1098" y="760"/>
                      </a:lnTo>
                      <a:lnTo>
                        <a:pt x="1102" y="748"/>
                      </a:lnTo>
                      <a:lnTo>
                        <a:pt x="1102" y="748"/>
                      </a:lnTo>
                      <a:lnTo>
                        <a:pt x="1098" y="726"/>
                      </a:lnTo>
                      <a:lnTo>
                        <a:pt x="1092" y="702"/>
                      </a:lnTo>
                      <a:lnTo>
                        <a:pt x="1076" y="658"/>
                      </a:lnTo>
                      <a:lnTo>
                        <a:pt x="1058" y="615"/>
                      </a:lnTo>
                      <a:lnTo>
                        <a:pt x="1038" y="571"/>
                      </a:lnTo>
                      <a:lnTo>
                        <a:pt x="1020" y="525"/>
                      </a:lnTo>
                      <a:lnTo>
                        <a:pt x="1012" y="503"/>
                      </a:lnTo>
                      <a:lnTo>
                        <a:pt x="1004" y="481"/>
                      </a:lnTo>
                      <a:lnTo>
                        <a:pt x="1000" y="458"/>
                      </a:lnTo>
                      <a:lnTo>
                        <a:pt x="996" y="434"/>
                      </a:lnTo>
                      <a:lnTo>
                        <a:pt x="994" y="410"/>
                      </a:lnTo>
                      <a:lnTo>
                        <a:pt x="994" y="386"/>
                      </a:lnTo>
                      <a:lnTo>
                        <a:pt x="994" y="386"/>
                      </a:lnTo>
                      <a:lnTo>
                        <a:pt x="992" y="362"/>
                      </a:lnTo>
                      <a:lnTo>
                        <a:pt x="988" y="340"/>
                      </a:lnTo>
                      <a:lnTo>
                        <a:pt x="982" y="318"/>
                      </a:lnTo>
                      <a:lnTo>
                        <a:pt x="978" y="296"/>
                      </a:lnTo>
                      <a:lnTo>
                        <a:pt x="978" y="296"/>
                      </a:lnTo>
                      <a:lnTo>
                        <a:pt x="972" y="233"/>
                      </a:lnTo>
                      <a:lnTo>
                        <a:pt x="964" y="167"/>
                      </a:lnTo>
                      <a:lnTo>
                        <a:pt x="964" y="167"/>
                      </a:lnTo>
                      <a:lnTo>
                        <a:pt x="962" y="151"/>
                      </a:lnTo>
                      <a:lnTo>
                        <a:pt x="954" y="139"/>
                      </a:lnTo>
                      <a:lnTo>
                        <a:pt x="954" y="139"/>
                      </a:lnTo>
                      <a:lnTo>
                        <a:pt x="791" y="189"/>
                      </a:lnTo>
                      <a:lnTo>
                        <a:pt x="791" y="18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13E97EDF-2978-4267-B4C4-B233310CD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760" y="4165306"/>
                  <a:ext cx="767930" cy="1162521"/>
                </a:xfrm>
                <a:custGeom>
                  <a:avLst/>
                  <a:gdLst>
                    <a:gd name="T0" fmla="*/ 211 w 831"/>
                    <a:gd name="T1" fmla="*/ 288 h 1258"/>
                    <a:gd name="T2" fmla="*/ 243 w 831"/>
                    <a:gd name="T3" fmla="*/ 336 h 1258"/>
                    <a:gd name="T4" fmla="*/ 263 w 831"/>
                    <a:gd name="T5" fmla="*/ 368 h 1258"/>
                    <a:gd name="T6" fmla="*/ 265 w 831"/>
                    <a:gd name="T7" fmla="*/ 386 h 1258"/>
                    <a:gd name="T8" fmla="*/ 255 w 831"/>
                    <a:gd name="T9" fmla="*/ 406 h 1258"/>
                    <a:gd name="T10" fmla="*/ 193 w 831"/>
                    <a:gd name="T11" fmla="*/ 461 h 1258"/>
                    <a:gd name="T12" fmla="*/ 177 w 831"/>
                    <a:gd name="T13" fmla="*/ 555 h 1258"/>
                    <a:gd name="T14" fmla="*/ 179 w 831"/>
                    <a:gd name="T15" fmla="*/ 626 h 1258"/>
                    <a:gd name="T16" fmla="*/ 149 w 831"/>
                    <a:gd name="T17" fmla="*/ 670 h 1258"/>
                    <a:gd name="T18" fmla="*/ 52 w 831"/>
                    <a:gd name="T19" fmla="*/ 706 h 1258"/>
                    <a:gd name="T20" fmla="*/ 2 w 831"/>
                    <a:gd name="T21" fmla="*/ 722 h 1258"/>
                    <a:gd name="T22" fmla="*/ 18 w 831"/>
                    <a:gd name="T23" fmla="*/ 765 h 1258"/>
                    <a:gd name="T24" fmla="*/ 98 w 831"/>
                    <a:gd name="T25" fmla="*/ 831 h 1258"/>
                    <a:gd name="T26" fmla="*/ 193 w 831"/>
                    <a:gd name="T27" fmla="*/ 861 h 1258"/>
                    <a:gd name="T28" fmla="*/ 243 w 831"/>
                    <a:gd name="T29" fmla="*/ 893 h 1258"/>
                    <a:gd name="T30" fmla="*/ 245 w 831"/>
                    <a:gd name="T31" fmla="*/ 946 h 1258"/>
                    <a:gd name="T32" fmla="*/ 279 w 831"/>
                    <a:gd name="T33" fmla="*/ 1012 h 1258"/>
                    <a:gd name="T34" fmla="*/ 338 w 831"/>
                    <a:gd name="T35" fmla="*/ 1046 h 1258"/>
                    <a:gd name="T36" fmla="*/ 354 w 831"/>
                    <a:gd name="T37" fmla="*/ 1084 h 1258"/>
                    <a:gd name="T38" fmla="*/ 402 w 831"/>
                    <a:gd name="T39" fmla="*/ 1183 h 1258"/>
                    <a:gd name="T40" fmla="*/ 473 w 831"/>
                    <a:gd name="T41" fmla="*/ 1252 h 1258"/>
                    <a:gd name="T42" fmla="*/ 511 w 831"/>
                    <a:gd name="T43" fmla="*/ 1252 h 1258"/>
                    <a:gd name="T44" fmla="*/ 575 w 831"/>
                    <a:gd name="T45" fmla="*/ 1185 h 1258"/>
                    <a:gd name="T46" fmla="*/ 648 w 831"/>
                    <a:gd name="T47" fmla="*/ 1117 h 1258"/>
                    <a:gd name="T48" fmla="*/ 648 w 831"/>
                    <a:gd name="T49" fmla="*/ 1068 h 1258"/>
                    <a:gd name="T50" fmla="*/ 583 w 831"/>
                    <a:gd name="T51" fmla="*/ 1000 h 1258"/>
                    <a:gd name="T52" fmla="*/ 543 w 831"/>
                    <a:gd name="T53" fmla="*/ 962 h 1258"/>
                    <a:gd name="T54" fmla="*/ 535 w 831"/>
                    <a:gd name="T55" fmla="*/ 905 h 1258"/>
                    <a:gd name="T56" fmla="*/ 495 w 831"/>
                    <a:gd name="T57" fmla="*/ 851 h 1258"/>
                    <a:gd name="T58" fmla="*/ 475 w 831"/>
                    <a:gd name="T59" fmla="*/ 819 h 1258"/>
                    <a:gd name="T60" fmla="*/ 487 w 831"/>
                    <a:gd name="T61" fmla="*/ 785 h 1258"/>
                    <a:gd name="T62" fmla="*/ 583 w 831"/>
                    <a:gd name="T63" fmla="*/ 678 h 1258"/>
                    <a:gd name="T64" fmla="*/ 607 w 831"/>
                    <a:gd name="T65" fmla="*/ 626 h 1258"/>
                    <a:gd name="T66" fmla="*/ 611 w 831"/>
                    <a:gd name="T67" fmla="*/ 573 h 1258"/>
                    <a:gd name="T68" fmla="*/ 644 w 831"/>
                    <a:gd name="T69" fmla="*/ 519 h 1258"/>
                    <a:gd name="T70" fmla="*/ 700 w 831"/>
                    <a:gd name="T71" fmla="*/ 489 h 1258"/>
                    <a:gd name="T72" fmla="*/ 730 w 831"/>
                    <a:gd name="T73" fmla="*/ 487 h 1258"/>
                    <a:gd name="T74" fmla="*/ 790 w 831"/>
                    <a:gd name="T75" fmla="*/ 481 h 1258"/>
                    <a:gd name="T76" fmla="*/ 831 w 831"/>
                    <a:gd name="T77" fmla="*/ 447 h 1258"/>
                    <a:gd name="T78" fmla="*/ 798 w 831"/>
                    <a:gd name="T79" fmla="*/ 390 h 1258"/>
                    <a:gd name="T80" fmla="*/ 796 w 831"/>
                    <a:gd name="T81" fmla="*/ 302 h 1258"/>
                    <a:gd name="T82" fmla="*/ 764 w 831"/>
                    <a:gd name="T83" fmla="*/ 237 h 1258"/>
                    <a:gd name="T84" fmla="*/ 730 w 831"/>
                    <a:gd name="T85" fmla="*/ 163 h 1258"/>
                    <a:gd name="T86" fmla="*/ 670 w 831"/>
                    <a:gd name="T87" fmla="*/ 139 h 1258"/>
                    <a:gd name="T88" fmla="*/ 642 w 831"/>
                    <a:gd name="T89" fmla="*/ 109 h 1258"/>
                    <a:gd name="T90" fmla="*/ 595 w 831"/>
                    <a:gd name="T91" fmla="*/ 60 h 1258"/>
                    <a:gd name="T92" fmla="*/ 517 w 831"/>
                    <a:gd name="T93" fmla="*/ 50 h 1258"/>
                    <a:gd name="T94" fmla="*/ 422 w 831"/>
                    <a:gd name="T95" fmla="*/ 16 h 1258"/>
                    <a:gd name="T96" fmla="*/ 360 w 831"/>
                    <a:gd name="T97" fmla="*/ 0 h 1258"/>
                    <a:gd name="T98" fmla="*/ 304 w 831"/>
                    <a:gd name="T99" fmla="*/ 10 h 1258"/>
                    <a:gd name="T100" fmla="*/ 289 w 831"/>
                    <a:gd name="T101" fmla="*/ 101 h 1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1" h="1258">
                      <a:moveTo>
                        <a:pt x="275" y="143"/>
                      </a:moveTo>
                      <a:lnTo>
                        <a:pt x="275" y="143"/>
                      </a:lnTo>
                      <a:lnTo>
                        <a:pt x="257" y="179"/>
                      </a:lnTo>
                      <a:lnTo>
                        <a:pt x="241" y="215"/>
                      </a:lnTo>
                      <a:lnTo>
                        <a:pt x="211" y="288"/>
                      </a:lnTo>
                      <a:lnTo>
                        <a:pt x="211" y="288"/>
                      </a:lnTo>
                      <a:lnTo>
                        <a:pt x="219" y="302"/>
                      </a:lnTo>
                      <a:lnTo>
                        <a:pt x="219" y="302"/>
                      </a:lnTo>
                      <a:lnTo>
                        <a:pt x="229" y="318"/>
                      </a:lnTo>
                      <a:lnTo>
                        <a:pt x="243" y="336"/>
                      </a:lnTo>
                      <a:lnTo>
                        <a:pt x="243" y="336"/>
                      </a:lnTo>
                      <a:lnTo>
                        <a:pt x="257" y="354"/>
                      </a:lnTo>
                      <a:lnTo>
                        <a:pt x="257" y="354"/>
                      </a:lnTo>
                      <a:lnTo>
                        <a:pt x="261" y="360"/>
                      </a:lnTo>
                      <a:lnTo>
                        <a:pt x="263" y="368"/>
                      </a:lnTo>
                      <a:lnTo>
                        <a:pt x="265" y="376"/>
                      </a:lnTo>
                      <a:lnTo>
                        <a:pt x="265" y="384"/>
                      </a:lnTo>
                      <a:lnTo>
                        <a:pt x="265" y="384"/>
                      </a:lnTo>
                      <a:lnTo>
                        <a:pt x="265" y="386"/>
                      </a:lnTo>
                      <a:lnTo>
                        <a:pt x="265" y="386"/>
                      </a:lnTo>
                      <a:lnTo>
                        <a:pt x="269" y="394"/>
                      </a:lnTo>
                      <a:lnTo>
                        <a:pt x="269" y="394"/>
                      </a:lnTo>
                      <a:lnTo>
                        <a:pt x="259" y="398"/>
                      </a:lnTo>
                      <a:lnTo>
                        <a:pt x="259" y="398"/>
                      </a:lnTo>
                      <a:lnTo>
                        <a:pt x="255" y="406"/>
                      </a:lnTo>
                      <a:lnTo>
                        <a:pt x="247" y="412"/>
                      </a:lnTo>
                      <a:lnTo>
                        <a:pt x="247" y="412"/>
                      </a:lnTo>
                      <a:lnTo>
                        <a:pt x="225" y="429"/>
                      </a:lnTo>
                      <a:lnTo>
                        <a:pt x="207" y="445"/>
                      </a:lnTo>
                      <a:lnTo>
                        <a:pt x="193" y="461"/>
                      </a:lnTo>
                      <a:lnTo>
                        <a:pt x="183" y="479"/>
                      </a:lnTo>
                      <a:lnTo>
                        <a:pt x="175" y="497"/>
                      </a:lnTo>
                      <a:lnTo>
                        <a:pt x="173" y="515"/>
                      </a:lnTo>
                      <a:lnTo>
                        <a:pt x="173" y="535"/>
                      </a:lnTo>
                      <a:lnTo>
                        <a:pt x="177" y="555"/>
                      </a:lnTo>
                      <a:lnTo>
                        <a:pt x="177" y="555"/>
                      </a:lnTo>
                      <a:lnTo>
                        <a:pt x="181" y="588"/>
                      </a:lnTo>
                      <a:lnTo>
                        <a:pt x="181" y="602"/>
                      </a:lnTo>
                      <a:lnTo>
                        <a:pt x="181" y="616"/>
                      </a:lnTo>
                      <a:lnTo>
                        <a:pt x="179" y="626"/>
                      </a:lnTo>
                      <a:lnTo>
                        <a:pt x="175" y="638"/>
                      </a:lnTo>
                      <a:lnTo>
                        <a:pt x="171" y="648"/>
                      </a:lnTo>
                      <a:lnTo>
                        <a:pt x="165" y="656"/>
                      </a:lnTo>
                      <a:lnTo>
                        <a:pt x="157" y="664"/>
                      </a:lnTo>
                      <a:lnTo>
                        <a:pt x="149" y="670"/>
                      </a:lnTo>
                      <a:lnTo>
                        <a:pt x="130" y="682"/>
                      </a:lnTo>
                      <a:lnTo>
                        <a:pt x="108" y="692"/>
                      </a:lnTo>
                      <a:lnTo>
                        <a:pt x="80" y="698"/>
                      </a:lnTo>
                      <a:lnTo>
                        <a:pt x="80" y="698"/>
                      </a:lnTo>
                      <a:lnTo>
                        <a:pt x="52" y="706"/>
                      </a:lnTo>
                      <a:lnTo>
                        <a:pt x="52" y="706"/>
                      </a:lnTo>
                      <a:lnTo>
                        <a:pt x="20" y="714"/>
                      </a:lnTo>
                      <a:lnTo>
                        <a:pt x="20" y="714"/>
                      </a:lnTo>
                      <a:lnTo>
                        <a:pt x="10" y="718"/>
                      </a:lnTo>
                      <a:lnTo>
                        <a:pt x="2" y="722"/>
                      </a:lnTo>
                      <a:lnTo>
                        <a:pt x="0" y="728"/>
                      </a:lnTo>
                      <a:lnTo>
                        <a:pt x="0" y="738"/>
                      </a:lnTo>
                      <a:lnTo>
                        <a:pt x="0" y="738"/>
                      </a:lnTo>
                      <a:lnTo>
                        <a:pt x="8" y="751"/>
                      </a:lnTo>
                      <a:lnTo>
                        <a:pt x="18" y="765"/>
                      </a:lnTo>
                      <a:lnTo>
                        <a:pt x="18" y="765"/>
                      </a:lnTo>
                      <a:lnTo>
                        <a:pt x="34" y="787"/>
                      </a:lnTo>
                      <a:lnTo>
                        <a:pt x="54" y="803"/>
                      </a:lnTo>
                      <a:lnTo>
                        <a:pt x="74" y="819"/>
                      </a:lnTo>
                      <a:lnTo>
                        <a:pt x="98" y="831"/>
                      </a:lnTo>
                      <a:lnTo>
                        <a:pt x="120" y="841"/>
                      </a:lnTo>
                      <a:lnTo>
                        <a:pt x="143" y="849"/>
                      </a:lnTo>
                      <a:lnTo>
                        <a:pt x="169" y="857"/>
                      </a:lnTo>
                      <a:lnTo>
                        <a:pt x="193" y="861"/>
                      </a:lnTo>
                      <a:lnTo>
                        <a:pt x="193" y="861"/>
                      </a:lnTo>
                      <a:lnTo>
                        <a:pt x="209" y="865"/>
                      </a:lnTo>
                      <a:lnTo>
                        <a:pt x="221" y="871"/>
                      </a:lnTo>
                      <a:lnTo>
                        <a:pt x="231" y="877"/>
                      </a:lnTo>
                      <a:lnTo>
                        <a:pt x="239" y="883"/>
                      </a:lnTo>
                      <a:lnTo>
                        <a:pt x="243" y="893"/>
                      </a:lnTo>
                      <a:lnTo>
                        <a:pt x="247" y="903"/>
                      </a:lnTo>
                      <a:lnTo>
                        <a:pt x="247" y="915"/>
                      </a:lnTo>
                      <a:lnTo>
                        <a:pt x="247" y="928"/>
                      </a:lnTo>
                      <a:lnTo>
                        <a:pt x="247" y="928"/>
                      </a:lnTo>
                      <a:lnTo>
                        <a:pt x="245" y="946"/>
                      </a:lnTo>
                      <a:lnTo>
                        <a:pt x="247" y="964"/>
                      </a:lnTo>
                      <a:lnTo>
                        <a:pt x="251" y="978"/>
                      </a:lnTo>
                      <a:lnTo>
                        <a:pt x="257" y="990"/>
                      </a:lnTo>
                      <a:lnTo>
                        <a:pt x="267" y="1002"/>
                      </a:lnTo>
                      <a:lnTo>
                        <a:pt x="279" y="1012"/>
                      </a:lnTo>
                      <a:lnTo>
                        <a:pt x="293" y="1020"/>
                      </a:lnTo>
                      <a:lnTo>
                        <a:pt x="310" y="1028"/>
                      </a:lnTo>
                      <a:lnTo>
                        <a:pt x="310" y="1028"/>
                      </a:lnTo>
                      <a:lnTo>
                        <a:pt x="324" y="1036"/>
                      </a:lnTo>
                      <a:lnTo>
                        <a:pt x="338" y="1046"/>
                      </a:lnTo>
                      <a:lnTo>
                        <a:pt x="350" y="1058"/>
                      </a:lnTo>
                      <a:lnTo>
                        <a:pt x="352" y="1064"/>
                      </a:lnTo>
                      <a:lnTo>
                        <a:pt x="354" y="1070"/>
                      </a:lnTo>
                      <a:lnTo>
                        <a:pt x="354" y="1070"/>
                      </a:lnTo>
                      <a:lnTo>
                        <a:pt x="354" y="1084"/>
                      </a:lnTo>
                      <a:lnTo>
                        <a:pt x="356" y="1097"/>
                      </a:lnTo>
                      <a:lnTo>
                        <a:pt x="364" y="1121"/>
                      </a:lnTo>
                      <a:lnTo>
                        <a:pt x="374" y="1143"/>
                      </a:lnTo>
                      <a:lnTo>
                        <a:pt x="388" y="1165"/>
                      </a:lnTo>
                      <a:lnTo>
                        <a:pt x="402" y="1183"/>
                      </a:lnTo>
                      <a:lnTo>
                        <a:pt x="420" y="1203"/>
                      </a:lnTo>
                      <a:lnTo>
                        <a:pt x="454" y="1237"/>
                      </a:lnTo>
                      <a:lnTo>
                        <a:pt x="454" y="1237"/>
                      </a:lnTo>
                      <a:lnTo>
                        <a:pt x="464" y="1247"/>
                      </a:lnTo>
                      <a:lnTo>
                        <a:pt x="473" y="1252"/>
                      </a:lnTo>
                      <a:lnTo>
                        <a:pt x="483" y="1256"/>
                      </a:lnTo>
                      <a:lnTo>
                        <a:pt x="491" y="1258"/>
                      </a:lnTo>
                      <a:lnTo>
                        <a:pt x="491" y="1258"/>
                      </a:lnTo>
                      <a:lnTo>
                        <a:pt x="501" y="1256"/>
                      </a:lnTo>
                      <a:lnTo>
                        <a:pt x="511" y="1252"/>
                      </a:lnTo>
                      <a:lnTo>
                        <a:pt x="521" y="1243"/>
                      </a:lnTo>
                      <a:lnTo>
                        <a:pt x="531" y="1233"/>
                      </a:lnTo>
                      <a:lnTo>
                        <a:pt x="531" y="1233"/>
                      </a:lnTo>
                      <a:lnTo>
                        <a:pt x="553" y="1209"/>
                      </a:lnTo>
                      <a:lnTo>
                        <a:pt x="575" y="1185"/>
                      </a:lnTo>
                      <a:lnTo>
                        <a:pt x="597" y="1163"/>
                      </a:lnTo>
                      <a:lnTo>
                        <a:pt x="623" y="1143"/>
                      </a:lnTo>
                      <a:lnTo>
                        <a:pt x="623" y="1143"/>
                      </a:lnTo>
                      <a:lnTo>
                        <a:pt x="640" y="1127"/>
                      </a:lnTo>
                      <a:lnTo>
                        <a:pt x="648" y="1117"/>
                      </a:lnTo>
                      <a:lnTo>
                        <a:pt x="652" y="1109"/>
                      </a:lnTo>
                      <a:lnTo>
                        <a:pt x="656" y="1099"/>
                      </a:lnTo>
                      <a:lnTo>
                        <a:pt x="656" y="1089"/>
                      </a:lnTo>
                      <a:lnTo>
                        <a:pt x="654" y="1080"/>
                      </a:lnTo>
                      <a:lnTo>
                        <a:pt x="648" y="1068"/>
                      </a:lnTo>
                      <a:lnTo>
                        <a:pt x="648" y="1068"/>
                      </a:lnTo>
                      <a:lnTo>
                        <a:pt x="635" y="1048"/>
                      </a:lnTo>
                      <a:lnTo>
                        <a:pt x="619" y="1030"/>
                      </a:lnTo>
                      <a:lnTo>
                        <a:pt x="601" y="1012"/>
                      </a:lnTo>
                      <a:lnTo>
                        <a:pt x="583" y="1000"/>
                      </a:lnTo>
                      <a:lnTo>
                        <a:pt x="583" y="1000"/>
                      </a:lnTo>
                      <a:lnTo>
                        <a:pt x="565" y="988"/>
                      </a:lnTo>
                      <a:lnTo>
                        <a:pt x="553" y="976"/>
                      </a:lnTo>
                      <a:lnTo>
                        <a:pt x="547" y="970"/>
                      </a:lnTo>
                      <a:lnTo>
                        <a:pt x="543" y="962"/>
                      </a:lnTo>
                      <a:lnTo>
                        <a:pt x="541" y="952"/>
                      </a:lnTo>
                      <a:lnTo>
                        <a:pt x="539" y="942"/>
                      </a:lnTo>
                      <a:lnTo>
                        <a:pt x="539" y="942"/>
                      </a:lnTo>
                      <a:lnTo>
                        <a:pt x="537" y="917"/>
                      </a:lnTo>
                      <a:lnTo>
                        <a:pt x="535" y="905"/>
                      </a:lnTo>
                      <a:lnTo>
                        <a:pt x="529" y="893"/>
                      </a:lnTo>
                      <a:lnTo>
                        <a:pt x="525" y="881"/>
                      </a:lnTo>
                      <a:lnTo>
                        <a:pt x="517" y="871"/>
                      </a:lnTo>
                      <a:lnTo>
                        <a:pt x="507" y="861"/>
                      </a:lnTo>
                      <a:lnTo>
                        <a:pt x="495" y="851"/>
                      </a:lnTo>
                      <a:lnTo>
                        <a:pt x="495" y="851"/>
                      </a:lnTo>
                      <a:lnTo>
                        <a:pt x="487" y="845"/>
                      </a:lnTo>
                      <a:lnTo>
                        <a:pt x="481" y="837"/>
                      </a:lnTo>
                      <a:lnTo>
                        <a:pt x="477" y="829"/>
                      </a:lnTo>
                      <a:lnTo>
                        <a:pt x="475" y="819"/>
                      </a:lnTo>
                      <a:lnTo>
                        <a:pt x="475" y="811"/>
                      </a:lnTo>
                      <a:lnTo>
                        <a:pt x="477" y="801"/>
                      </a:lnTo>
                      <a:lnTo>
                        <a:pt x="481" y="793"/>
                      </a:lnTo>
                      <a:lnTo>
                        <a:pt x="487" y="785"/>
                      </a:lnTo>
                      <a:lnTo>
                        <a:pt x="487" y="785"/>
                      </a:lnTo>
                      <a:lnTo>
                        <a:pt x="511" y="757"/>
                      </a:lnTo>
                      <a:lnTo>
                        <a:pt x="535" y="732"/>
                      </a:lnTo>
                      <a:lnTo>
                        <a:pt x="559" y="704"/>
                      </a:lnTo>
                      <a:lnTo>
                        <a:pt x="583" y="678"/>
                      </a:lnTo>
                      <a:lnTo>
                        <a:pt x="583" y="678"/>
                      </a:lnTo>
                      <a:lnTo>
                        <a:pt x="591" y="666"/>
                      </a:lnTo>
                      <a:lnTo>
                        <a:pt x="599" y="652"/>
                      </a:lnTo>
                      <a:lnTo>
                        <a:pt x="605" y="640"/>
                      </a:lnTo>
                      <a:lnTo>
                        <a:pt x="607" y="634"/>
                      </a:lnTo>
                      <a:lnTo>
                        <a:pt x="607" y="626"/>
                      </a:lnTo>
                      <a:lnTo>
                        <a:pt x="607" y="626"/>
                      </a:lnTo>
                      <a:lnTo>
                        <a:pt x="605" y="612"/>
                      </a:lnTo>
                      <a:lnTo>
                        <a:pt x="607" y="598"/>
                      </a:lnTo>
                      <a:lnTo>
                        <a:pt x="609" y="586"/>
                      </a:lnTo>
                      <a:lnTo>
                        <a:pt x="611" y="573"/>
                      </a:lnTo>
                      <a:lnTo>
                        <a:pt x="615" y="561"/>
                      </a:lnTo>
                      <a:lnTo>
                        <a:pt x="621" y="549"/>
                      </a:lnTo>
                      <a:lnTo>
                        <a:pt x="629" y="539"/>
                      </a:lnTo>
                      <a:lnTo>
                        <a:pt x="635" y="529"/>
                      </a:lnTo>
                      <a:lnTo>
                        <a:pt x="644" y="519"/>
                      </a:lnTo>
                      <a:lnTo>
                        <a:pt x="654" y="511"/>
                      </a:lnTo>
                      <a:lnTo>
                        <a:pt x="664" y="505"/>
                      </a:lnTo>
                      <a:lnTo>
                        <a:pt x="676" y="499"/>
                      </a:lnTo>
                      <a:lnTo>
                        <a:pt x="688" y="493"/>
                      </a:lnTo>
                      <a:lnTo>
                        <a:pt x="700" y="489"/>
                      </a:lnTo>
                      <a:lnTo>
                        <a:pt x="714" y="487"/>
                      </a:lnTo>
                      <a:lnTo>
                        <a:pt x="728" y="487"/>
                      </a:lnTo>
                      <a:lnTo>
                        <a:pt x="728" y="487"/>
                      </a:lnTo>
                      <a:lnTo>
                        <a:pt x="730" y="487"/>
                      </a:lnTo>
                      <a:lnTo>
                        <a:pt x="730" y="487"/>
                      </a:lnTo>
                      <a:lnTo>
                        <a:pt x="740" y="487"/>
                      </a:lnTo>
                      <a:lnTo>
                        <a:pt x="740" y="487"/>
                      </a:lnTo>
                      <a:lnTo>
                        <a:pt x="766" y="485"/>
                      </a:lnTo>
                      <a:lnTo>
                        <a:pt x="778" y="483"/>
                      </a:lnTo>
                      <a:lnTo>
                        <a:pt x="790" y="481"/>
                      </a:lnTo>
                      <a:lnTo>
                        <a:pt x="801" y="475"/>
                      </a:lnTo>
                      <a:lnTo>
                        <a:pt x="811" y="469"/>
                      </a:lnTo>
                      <a:lnTo>
                        <a:pt x="821" y="459"/>
                      </a:lnTo>
                      <a:lnTo>
                        <a:pt x="831" y="447"/>
                      </a:lnTo>
                      <a:lnTo>
                        <a:pt x="831" y="447"/>
                      </a:lnTo>
                      <a:lnTo>
                        <a:pt x="815" y="431"/>
                      </a:lnTo>
                      <a:lnTo>
                        <a:pt x="805" y="419"/>
                      </a:lnTo>
                      <a:lnTo>
                        <a:pt x="798" y="408"/>
                      </a:lnTo>
                      <a:lnTo>
                        <a:pt x="796" y="398"/>
                      </a:lnTo>
                      <a:lnTo>
                        <a:pt x="798" y="390"/>
                      </a:lnTo>
                      <a:lnTo>
                        <a:pt x="803" y="380"/>
                      </a:lnTo>
                      <a:lnTo>
                        <a:pt x="815" y="372"/>
                      </a:lnTo>
                      <a:lnTo>
                        <a:pt x="829" y="364"/>
                      </a:lnTo>
                      <a:lnTo>
                        <a:pt x="829" y="364"/>
                      </a:lnTo>
                      <a:lnTo>
                        <a:pt x="796" y="302"/>
                      </a:lnTo>
                      <a:lnTo>
                        <a:pt x="796" y="302"/>
                      </a:lnTo>
                      <a:lnTo>
                        <a:pt x="776" y="268"/>
                      </a:lnTo>
                      <a:lnTo>
                        <a:pt x="768" y="253"/>
                      </a:lnTo>
                      <a:lnTo>
                        <a:pt x="764" y="237"/>
                      </a:lnTo>
                      <a:lnTo>
                        <a:pt x="764" y="237"/>
                      </a:lnTo>
                      <a:lnTo>
                        <a:pt x="760" y="217"/>
                      </a:lnTo>
                      <a:lnTo>
                        <a:pt x="756" y="201"/>
                      </a:lnTo>
                      <a:lnTo>
                        <a:pt x="750" y="187"/>
                      </a:lnTo>
                      <a:lnTo>
                        <a:pt x="742" y="173"/>
                      </a:lnTo>
                      <a:lnTo>
                        <a:pt x="730" y="163"/>
                      </a:lnTo>
                      <a:lnTo>
                        <a:pt x="716" y="155"/>
                      </a:lnTo>
                      <a:lnTo>
                        <a:pt x="700" y="147"/>
                      </a:lnTo>
                      <a:lnTo>
                        <a:pt x="680" y="143"/>
                      </a:lnTo>
                      <a:lnTo>
                        <a:pt x="680" y="143"/>
                      </a:lnTo>
                      <a:lnTo>
                        <a:pt x="670" y="139"/>
                      </a:lnTo>
                      <a:lnTo>
                        <a:pt x="660" y="135"/>
                      </a:lnTo>
                      <a:lnTo>
                        <a:pt x="652" y="129"/>
                      </a:lnTo>
                      <a:lnTo>
                        <a:pt x="646" y="121"/>
                      </a:lnTo>
                      <a:lnTo>
                        <a:pt x="646" y="121"/>
                      </a:lnTo>
                      <a:lnTo>
                        <a:pt x="642" y="109"/>
                      </a:lnTo>
                      <a:lnTo>
                        <a:pt x="638" y="99"/>
                      </a:lnTo>
                      <a:lnTo>
                        <a:pt x="633" y="89"/>
                      </a:lnTo>
                      <a:lnTo>
                        <a:pt x="627" y="82"/>
                      </a:lnTo>
                      <a:lnTo>
                        <a:pt x="611" y="70"/>
                      </a:lnTo>
                      <a:lnTo>
                        <a:pt x="595" y="60"/>
                      </a:lnTo>
                      <a:lnTo>
                        <a:pt x="577" y="54"/>
                      </a:lnTo>
                      <a:lnTo>
                        <a:pt x="557" y="52"/>
                      </a:lnTo>
                      <a:lnTo>
                        <a:pt x="537" y="50"/>
                      </a:lnTo>
                      <a:lnTo>
                        <a:pt x="517" y="50"/>
                      </a:lnTo>
                      <a:lnTo>
                        <a:pt x="517" y="50"/>
                      </a:lnTo>
                      <a:lnTo>
                        <a:pt x="491" y="48"/>
                      </a:lnTo>
                      <a:lnTo>
                        <a:pt x="468" y="42"/>
                      </a:lnTo>
                      <a:lnTo>
                        <a:pt x="446" y="30"/>
                      </a:lnTo>
                      <a:lnTo>
                        <a:pt x="422" y="16"/>
                      </a:lnTo>
                      <a:lnTo>
                        <a:pt x="422" y="16"/>
                      </a:lnTo>
                      <a:lnTo>
                        <a:pt x="410" y="8"/>
                      </a:lnTo>
                      <a:lnTo>
                        <a:pt x="394" y="4"/>
                      </a:lnTo>
                      <a:lnTo>
                        <a:pt x="378" y="2"/>
                      </a:lnTo>
                      <a:lnTo>
                        <a:pt x="360" y="0"/>
                      </a:lnTo>
                      <a:lnTo>
                        <a:pt x="360" y="0"/>
                      </a:lnTo>
                      <a:lnTo>
                        <a:pt x="334" y="2"/>
                      </a:lnTo>
                      <a:lnTo>
                        <a:pt x="310" y="4"/>
                      </a:lnTo>
                      <a:lnTo>
                        <a:pt x="310" y="4"/>
                      </a:lnTo>
                      <a:lnTo>
                        <a:pt x="306" y="6"/>
                      </a:lnTo>
                      <a:lnTo>
                        <a:pt x="304" y="10"/>
                      </a:lnTo>
                      <a:lnTo>
                        <a:pt x="301" y="20"/>
                      </a:lnTo>
                      <a:lnTo>
                        <a:pt x="291" y="54"/>
                      </a:lnTo>
                      <a:lnTo>
                        <a:pt x="291" y="54"/>
                      </a:lnTo>
                      <a:lnTo>
                        <a:pt x="291" y="78"/>
                      </a:lnTo>
                      <a:lnTo>
                        <a:pt x="289" y="101"/>
                      </a:lnTo>
                      <a:lnTo>
                        <a:pt x="283" y="125"/>
                      </a:lnTo>
                      <a:lnTo>
                        <a:pt x="275" y="143"/>
                      </a:lnTo>
                      <a:lnTo>
                        <a:pt x="275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97" name="Owal 96">
                  <a:extLst>
                    <a:ext uri="{FF2B5EF4-FFF2-40B4-BE49-F238E27FC236}">
                      <a16:creationId xmlns:a16="http://schemas.microsoft.com/office/drawing/2014/main" id="{EB2F47CA-089E-4C01-A95F-A9B9C57FC2FB}"/>
                    </a:ext>
                  </a:extLst>
                </p:cNvPr>
                <p:cNvSpPr/>
                <p:nvPr/>
              </p:nvSpPr>
              <p:spPr>
                <a:xfrm>
                  <a:off x="2801986" y="4560004"/>
                  <a:ext cx="468102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8" name="Owal 97">
                  <a:extLst>
                    <a:ext uri="{FF2B5EF4-FFF2-40B4-BE49-F238E27FC236}">
                      <a16:creationId xmlns:a16="http://schemas.microsoft.com/office/drawing/2014/main" id="{31CEB40C-CDAC-481B-8F86-04F2B3972F6B}"/>
                    </a:ext>
                  </a:extLst>
                </p:cNvPr>
                <p:cNvSpPr/>
                <p:nvPr/>
              </p:nvSpPr>
              <p:spPr>
                <a:xfrm>
                  <a:off x="2754414" y="4771542"/>
                  <a:ext cx="320360" cy="41175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81" name="Grupa 80">
                <a:extLst>
                  <a:ext uri="{FF2B5EF4-FFF2-40B4-BE49-F238E27FC236}">
                    <a16:creationId xmlns:a16="http://schemas.microsoft.com/office/drawing/2014/main" id="{D69E16E5-B005-4840-AF87-6D286ECFE21F}"/>
                  </a:ext>
                </a:extLst>
              </p:cNvPr>
              <p:cNvGrpSpPr/>
              <p:nvPr/>
            </p:nvGrpSpPr>
            <p:grpSpPr>
              <a:xfrm>
                <a:off x="5641241" y="3430232"/>
                <a:ext cx="1687421" cy="1968250"/>
                <a:chOff x="3078194" y="3309587"/>
                <a:chExt cx="1921210" cy="2240948"/>
              </a:xfrm>
              <a:solidFill>
                <a:srgbClr val="C4E99B"/>
              </a:solidFill>
            </p:grpSpPr>
            <p:sp>
              <p:nvSpPr>
                <p:cNvPr id="88" name="Freeform 7">
                  <a:extLst>
                    <a:ext uri="{FF2B5EF4-FFF2-40B4-BE49-F238E27FC236}">
                      <a16:creationId xmlns:a16="http://schemas.microsoft.com/office/drawing/2014/main" id="{A3FA8FFB-80DE-4020-821E-BC15359EC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4672" y="3309587"/>
                  <a:ext cx="1074732" cy="1355658"/>
                </a:xfrm>
                <a:custGeom>
                  <a:avLst/>
                  <a:gdLst>
                    <a:gd name="T0" fmla="*/ 117 w 1163"/>
                    <a:gd name="T1" fmla="*/ 1063 h 1467"/>
                    <a:gd name="T2" fmla="*/ 169 w 1163"/>
                    <a:gd name="T3" fmla="*/ 1091 h 1467"/>
                    <a:gd name="T4" fmla="*/ 213 w 1163"/>
                    <a:gd name="T5" fmla="*/ 1077 h 1467"/>
                    <a:gd name="T6" fmla="*/ 231 w 1163"/>
                    <a:gd name="T7" fmla="*/ 1077 h 1467"/>
                    <a:gd name="T8" fmla="*/ 268 w 1163"/>
                    <a:gd name="T9" fmla="*/ 1093 h 1467"/>
                    <a:gd name="T10" fmla="*/ 284 w 1163"/>
                    <a:gd name="T11" fmla="*/ 1121 h 1467"/>
                    <a:gd name="T12" fmla="*/ 296 w 1163"/>
                    <a:gd name="T13" fmla="*/ 1177 h 1467"/>
                    <a:gd name="T14" fmla="*/ 320 w 1163"/>
                    <a:gd name="T15" fmla="*/ 1204 h 1467"/>
                    <a:gd name="T16" fmla="*/ 386 w 1163"/>
                    <a:gd name="T17" fmla="*/ 1226 h 1467"/>
                    <a:gd name="T18" fmla="*/ 445 w 1163"/>
                    <a:gd name="T19" fmla="*/ 1262 h 1467"/>
                    <a:gd name="T20" fmla="*/ 457 w 1163"/>
                    <a:gd name="T21" fmla="*/ 1310 h 1467"/>
                    <a:gd name="T22" fmla="*/ 437 w 1163"/>
                    <a:gd name="T23" fmla="*/ 1342 h 1467"/>
                    <a:gd name="T24" fmla="*/ 386 w 1163"/>
                    <a:gd name="T25" fmla="*/ 1373 h 1467"/>
                    <a:gd name="T26" fmla="*/ 372 w 1163"/>
                    <a:gd name="T27" fmla="*/ 1411 h 1467"/>
                    <a:gd name="T28" fmla="*/ 461 w 1163"/>
                    <a:gd name="T29" fmla="*/ 1433 h 1467"/>
                    <a:gd name="T30" fmla="*/ 612 w 1163"/>
                    <a:gd name="T31" fmla="*/ 1455 h 1467"/>
                    <a:gd name="T32" fmla="*/ 670 w 1163"/>
                    <a:gd name="T33" fmla="*/ 1443 h 1467"/>
                    <a:gd name="T34" fmla="*/ 710 w 1163"/>
                    <a:gd name="T35" fmla="*/ 1407 h 1467"/>
                    <a:gd name="T36" fmla="*/ 791 w 1163"/>
                    <a:gd name="T37" fmla="*/ 1399 h 1467"/>
                    <a:gd name="T38" fmla="*/ 869 w 1163"/>
                    <a:gd name="T39" fmla="*/ 1433 h 1467"/>
                    <a:gd name="T40" fmla="*/ 911 w 1163"/>
                    <a:gd name="T41" fmla="*/ 1467 h 1467"/>
                    <a:gd name="T42" fmla="*/ 944 w 1163"/>
                    <a:gd name="T43" fmla="*/ 1441 h 1467"/>
                    <a:gd name="T44" fmla="*/ 1074 w 1163"/>
                    <a:gd name="T45" fmla="*/ 1338 h 1467"/>
                    <a:gd name="T46" fmla="*/ 1129 w 1163"/>
                    <a:gd name="T47" fmla="*/ 1296 h 1467"/>
                    <a:gd name="T48" fmla="*/ 1161 w 1163"/>
                    <a:gd name="T49" fmla="*/ 1222 h 1467"/>
                    <a:gd name="T50" fmla="*/ 1129 w 1163"/>
                    <a:gd name="T51" fmla="*/ 1113 h 1467"/>
                    <a:gd name="T52" fmla="*/ 1105 w 1163"/>
                    <a:gd name="T53" fmla="*/ 1065 h 1467"/>
                    <a:gd name="T54" fmla="*/ 1127 w 1163"/>
                    <a:gd name="T55" fmla="*/ 1027 h 1467"/>
                    <a:gd name="T56" fmla="*/ 1129 w 1163"/>
                    <a:gd name="T57" fmla="*/ 988 h 1467"/>
                    <a:gd name="T58" fmla="*/ 1068 w 1163"/>
                    <a:gd name="T59" fmla="*/ 898 h 1467"/>
                    <a:gd name="T60" fmla="*/ 934 w 1163"/>
                    <a:gd name="T61" fmla="*/ 681 h 1467"/>
                    <a:gd name="T62" fmla="*/ 918 w 1163"/>
                    <a:gd name="T63" fmla="*/ 606 h 1467"/>
                    <a:gd name="T64" fmla="*/ 895 w 1163"/>
                    <a:gd name="T65" fmla="*/ 513 h 1467"/>
                    <a:gd name="T66" fmla="*/ 863 w 1163"/>
                    <a:gd name="T67" fmla="*/ 483 h 1467"/>
                    <a:gd name="T68" fmla="*/ 869 w 1163"/>
                    <a:gd name="T69" fmla="*/ 389 h 1467"/>
                    <a:gd name="T70" fmla="*/ 887 w 1163"/>
                    <a:gd name="T71" fmla="*/ 292 h 1467"/>
                    <a:gd name="T72" fmla="*/ 879 w 1163"/>
                    <a:gd name="T73" fmla="*/ 155 h 1467"/>
                    <a:gd name="T74" fmla="*/ 861 w 1163"/>
                    <a:gd name="T75" fmla="*/ 85 h 1467"/>
                    <a:gd name="T76" fmla="*/ 789 w 1163"/>
                    <a:gd name="T77" fmla="*/ 47 h 1467"/>
                    <a:gd name="T78" fmla="*/ 680 w 1163"/>
                    <a:gd name="T79" fmla="*/ 2 h 1467"/>
                    <a:gd name="T80" fmla="*/ 636 w 1163"/>
                    <a:gd name="T81" fmla="*/ 10 h 1467"/>
                    <a:gd name="T82" fmla="*/ 588 w 1163"/>
                    <a:gd name="T83" fmla="*/ 69 h 1467"/>
                    <a:gd name="T84" fmla="*/ 533 w 1163"/>
                    <a:gd name="T85" fmla="*/ 129 h 1467"/>
                    <a:gd name="T86" fmla="*/ 485 w 1163"/>
                    <a:gd name="T87" fmla="*/ 129 h 1467"/>
                    <a:gd name="T88" fmla="*/ 435 w 1163"/>
                    <a:gd name="T89" fmla="*/ 117 h 1467"/>
                    <a:gd name="T90" fmla="*/ 410 w 1163"/>
                    <a:gd name="T91" fmla="*/ 155 h 1467"/>
                    <a:gd name="T92" fmla="*/ 266 w 1163"/>
                    <a:gd name="T93" fmla="*/ 182 h 1467"/>
                    <a:gd name="T94" fmla="*/ 107 w 1163"/>
                    <a:gd name="T95" fmla="*/ 322 h 1467"/>
                    <a:gd name="T96" fmla="*/ 99 w 1163"/>
                    <a:gd name="T97" fmla="*/ 359 h 1467"/>
                    <a:gd name="T98" fmla="*/ 80 w 1163"/>
                    <a:gd name="T99" fmla="*/ 457 h 1467"/>
                    <a:gd name="T100" fmla="*/ 34 w 1163"/>
                    <a:gd name="T101" fmla="*/ 489 h 1467"/>
                    <a:gd name="T102" fmla="*/ 0 w 1163"/>
                    <a:gd name="T103" fmla="*/ 509 h 1467"/>
                    <a:gd name="T104" fmla="*/ 58 w 1163"/>
                    <a:gd name="T105" fmla="*/ 578 h 1467"/>
                    <a:gd name="T106" fmla="*/ 93 w 1163"/>
                    <a:gd name="T107" fmla="*/ 721 h 1467"/>
                    <a:gd name="T108" fmla="*/ 85 w 1163"/>
                    <a:gd name="T109" fmla="*/ 785 h 1467"/>
                    <a:gd name="T110" fmla="*/ 76 w 1163"/>
                    <a:gd name="T111" fmla="*/ 938 h 1467"/>
                    <a:gd name="T112" fmla="*/ 101 w 1163"/>
                    <a:gd name="T113" fmla="*/ 1012 h 1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63" h="1467">
                      <a:moveTo>
                        <a:pt x="101" y="1012"/>
                      </a:moveTo>
                      <a:lnTo>
                        <a:pt x="101" y="1012"/>
                      </a:lnTo>
                      <a:lnTo>
                        <a:pt x="109" y="1037"/>
                      </a:lnTo>
                      <a:lnTo>
                        <a:pt x="117" y="1063"/>
                      </a:lnTo>
                      <a:lnTo>
                        <a:pt x="117" y="1063"/>
                      </a:lnTo>
                      <a:lnTo>
                        <a:pt x="123" y="1083"/>
                      </a:lnTo>
                      <a:lnTo>
                        <a:pt x="127" y="1103"/>
                      </a:lnTo>
                      <a:lnTo>
                        <a:pt x="127" y="1103"/>
                      </a:lnTo>
                      <a:lnTo>
                        <a:pt x="149" y="1097"/>
                      </a:lnTo>
                      <a:lnTo>
                        <a:pt x="169" y="1091"/>
                      </a:lnTo>
                      <a:lnTo>
                        <a:pt x="169" y="1091"/>
                      </a:lnTo>
                      <a:lnTo>
                        <a:pt x="189" y="1085"/>
                      </a:lnTo>
                      <a:lnTo>
                        <a:pt x="205" y="1079"/>
                      </a:lnTo>
                      <a:lnTo>
                        <a:pt x="205" y="1079"/>
                      </a:lnTo>
                      <a:lnTo>
                        <a:pt x="213" y="1077"/>
                      </a:lnTo>
                      <a:lnTo>
                        <a:pt x="221" y="1077"/>
                      </a:lnTo>
                      <a:lnTo>
                        <a:pt x="221" y="1077"/>
                      </a:lnTo>
                      <a:lnTo>
                        <a:pt x="221" y="1077"/>
                      </a:lnTo>
                      <a:lnTo>
                        <a:pt x="221" y="1077"/>
                      </a:lnTo>
                      <a:lnTo>
                        <a:pt x="231" y="1077"/>
                      </a:lnTo>
                      <a:lnTo>
                        <a:pt x="241" y="1081"/>
                      </a:lnTo>
                      <a:lnTo>
                        <a:pt x="252" y="1087"/>
                      </a:lnTo>
                      <a:lnTo>
                        <a:pt x="260" y="1093"/>
                      </a:lnTo>
                      <a:lnTo>
                        <a:pt x="260" y="1093"/>
                      </a:lnTo>
                      <a:lnTo>
                        <a:pt x="268" y="1093"/>
                      </a:lnTo>
                      <a:lnTo>
                        <a:pt x="268" y="1093"/>
                      </a:lnTo>
                      <a:lnTo>
                        <a:pt x="270" y="1101"/>
                      </a:lnTo>
                      <a:lnTo>
                        <a:pt x="270" y="1101"/>
                      </a:lnTo>
                      <a:lnTo>
                        <a:pt x="278" y="1111"/>
                      </a:lnTo>
                      <a:lnTo>
                        <a:pt x="284" y="1121"/>
                      </a:lnTo>
                      <a:lnTo>
                        <a:pt x="288" y="1131"/>
                      </a:lnTo>
                      <a:lnTo>
                        <a:pt x="290" y="1141"/>
                      </a:lnTo>
                      <a:lnTo>
                        <a:pt x="290" y="1141"/>
                      </a:lnTo>
                      <a:lnTo>
                        <a:pt x="290" y="1141"/>
                      </a:lnTo>
                      <a:lnTo>
                        <a:pt x="296" y="1177"/>
                      </a:lnTo>
                      <a:lnTo>
                        <a:pt x="298" y="1190"/>
                      </a:lnTo>
                      <a:lnTo>
                        <a:pt x="302" y="1198"/>
                      </a:lnTo>
                      <a:lnTo>
                        <a:pt x="302" y="1198"/>
                      </a:lnTo>
                      <a:lnTo>
                        <a:pt x="308" y="1200"/>
                      </a:lnTo>
                      <a:lnTo>
                        <a:pt x="320" y="1204"/>
                      </a:lnTo>
                      <a:lnTo>
                        <a:pt x="350" y="1212"/>
                      </a:lnTo>
                      <a:lnTo>
                        <a:pt x="354" y="1214"/>
                      </a:lnTo>
                      <a:lnTo>
                        <a:pt x="354" y="1214"/>
                      </a:lnTo>
                      <a:lnTo>
                        <a:pt x="370" y="1218"/>
                      </a:lnTo>
                      <a:lnTo>
                        <a:pt x="386" y="1226"/>
                      </a:lnTo>
                      <a:lnTo>
                        <a:pt x="416" y="1242"/>
                      </a:lnTo>
                      <a:lnTo>
                        <a:pt x="416" y="1242"/>
                      </a:lnTo>
                      <a:lnTo>
                        <a:pt x="435" y="1254"/>
                      </a:lnTo>
                      <a:lnTo>
                        <a:pt x="435" y="1254"/>
                      </a:lnTo>
                      <a:lnTo>
                        <a:pt x="445" y="1262"/>
                      </a:lnTo>
                      <a:lnTo>
                        <a:pt x="451" y="1270"/>
                      </a:lnTo>
                      <a:lnTo>
                        <a:pt x="457" y="1282"/>
                      </a:lnTo>
                      <a:lnTo>
                        <a:pt x="457" y="1294"/>
                      </a:lnTo>
                      <a:lnTo>
                        <a:pt x="457" y="1310"/>
                      </a:lnTo>
                      <a:lnTo>
                        <a:pt x="457" y="1310"/>
                      </a:lnTo>
                      <a:lnTo>
                        <a:pt x="455" y="1320"/>
                      </a:lnTo>
                      <a:lnTo>
                        <a:pt x="451" y="1328"/>
                      </a:lnTo>
                      <a:lnTo>
                        <a:pt x="445" y="1336"/>
                      </a:lnTo>
                      <a:lnTo>
                        <a:pt x="437" y="1342"/>
                      </a:lnTo>
                      <a:lnTo>
                        <a:pt x="437" y="1342"/>
                      </a:lnTo>
                      <a:lnTo>
                        <a:pt x="416" y="1355"/>
                      </a:lnTo>
                      <a:lnTo>
                        <a:pt x="416" y="1355"/>
                      </a:lnTo>
                      <a:lnTo>
                        <a:pt x="398" y="1365"/>
                      </a:lnTo>
                      <a:lnTo>
                        <a:pt x="392" y="1369"/>
                      </a:lnTo>
                      <a:lnTo>
                        <a:pt x="386" y="1373"/>
                      </a:lnTo>
                      <a:lnTo>
                        <a:pt x="386" y="1373"/>
                      </a:lnTo>
                      <a:lnTo>
                        <a:pt x="382" y="1383"/>
                      </a:lnTo>
                      <a:lnTo>
                        <a:pt x="376" y="1391"/>
                      </a:lnTo>
                      <a:lnTo>
                        <a:pt x="374" y="1401"/>
                      </a:lnTo>
                      <a:lnTo>
                        <a:pt x="372" y="1411"/>
                      </a:lnTo>
                      <a:lnTo>
                        <a:pt x="372" y="1411"/>
                      </a:lnTo>
                      <a:lnTo>
                        <a:pt x="380" y="1417"/>
                      </a:lnTo>
                      <a:lnTo>
                        <a:pt x="386" y="1419"/>
                      </a:lnTo>
                      <a:lnTo>
                        <a:pt x="386" y="1419"/>
                      </a:lnTo>
                      <a:lnTo>
                        <a:pt x="461" y="1433"/>
                      </a:lnTo>
                      <a:lnTo>
                        <a:pt x="535" y="1445"/>
                      </a:lnTo>
                      <a:lnTo>
                        <a:pt x="535" y="1445"/>
                      </a:lnTo>
                      <a:lnTo>
                        <a:pt x="596" y="1453"/>
                      </a:lnTo>
                      <a:lnTo>
                        <a:pt x="596" y="1453"/>
                      </a:lnTo>
                      <a:lnTo>
                        <a:pt x="612" y="1455"/>
                      </a:lnTo>
                      <a:lnTo>
                        <a:pt x="630" y="1457"/>
                      </a:lnTo>
                      <a:lnTo>
                        <a:pt x="630" y="1457"/>
                      </a:lnTo>
                      <a:lnTo>
                        <a:pt x="644" y="1455"/>
                      </a:lnTo>
                      <a:lnTo>
                        <a:pt x="658" y="1451"/>
                      </a:lnTo>
                      <a:lnTo>
                        <a:pt x="670" y="1443"/>
                      </a:lnTo>
                      <a:lnTo>
                        <a:pt x="682" y="1429"/>
                      </a:lnTo>
                      <a:lnTo>
                        <a:pt x="682" y="1429"/>
                      </a:lnTo>
                      <a:lnTo>
                        <a:pt x="690" y="1419"/>
                      </a:lnTo>
                      <a:lnTo>
                        <a:pt x="700" y="1413"/>
                      </a:lnTo>
                      <a:lnTo>
                        <a:pt x="710" y="1407"/>
                      </a:lnTo>
                      <a:lnTo>
                        <a:pt x="722" y="1403"/>
                      </a:lnTo>
                      <a:lnTo>
                        <a:pt x="744" y="1397"/>
                      </a:lnTo>
                      <a:lnTo>
                        <a:pt x="765" y="1397"/>
                      </a:lnTo>
                      <a:lnTo>
                        <a:pt x="765" y="1397"/>
                      </a:lnTo>
                      <a:lnTo>
                        <a:pt x="791" y="1399"/>
                      </a:lnTo>
                      <a:lnTo>
                        <a:pt x="813" y="1403"/>
                      </a:lnTo>
                      <a:lnTo>
                        <a:pt x="813" y="1403"/>
                      </a:lnTo>
                      <a:lnTo>
                        <a:pt x="833" y="1411"/>
                      </a:lnTo>
                      <a:lnTo>
                        <a:pt x="851" y="1421"/>
                      </a:lnTo>
                      <a:lnTo>
                        <a:pt x="869" y="1433"/>
                      </a:lnTo>
                      <a:lnTo>
                        <a:pt x="885" y="1445"/>
                      </a:lnTo>
                      <a:lnTo>
                        <a:pt x="885" y="1445"/>
                      </a:lnTo>
                      <a:lnTo>
                        <a:pt x="907" y="1463"/>
                      </a:lnTo>
                      <a:lnTo>
                        <a:pt x="907" y="1463"/>
                      </a:lnTo>
                      <a:lnTo>
                        <a:pt x="911" y="1467"/>
                      </a:lnTo>
                      <a:lnTo>
                        <a:pt x="911" y="1467"/>
                      </a:lnTo>
                      <a:lnTo>
                        <a:pt x="918" y="1463"/>
                      </a:lnTo>
                      <a:lnTo>
                        <a:pt x="926" y="1459"/>
                      </a:lnTo>
                      <a:lnTo>
                        <a:pt x="934" y="1451"/>
                      </a:lnTo>
                      <a:lnTo>
                        <a:pt x="944" y="1441"/>
                      </a:lnTo>
                      <a:lnTo>
                        <a:pt x="944" y="1441"/>
                      </a:lnTo>
                      <a:lnTo>
                        <a:pt x="958" y="1427"/>
                      </a:lnTo>
                      <a:lnTo>
                        <a:pt x="974" y="1413"/>
                      </a:lnTo>
                      <a:lnTo>
                        <a:pt x="1006" y="1387"/>
                      </a:lnTo>
                      <a:lnTo>
                        <a:pt x="1074" y="1338"/>
                      </a:lnTo>
                      <a:lnTo>
                        <a:pt x="1074" y="1338"/>
                      </a:lnTo>
                      <a:lnTo>
                        <a:pt x="1089" y="1326"/>
                      </a:lnTo>
                      <a:lnTo>
                        <a:pt x="1107" y="1314"/>
                      </a:lnTo>
                      <a:lnTo>
                        <a:pt x="1121" y="1302"/>
                      </a:lnTo>
                      <a:lnTo>
                        <a:pt x="1129" y="1296"/>
                      </a:lnTo>
                      <a:lnTo>
                        <a:pt x="1133" y="1288"/>
                      </a:lnTo>
                      <a:lnTo>
                        <a:pt x="1133" y="1288"/>
                      </a:lnTo>
                      <a:lnTo>
                        <a:pt x="1147" y="1266"/>
                      </a:lnTo>
                      <a:lnTo>
                        <a:pt x="1155" y="1244"/>
                      </a:lnTo>
                      <a:lnTo>
                        <a:pt x="1161" y="1222"/>
                      </a:lnTo>
                      <a:lnTo>
                        <a:pt x="1163" y="1200"/>
                      </a:lnTo>
                      <a:lnTo>
                        <a:pt x="1161" y="1179"/>
                      </a:lnTo>
                      <a:lnTo>
                        <a:pt x="1155" y="1157"/>
                      </a:lnTo>
                      <a:lnTo>
                        <a:pt x="1145" y="1135"/>
                      </a:lnTo>
                      <a:lnTo>
                        <a:pt x="1129" y="1113"/>
                      </a:lnTo>
                      <a:lnTo>
                        <a:pt x="1129" y="1113"/>
                      </a:lnTo>
                      <a:lnTo>
                        <a:pt x="1115" y="1095"/>
                      </a:lnTo>
                      <a:lnTo>
                        <a:pt x="1111" y="1085"/>
                      </a:lnTo>
                      <a:lnTo>
                        <a:pt x="1107" y="1075"/>
                      </a:lnTo>
                      <a:lnTo>
                        <a:pt x="1105" y="1065"/>
                      </a:lnTo>
                      <a:lnTo>
                        <a:pt x="1107" y="1055"/>
                      </a:lnTo>
                      <a:lnTo>
                        <a:pt x="1111" y="1045"/>
                      </a:lnTo>
                      <a:lnTo>
                        <a:pt x="1119" y="1035"/>
                      </a:lnTo>
                      <a:lnTo>
                        <a:pt x="1119" y="1035"/>
                      </a:lnTo>
                      <a:lnTo>
                        <a:pt x="1127" y="1027"/>
                      </a:lnTo>
                      <a:lnTo>
                        <a:pt x="1131" y="1019"/>
                      </a:lnTo>
                      <a:lnTo>
                        <a:pt x="1133" y="1012"/>
                      </a:lnTo>
                      <a:lnTo>
                        <a:pt x="1133" y="1002"/>
                      </a:lnTo>
                      <a:lnTo>
                        <a:pt x="1131" y="996"/>
                      </a:lnTo>
                      <a:lnTo>
                        <a:pt x="1129" y="988"/>
                      </a:lnTo>
                      <a:lnTo>
                        <a:pt x="1119" y="972"/>
                      </a:lnTo>
                      <a:lnTo>
                        <a:pt x="1119" y="972"/>
                      </a:lnTo>
                      <a:lnTo>
                        <a:pt x="1093" y="934"/>
                      </a:lnTo>
                      <a:lnTo>
                        <a:pt x="1068" y="898"/>
                      </a:lnTo>
                      <a:lnTo>
                        <a:pt x="1068" y="898"/>
                      </a:lnTo>
                      <a:lnTo>
                        <a:pt x="1008" y="807"/>
                      </a:lnTo>
                      <a:lnTo>
                        <a:pt x="950" y="713"/>
                      </a:lnTo>
                      <a:lnTo>
                        <a:pt x="950" y="713"/>
                      </a:lnTo>
                      <a:lnTo>
                        <a:pt x="942" y="697"/>
                      </a:lnTo>
                      <a:lnTo>
                        <a:pt x="934" y="681"/>
                      </a:lnTo>
                      <a:lnTo>
                        <a:pt x="928" y="666"/>
                      </a:lnTo>
                      <a:lnTo>
                        <a:pt x="924" y="650"/>
                      </a:lnTo>
                      <a:lnTo>
                        <a:pt x="924" y="650"/>
                      </a:lnTo>
                      <a:lnTo>
                        <a:pt x="920" y="628"/>
                      </a:lnTo>
                      <a:lnTo>
                        <a:pt x="918" y="606"/>
                      </a:lnTo>
                      <a:lnTo>
                        <a:pt x="916" y="584"/>
                      </a:lnTo>
                      <a:lnTo>
                        <a:pt x="913" y="562"/>
                      </a:lnTo>
                      <a:lnTo>
                        <a:pt x="909" y="542"/>
                      </a:lnTo>
                      <a:lnTo>
                        <a:pt x="901" y="522"/>
                      </a:lnTo>
                      <a:lnTo>
                        <a:pt x="895" y="513"/>
                      </a:lnTo>
                      <a:lnTo>
                        <a:pt x="887" y="505"/>
                      </a:lnTo>
                      <a:lnTo>
                        <a:pt x="879" y="497"/>
                      </a:lnTo>
                      <a:lnTo>
                        <a:pt x="869" y="489"/>
                      </a:lnTo>
                      <a:lnTo>
                        <a:pt x="869" y="489"/>
                      </a:lnTo>
                      <a:lnTo>
                        <a:pt x="863" y="483"/>
                      </a:lnTo>
                      <a:lnTo>
                        <a:pt x="861" y="475"/>
                      </a:lnTo>
                      <a:lnTo>
                        <a:pt x="859" y="465"/>
                      </a:lnTo>
                      <a:lnTo>
                        <a:pt x="859" y="457"/>
                      </a:lnTo>
                      <a:lnTo>
                        <a:pt x="859" y="457"/>
                      </a:lnTo>
                      <a:lnTo>
                        <a:pt x="869" y="389"/>
                      </a:lnTo>
                      <a:lnTo>
                        <a:pt x="879" y="324"/>
                      </a:lnTo>
                      <a:lnTo>
                        <a:pt x="879" y="324"/>
                      </a:lnTo>
                      <a:lnTo>
                        <a:pt x="883" y="308"/>
                      </a:lnTo>
                      <a:lnTo>
                        <a:pt x="885" y="300"/>
                      </a:lnTo>
                      <a:lnTo>
                        <a:pt x="887" y="292"/>
                      </a:lnTo>
                      <a:lnTo>
                        <a:pt x="887" y="292"/>
                      </a:lnTo>
                      <a:lnTo>
                        <a:pt x="881" y="222"/>
                      </a:lnTo>
                      <a:lnTo>
                        <a:pt x="879" y="188"/>
                      </a:lnTo>
                      <a:lnTo>
                        <a:pt x="879" y="155"/>
                      </a:lnTo>
                      <a:lnTo>
                        <a:pt x="879" y="155"/>
                      </a:lnTo>
                      <a:lnTo>
                        <a:pt x="879" y="127"/>
                      </a:lnTo>
                      <a:lnTo>
                        <a:pt x="877" y="115"/>
                      </a:lnTo>
                      <a:lnTo>
                        <a:pt x="875" y="105"/>
                      </a:lnTo>
                      <a:lnTo>
                        <a:pt x="869" y="93"/>
                      </a:lnTo>
                      <a:lnTo>
                        <a:pt x="861" y="85"/>
                      </a:lnTo>
                      <a:lnTo>
                        <a:pt x="851" y="77"/>
                      </a:lnTo>
                      <a:lnTo>
                        <a:pt x="837" y="69"/>
                      </a:lnTo>
                      <a:lnTo>
                        <a:pt x="837" y="69"/>
                      </a:lnTo>
                      <a:lnTo>
                        <a:pt x="813" y="59"/>
                      </a:lnTo>
                      <a:lnTo>
                        <a:pt x="789" y="47"/>
                      </a:lnTo>
                      <a:lnTo>
                        <a:pt x="740" y="23"/>
                      </a:lnTo>
                      <a:lnTo>
                        <a:pt x="740" y="23"/>
                      </a:lnTo>
                      <a:lnTo>
                        <a:pt x="716" y="14"/>
                      </a:lnTo>
                      <a:lnTo>
                        <a:pt x="696" y="6"/>
                      </a:lnTo>
                      <a:lnTo>
                        <a:pt x="680" y="2"/>
                      </a:lnTo>
                      <a:lnTo>
                        <a:pt x="666" y="0"/>
                      </a:lnTo>
                      <a:lnTo>
                        <a:pt x="666" y="0"/>
                      </a:lnTo>
                      <a:lnTo>
                        <a:pt x="656" y="2"/>
                      </a:lnTo>
                      <a:lnTo>
                        <a:pt x="646" y="4"/>
                      </a:lnTo>
                      <a:lnTo>
                        <a:pt x="636" y="10"/>
                      </a:lnTo>
                      <a:lnTo>
                        <a:pt x="628" y="16"/>
                      </a:lnTo>
                      <a:lnTo>
                        <a:pt x="620" y="25"/>
                      </a:lnTo>
                      <a:lnTo>
                        <a:pt x="610" y="37"/>
                      </a:lnTo>
                      <a:lnTo>
                        <a:pt x="588" y="69"/>
                      </a:lnTo>
                      <a:lnTo>
                        <a:pt x="588" y="69"/>
                      </a:lnTo>
                      <a:lnTo>
                        <a:pt x="569" y="97"/>
                      </a:lnTo>
                      <a:lnTo>
                        <a:pt x="561" y="109"/>
                      </a:lnTo>
                      <a:lnTo>
                        <a:pt x="551" y="117"/>
                      </a:lnTo>
                      <a:lnTo>
                        <a:pt x="543" y="125"/>
                      </a:lnTo>
                      <a:lnTo>
                        <a:pt x="533" y="129"/>
                      </a:lnTo>
                      <a:lnTo>
                        <a:pt x="523" y="133"/>
                      </a:lnTo>
                      <a:lnTo>
                        <a:pt x="513" y="133"/>
                      </a:lnTo>
                      <a:lnTo>
                        <a:pt x="513" y="133"/>
                      </a:lnTo>
                      <a:lnTo>
                        <a:pt x="501" y="133"/>
                      </a:lnTo>
                      <a:lnTo>
                        <a:pt x="485" y="129"/>
                      </a:lnTo>
                      <a:lnTo>
                        <a:pt x="449" y="117"/>
                      </a:lnTo>
                      <a:lnTo>
                        <a:pt x="449" y="117"/>
                      </a:lnTo>
                      <a:lnTo>
                        <a:pt x="445" y="117"/>
                      </a:lnTo>
                      <a:lnTo>
                        <a:pt x="445" y="117"/>
                      </a:lnTo>
                      <a:lnTo>
                        <a:pt x="435" y="117"/>
                      </a:lnTo>
                      <a:lnTo>
                        <a:pt x="435" y="117"/>
                      </a:lnTo>
                      <a:lnTo>
                        <a:pt x="423" y="141"/>
                      </a:lnTo>
                      <a:lnTo>
                        <a:pt x="417" y="151"/>
                      </a:lnTo>
                      <a:lnTo>
                        <a:pt x="414" y="153"/>
                      </a:lnTo>
                      <a:lnTo>
                        <a:pt x="410" y="155"/>
                      </a:lnTo>
                      <a:lnTo>
                        <a:pt x="410" y="155"/>
                      </a:lnTo>
                      <a:lnTo>
                        <a:pt x="374" y="163"/>
                      </a:lnTo>
                      <a:lnTo>
                        <a:pt x="338" y="171"/>
                      </a:lnTo>
                      <a:lnTo>
                        <a:pt x="266" y="182"/>
                      </a:lnTo>
                      <a:lnTo>
                        <a:pt x="266" y="182"/>
                      </a:lnTo>
                      <a:lnTo>
                        <a:pt x="111" y="212"/>
                      </a:lnTo>
                      <a:lnTo>
                        <a:pt x="111" y="212"/>
                      </a:lnTo>
                      <a:lnTo>
                        <a:pt x="123" y="226"/>
                      </a:lnTo>
                      <a:lnTo>
                        <a:pt x="123" y="226"/>
                      </a:lnTo>
                      <a:lnTo>
                        <a:pt x="107" y="322"/>
                      </a:lnTo>
                      <a:lnTo>
                        <a:pt x="107" y="322"/>
                      </a:lnTo>
                      <a:lnTo>
                        <a:pt x="101" y="342"/>
                      </a:lnTo>
                      <a:lnTo>
                        <a:pt x="99" y="349"/>
                      </a:lnTo>
                      <a:lnTo>
                        <a:pt x="99" y="359"/>
                      </a:lnTo>
                      <a:lnTo>
                        <a:pt x="99" y="359"/>
                      </a:lnTo>
                      <a:lnTo>
                        <a:pt x="101" y="385"/>
                      </a:lnTo>
                      <a:lnTo>
                        <a:pt x="99" y="409"/>
                      </a:lnTo>
                      <a:lnTo>
                        <a:pt x="93" y="429"/>
                      </a:lnTo>
                      <a:lnTo>
                        <a:pt x="85" y="449"/>
                      </a:lnTo>
                      <a:lnTo>
                        <a:pt x="80" y="457"/>
                      </a:lnTo>
                      <a:lnTo>
                        <a:pt x="72" y="465"/>
                      </a:lnTo>
                      <a:lnTo>
                        <a:pt x="66" y="471"/>
                      </a:lnTo>
                      <a:lnTo>
                        <a:pt x="56" y="477"/>
                      </a:lnTo>
                      <a:lnTo>
                        <a:pt x="46" y="483"/>
                      </a:lnTo>
                      <a:lnTo>
                        <a:pt x="34" y="489"/>
                      </a:lnTo>
                      <a:lnTo>
                        <a:pt x="8" y="495"/>
                      </a:lnTo>
                      <a:lnTo>
                        <a:pt x="8" y="495"/>
                      </a:lnTo>
                      <a:lnTo>
                        <a:pt x="6" y="499"/>
                      </a:lnTo>
                      <a:lnTo>
                        <a:pt x="0" y="509"/>
                      </a:lnTo>
                      <a:lnTo>
                        <a:pt x="0" y="509"/>
                      </a:lnTo>
                      <a:lnTo>
                        <a:pt x="14" y="518"/>
                      </a:lnTo>
                      <a:lnTo>
                        <a:pt x="24" y="528"/>
                      </a:lnTo>
                      <a:lnTo>
                        <a:pt x="34" y="540"/>
                      </a:lnTo>
                      <a:lnTo>
                        <a:pt x="44" y="552"/>
                      </a:lnTo>
                      <a:lnTo>
                        <a:pt x="58" y="578"/>
                      </a:lnTo>
                      <a:lnTo>
                        <a:pt x="68" y="604"/>
                      </a:lnTo>
                      <a:lnTo>
                        <a:pt x="76" y="634"/>
                      </a:lnTo>
                      <a:lnTo>
                        <a:pt x="82" y="662"/>
                      </a:lnTo>
                      <a:lnTo>
                        <a:pt x="93" y="721"/>
                      </a:lnTo>
                      <a:lnTo>
                        <a:pt x="93" y="721"/>
                      </a:lnTo>
                      <a:lnTo>
                        <a:pt x="95" y="743"/>
                      </a:lnTo>
                      <a:lnTo>
                        <a:pt x="93" y="753"/>
                      </a:lnTo>
                      <a:lnTo>
                        <a:pt x="91" y="763"/>
                      </a:lnTo>
                      <a:lnTo>
                        <a:pt x="91" y="763"/>
                      </a:lnTo>
                      <a:lnTo>
                        <a:pt x="85" y="785"/>
                      </a:lnTo>
                      <a:lnTo>
                        <a:pt x="82" y="807"/>
                      </a:lnTo>
                      <a:lnTo>
                        <a:pt x="74" y="850"/>
                      </a:lnTo>
                      <a:lnTo>
                        <a:pt x="72" y="894"/>
                      </a:lnTo>
                      <a:lnTo>
                        <a:pt x="76" y="938"/>
                      </a:lnTo>
                      <a:lnTo>
                        <a:pt x="76" y="938"/>
                      </a:lnTo>
                      <a:lnTo>
                        <a:pt x="84" y="954"/>
                      </a:lnTo>
                      <a:lnTo>
                        <a:pt x="89" y="974"/>
                      </a:lnTo>
                      <a:lnTo>
                        <a:pt x="89" y="974"/>
                      </a:lnTo>
                      <a:lnTo>
                        <a:pt x="101" y="1012"/>
                      </a:lnTo>
                      <a:lnTo>
                        <a:pt x="101" y="10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89" name="Freeform 15">
                  <a:extLst>
                    <a:ext uri="{FF2B5EF4-FFF2-40B4-BE49-F238E27FC236}">
                      <a16:creationId xmlns:a16="http://schemas.microsoft.com/office/drawing/2014/main" id="{4B5AEB99-1A6E-4C7A-B97D-B1621D797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3383" y="4341809"/>
                  <a:ext cx="1007272" cy="1208726"/>
                </a:xfrm>
                <a:custGeom>
                  <a:avLst/>
                  <a:gdLst>
                    <a:gd name="T0" fmla="*/ 249 w 1090"/>
                    <a:gd name="T1" fmla="*/ 151 h 1308"/>
                    <a:gd name="T2" fmla="*/ 161 w 1090"/>
                    <a:gd name="T3" fmla="*/ 248 h 1308"/>
                    <a:gd name="T4" fmla="*/ 96 w 1090"/>
                    <a:gd name="T5" fmla="*/ 296 h 1308"/>
                    <a:gd name="T6" fmla="*/ 50 w 1090"/>
                    <a:gd name="T7" fmla="*/ 338 h 1308"/>
                    <a:gd name="T8" fmla="*/ 0 w 1090"/>
                    <a:gd name="T9" fmla="*/ 386 h 1308"/>
                    <a:gd name="T10" fmla="*/ 8 w 1090"/>
                    <a:gd name="T11" fmla="*/ 405 h 1308"/>
                    <a:gd name="T12" fmla="*/ 22 w 1090"/>
                    <a:gd name="T13" fmla="*/ 501 h 1308"/>
                    <a:gd name="T14" fmla="*/ 34 w 1090"/>
                    <a:gd name="T15" fmla="*/ 586 h 1308"/>
                    <a:gd name="T16" fmla="*/ 42 w 1090"/>
                    <a:gd name="T17" fmla="*/ 654 h 1308"/>
                    <a:gd name="T18" fmla="*/ 44 w 1090"/>
                    <a:gd name="T19" fmla="*/ 670 h 1308"/>
                    <a:gd name="T20" fmla="*/ 48 w 1090"/>
                    <a:gd name="T21" fmla="*/ 722 h 1308"/>
                    <a:gd name="T22" fmla="*/ 96 w 1090"/>
                    <a:gd name="T23" fmla="*/ 847 h 1308"/>
                    <a:gd name="T24" fmla="*/ 141 w 1090"/>
                    <a:gd name="T25" fmla="*/ 966 h 1308"/>
                    <a:gd name="T26" fmla="*/ 151 w 1090"/>
                    <a:gd name="T27" fmla="*/ 1020 h 1308"/>
                    <a:gd name="T28" fmla="*/ 187 w 1090"/>
                    <a:gd name="T29" fmla="*/ 1034 h 1308"/>
                    <a:gd name="T30" fmla="*/ 283 w 1090"/>
                    <a:gd name="T31" fmla="*/ 1042 h 1308"/>
                    <a:gd name="T32" fmla="*/ 402 w 1090"/>
                    <a:gd name="T33" fmla="*/ 1083 h 1308"/>
                    <a:gd name="T34" fmla="*/ 461 w 1090"/>
                    <a:gd name="T35" fmla="*/ 1141 h 1308"/>
                    <a:gd name="T36" fmla="*/ 487 w 1090"/>
                    <a:gd name="T37" fmla="*/ 1177 h 1308"/>
                    <a:gd name="T38" fmla="*/ 654 w 1090"/>
                    <a:gd name="T39" fmla="*/ 1250 h 1308"/>
                    <a:gd name="T40" fmla="*/ 813 w 1090"/>
                    <a:gd name="T41" fmla="*/ 1308 h 1308"/>
                    <a:gd name="T42" fmla="*/ 845 w 1090"/>
                    <a:gd name="T43" fmla="*/ 1300 h 1308"/>
                    <a:gd name="T44" fmla="*/ 853 w 1090"/>
                    <a:gd name="T45" fmla="*/ 1278 h 1308"/>
                    <a:gd name="T46" fmla="*/ 843 w 1090"/>
                    <a:gd name="T47" fmla="*/ 1244 h 1308"/>
                    <a:gd name="T48" fmla="*/ 805 w 1090"/>
                    <a:gd name="T49" fmla="*/ 1225 h 1308"/>
                    <a:gd name="T50" fmla="*/ 764 w 1090"/>
                    <a:gd name="T51" fmla="*/ 1171 h 1308"/>
                    <a:gd name="T52" fmla="*/ 762 w 1090"/>
                    <a:gd name="T53" fmla="*/ 1117 h 1308"/>
                    <a:gd name="T54" fmla="*/ 762 w 1090"/>
                    <a:gd name="T55" fmla="*/ 1032 h 1308"/>
                    <a:gd name="T56" fmla="*/ 740 w 1090"/>
                    <a:gd name="T57" fmla="*/ 950 h 1308"/>
                    <a:gd name="T58" fmla="*/ 744 w 1090"/>
                    <a:gd name="T59" fmla="*/ 889 h 1308"/>
                    <a:gd name="T60" fmla="*/ 885 w 1090"/>
                    <a:gd name="T61" fmla="*/ 664 h 1308"/>
                    <a:gd name="T62" fmla="*/ 1090 w 1090"/>
                    <a:gd name="T63" fmla="*/ 380 h 1308"/>
                    <a:gd name="T64" fmla="*/ 1030 w 1090"/>
                    <a:gd name="T65" fmla="*/ 334 h 1308"/>
                    <a:gd name="T66" fmla="*/ 992 w 1090"/>
                    <a:gd name="T67" fmla="*/ 322 h 1308"/>
                    <a:gd name="T68" fmla="*/ 943 w 1090"/>
                    <a:gd name="T69" fmla="*/ 324 h 1308"/>
                    <a:gd name="T70" fmla="*/ 923 w 1090"/>
                    <a:gd name="T71" fmla="*/ 336 h 1308"/>
                    <a:gd name="T72" fmla="*/ 883 w 1090"/>
                    <a:gd name="T73" fmla="*/ 372 h 1308"/>
                    <a:gd name="T74" fmla="*/ 837 w 1090"/>
                    <a:gd name="T75" fmla="*/ 380 h 1308"/>
                    <a:gd name="T76" fmla="*/ 690 w 1090"/>
                    <a:gd name="T77" fmla="*/ 362 h 1308"/>
                    <a:gd name="T78" fmla="*/ 571 w 1090"/>
                    <a:gd name="T79" fmla="*/ 338 h 1308"/>
                    <a:gd name="T80" fmla="*/ 539 w 1090"/>
                    <a:gd name="T81" fmla="*/ 304 h 1308"/>
                    <a:gd name="T82" fmla="*/ 551 w 1090"/>
                    <a:gd name="T83" fmla="*/ 248 h 1308"/>
                    <a:gd name="T84" fmla="*/ 573 w 1090"/>
                    <a:gd name="T85" fmla="*/ 221 h 1308"/>
                    <a:gd name="T86" fmla="*/ 624 w 1090"/>
                    <a:gd name="T87" fmla="*/ 173 h 1308"/>
                    <a:gd name="T88" fmla="*/ 551 w 1090"/>
                    <a:gd name="T89" fmla="*/ 137 h 1308"/>
                    <a:gd name="T90" fmla="*/ 487 w 1090"/>
                    <a:gd name="T91" fmla="*/ 117 h 1308"/>
                    <a:gd name="T92" fmla="*/ 461 w 1090"/>
                    <a:gd name="T93" fmla="*/ 58 h 1308"/>
                    <a:gd name="T94" fmla="*/ 446 w 1090"/>
                    <a:gd name="T95" fmla="*/ 10 h 1308"/>
                    <a:gd name="T96" fmla="*/ 428 w 1090"/>
                    <a:gd name="T97" fmla="*/ 0 h 1308"/>
                    <a:gd name="T98" fmla="*/ 354 w 1090"/>
                    <a:gd name="T99" fmla="*/ 22 h 1308"/>
                    <a:gd name="T100" fmla="*/ 318 w 1090"/>
                    <a:gd name="T101" fmla="*/ 65 h 1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90" h="1308">
                      <a:moveTo>
                        <a:pt x="296" y="95"/>
                      </a:moveTo>
                      <a:lnTo>
                        <a:pt x="296" y="95"/>
                      </a:lnTo>
                      <a:lnTo>
                        <a:pt x="273" y="123"/>
                      </a:lnTo>
                      <a:lnTo>
                        <a:pt x="249" y="151"/>
                      </a:lnTo>
                      <a:lnTo>
                        <a:pt x="249" y="151"/>
                      </a:lnTo>
                      <a:lnTo>
                        <a:pt x="217" y="191"/>
                      </a:lnTo>
                      <a:lnTo>
                        <a:pt x="181" y="228"/>
                      </a:lnTo>
                      <a:lnTo>
                        <a:pt x="161" y="248"/>
                      </a:lnTo>
                      <a:lnTo>
                        <a:pt x="141" y="264"/>
                      </a:lnTo>
                      <a:lnTo>
                        <a:pt x="120" y="280"/>
                      </a:lnTo>
                      <a:lnTo>
                        <a:pt x="96" y="296"/>
                      </a:lnTo>
                      <a:lnTo>
                        <a:pt x="96" y="296"/>
                      </a:lnTo>
                      <a:lnTo>
                        <a:pt x="84" y="304"/>
                      </a:lnTo>
                      <a:lnTo>
                        <a:pt x="74" y="314"/>
                      </a:lnTo>
                      <a:lnTo>
                        <a:pt x="50" y="338"/>
                      </a:lnTo>
                      <a:lnTo>
                        <a:pt x="50" y="338"/>
                      </a:lnTo>
                      <a:lnTo>
                        <a:pt x="36" y="356"/>
                      </a:lnTo>
                      <a:lnTo>
                        <a:pt x="18" y="374"/>
                      </a:lnTo>
                      <a:lnTo>
                        <a:pt x="18" y="374"/>
                      </a:lnTo>
                      <a:lnTo>
                        <a:pt x="0" y="386"/>
                      </a:lnTo>
                      <a:lnTo>
                        <a:pt x="0" y="386"/>
                      </a:lnTo>
                      <a:lnTo>
                        <a:pt x="0" y="388"/>
                      </a:lnTo>
                      <a:lnTo>
                        <a:pt x="0" y="388"/>
                      </a:lnTo>
                      <a:lnTo>
                        <a:pt x="8" y="405"/>
                      </a:lnTo>
                      <a:lnTo>
                        <a:pt x="14" y="429"/>
                      </a:lnTo>
                      <a:lnTo>
                        <a:pt x="14" y="429"/>
                      </a:lnTo>
                      <a:lnTo>
                        <a:pt x="18" y="465"/>
                      </a:lnTo>
                      <a:lnTo>
                        <a:pt x="22" y="501"/>
                      </a:lnTo>
                      <a:lnTo>
                        <a:pt x="22" y="501"/>
                      </a:lnTo>
                      <a:lnTo>
                        <a:pt x="28" y="557"/>
                      </a:lnTo>
                      <a:lnTo>
                        <a:pt x="28" y="557"/>
                      </a:lnTo>
                      <a:lnTo>
                        <a:pt x="34" y="586"/>
                      </a:lnTo>
                      <a:lnTo>
                        <a:pt x="34" y="586"/>
                      </a:lnTo>
                      <a:lnTo>
                        <a:pt x="40" y="618"/>
                      </a:lnTo>
                      <a:lnTo>
                        <a:pt x="42" y="636"/>
                      </a:lnTo>
                      <a:lnTo>
                        <a:pt x="42" y="654"/>
                      </a:lnTo>
                      <a:lnTo>
                        <a:pt x="42" y="654"/>
                      </a:lnTo>
                      <a:lnTo>
                        <a:pt x="42" y="662"/>
                      </a:lnTo>
                      <a:lnTo>
                        <a:pt x="42" y="662"/>
                      </a:lnTo>
                      <a:lnTo>
                        <a:pt x="44" y="670"/>
                      </a:lnTo>
                      <a:lnTo>
                        <a:pt x="42" y="678"/>
                      </a:lnTo>
                      <a:lnTo>
                        <a:pt x="42" y="678"/>
                      </a:lnTo>
                      <a:lnTo>
                        <a:pt x="44" y="700"/>
                      </a:lnTo>
                      <a:lnTo>
                        <a:pt x="48" y="722"/>
                      </a:lnTo>
                      <a:lnTo>
                        <a:pt x="54" y="741"/>
                      </a:lnTo>
                      <a:lnTo>
                        <a:pt x="60" y="763"/>
                      </a:lnTo>
                      <a:lnTo>
                        <a:pt x="76" y="805"/>
                      </a:lnTo>
                      <a:lnTo>
                        <a:pt x="96" y="847"/>
                      </a:lnTo>
                      <a:lnTo>
                        <a:pt x="96" y="847"/>
                      </a:lnTo>
                      <a:lnTo>
                        <a:pt x="112" y="885"/>
                      </a:lnTo>
                      <a:lnTo>
                        <a:pt x="127" y="924"/>
                      </a:lnTo>
                      <a:lnTo>
                        <a:pt x="141" y="966"/>
                      </a:lnTo>
                      <a:lnTo>
                        <a:pt x="147" y="986"/>
                      </a:lnTo>
                      <a:lnTo>
                        <a:pt x="151" y="1008"/>
                      </a:lnTo>
                      <a:lnTo>
                        <a:pt x="151" y="1008"/>
                      </a:lnTo>
                      <a:lnTo>
                        <a:pt x="151" y="1020"/>
                      </a:lnTo>
                      <a:lnTo>
                        <a:pt x="151" y="1020"/>
                      </a:lnTo>
                      <a:lnTo>
                        <a:pt x="157" y="1024"/>
                      </a:lnTo>
                      <a:lnTo>
                        <a:pt x="165" y="1028"/>
                      </a:lnTo>
                      <a:lnTo>
                        <a:pt x="187" y="1034"/>
                      </a:lnTo>
                      <a:lnTo>
                        <a:pt x="213" y="1036"/>
                      </a:lnTo>
                      <a:lnTo>
                        <a:pt x="251" y="1038"/>
                      </a:lnTo>
                      <a:lnTo>
                        <a:pt x="251" y="1038"/>
                      </a:lnTo>
                      <a:lnTo>
                        <a:pt x="283" y="1042"/>
                      </a:lnTo>
                      <a:lnTo>
                        <a:pt x="314" y="1048"/>
                      </a:lnTo>
                      <a:lnTo>
                        <a:pt x="346" y="1056"/>
                      </a:lnTo>
                      <a:lnTo>
                        <a:pt x="376" y="1067"/>
                      </a:lnTo>
                      <a:lnTo>
                        <a:pt x="402" y="1083"/>
                      </a:lnTo>
                      <a:lnTo>
                        <a:pt x="428" y="1103"/>
                      </a:lnTo>
                      <a:lnTo>
                        <a:pt x="440" y="1115"/>
                      </a:lnTo>
                      <a:lnTo>
                        <a:pt x="452" y="1127"/>
                      </a:lnTo>
                      <a:lnTo>
                        <a:pt x="461" y="1141"/>
                      </a:lnTo>
                      <a:lnTo>
                        <a:pt x="471" y="1157"/>
                      </a:lnTo>
                      <a:lnTo>
                        <a:pt x="471" y="1157"/>
                      </a:lnTo>
                      <a:lnTo>
                        <a:pt x="479" y="1167"/>
                      </a:lnTo>
                      <a:lnTo>
                        <a:pt x="487" y="1177"/>
                      </a:lnTo>
                      <a:lnTo>
                        <a:pt x="497" y="1185"/>
                      </a:lnTo>
                      <a:lnTo>
                        <a:pt x="509" y="1191"/>
                      </a:lnTo>
                      <a:lnTo>
                        <a:pt x="509" y="1191"/>
                      </a:lnTo>
                      <a:lnTo>
                        <a:pt x="654" y="1250"/>
                      </a:lnTo>
                      <a:lnTo>
                        <a:pt x="801" y="1306"/>
                      </a:lnTo>
                      <a:lnTo>
                        <a:pt x="801" y="1306"/>
                      </a:lnTo>
                      <a:lnTo>
                        <a:pt x="807" y="1306"/>
                      </a:lnTo>
                      <a:lnTo>
                        <a:pt x="813" y="1308"/>
                      </a:lnTo>
                      <a:lnTo>
                        <a:pt x="813" y="1308"/>
                      </a:lnTo>
                      <a:lnTo>
                        <a:pt x="825" y="1306"/>
                      </a:lnTo>
                      <a:lnTo>
                        <a:pt x="837" y="1304"/>
                      </a:lnTo>
                      <a:lnTo>
                        <a:pt x="845" y="1300"/>
                      </a:lnTo>
                      <a:lnTo>
                        <a:pt x="849" y="1296"/>
                      </a:lnTo>
                      <a:lnTo>
                        <a:pt x="849" y="1296"/>
                      </a:lnTo>
                      <a:lnTo>
                        <a:pt x="853" y="1286"/>
                      </a:lnTo>
                      <a:lnTo>
                        <a:pt x="853" y="1278"/>
                      </a:lnTo>
                      <a:lnTo>
                        <a:pt x="855" y="1268"/>
                      </a:lnTo>
                      <a:lnTo>
                        <a:pt x="853" y="1260"/>
                      </a:lnTo>
                      <a:lnTo>
                        <a:pt x="849" y="1252"/>
                      </a:lnTo>
                      <a:lnTo>
                        <a:pt x="843" y="1244"/>
                      </a:lnTo>
                      <a:lnTo>
                        <a:pt x="835" y="1238"/>
                      </a:lnTo>
                      <a:lnTo>
                        <a:pt x="823" y="1234"/>
                      </a:lnTo>
                      <a:lnTo>
                        <a:pt x="823" y="1234"/>
                      </a:lnTo>
                      <a:lnTo>
                        <a:pt x="805" y="1225"/>
                      </a:lnTo>
                      <a:lnTo>
                        <a:pt x="789" y="1215"/>
                      </a:lnTo>
                      <a:lnTo>
                        <a:pt x="780" y="1201"/>
                      </a:lnTo>
                      <a:lnTo>
                        <a:pt x="770" y="1187"/>
                      </a:lnTo>
                      <a:lnTo>
                        <a:pt x="764" y="1171"/>
                      </a:lnTo>
                      <a:lnTo>
                        <a:pt x="762" y="1153"/>
                      </a:lnTo>
                      <a:lnTo>
                        <a:pt x="760" y="1135"/>
                      </a:lnTo>
                      <a:lnTo>
                        <a:pt x="762" y="1117"/>
                      </a:lnTo>
                      <a:lnTo>
                        <a:pt x="762" y="1117"/>
                      </a:lnTo>
                      <a:lnTo>
                        <a:pt x="764" y="1095"/>
                      </a:lnTo>
                      <a:lnTo>
                        <a:pt x="764" y="1073"/>
                      </a:lnTo>
                      <a:lnTo>
                        <a:pt x="764" y="1054"/>
                      </a:lnTo>
                      <a:lnTo>
                        <a:pt x="762" y="1032"/>
                      </a:lnTo>
                      <a:lnTo>
                        <a:pt x="758" y="1012"/>
                      </a:lnTo>
                      <a:lnTo>
                        <a:pt x="754" y="990"/>
                      </a:lnTo>
                      <a:lnTo>
                        <a:pt x="740" y="950"/>
                      </a:lnTo>
                      <a:lnTo>
                        <a:pt x="740" y="950"/>
                      </a:lnTo>
                      <a:lnTo>
                        <a:pt x="736" y="934"/>
                      </a:lnTo>
                      <a:lnTo>
                        <a:pt x="736" y="918"/>
                      </a:lnTo>
                      <a:lnTo>
                        <a:pt x="740" y="902"/>
                      </a:lnTo>
                      <a:lnTo>
                        <a:pt x="744" y="889"/>
                      </a:lnTo>
                      <a:lnTo>
                        <a:pt x="744" y="889"/>
                      </a:lnTo>
                      <a:lnTo>
                        <a:pt x="813" y="775"/>
                      </a:lnTo>
                      <a:lnTo>
                        <a:pt x="849" y="720"/>
                      </a:lnTo>
                      <a:lnTo>
                        <a:pt x="885" y="664"/>
                      </a:lnTo>
                      <a:lnTo>
                        <a:pt x="885" y="664"/>
                      </a:lnTo>
                      <a:lnTo>
                        <a:pt x="935" y="592"/>
                      </a:lnTo>
                      <a:lnTo>
                        <a:pt x="984" y="523"/>
                      </a:lnTo>
                      <a:lnTo>
                        <a:pt x="1090" y="380"/>
                      </a:lnTo>
                      <a:lnTo>
                        <a:pt x="1090" y="380"/>
                      </a:lnTo>
                      <a:lnTo>
                        <a:pt x="1070" y="364"/>
                      </a:lnTo>
                      <a:lnTo>
                        <a:pt x="1050" y="348"/>
                      </a:lnTo>
                      <a:lnTo>
                        <a:pt x="1030" y="334"/>
                      </a:lnTo>
                      <a:lnTo>
                        <a:pt x="1020" y="330"/>
                      </a:lnTo>
                      <a:lnTo>
                        <a:pt x="1008" y="326"/>
                      </a:lnTo>
                      <a:lnTo>
                        <a:pt x="1008" y="326"/>
                      </a:lnTo>
                      <a:lnTo>
                        <a:pt x="992" y="322"/>
                      </a:lnTo>
                      <a:lnTo>
                        <a:pt x="972" y="320"/>
                      </a:lnTo>
                      <a:lnTo>
                        <a:pt x="972" y="320"/>
                      </a:lnTo>
                      <a:lnTo>
                        <a:pt x="956" y="322"/>
                      </a:lnTo>
                      <a:lnTo>
                        <a:pt x="943" y="324"/>
                      </a:lnTo>
                      <a:lnTo>
                        <a:pt x="931" y="330"/>
                      </a:lnTo>
                      <a:lnTo>
                        <a:pt x="927" y="332"/>
                      </a:lnTo>
                      <a:lnTo>
                        <a:pt x="923" y="336"/>
                      </a:lnTo>
                      <a:lnTo>
                        <a:pt x="923" y="336"/>
                      </a:lnTo>
                      <a:lnTo>
                        <a:pt x="913" y="348"/>
                      </a:lnTo>
                      <a:lnTo>
                        <a:pt x="903" y="358"/>
                      </a:lnTo>
                      <a:lnTo>
                        <a:pt x="893" y="366"/>
                      </a:lnTo>
                      <a:lnTo>
                        <a:pt x="883" y="372"/>
                      </a:lnTo>
                      <a:lnTo>
                        <a:pt x="871" y="376"/>
                      </a:lnTo>
                      <a:lnTo>
                        <a:pt x="861" y="378"/>
                      </a:lnTo>
                      <a:lnTo>
                        <a:pt x="837" y="380"/>
                      </a:lnTo>
                      <a:lnTo>
                        <a:pt x="837" y="380"/>
                      </a:lnTo>
                      <a:lnTo>
                        <a:pt x="817" y="380"/>
                      </a:lnTo>
                      <a:lnTo>
                        <a:pt x="795" y="376"/>
                      </a:lnTo>
                      <a:lnTo>
                        <a:pt x="795" y="376"/>
                      </a:lnTo>
                      <a:lnTo>
                        <a:pt x="690" y="362"/>
                      </a:lnTo>
                      <a:lnTo>
                        <a:pt x="638" y="354"/>
                      </a:lnTo>
                      <a:lnTo>
                        <a:pt x="585" y="344"/>
                      </a:lnTo>
                      <a:lnTo>
                        <a:pt x="585" y="344"/>
                      </a:lnTo>
                      <a:lnTo>
                        <a:pt x="571" y="338"/>
                      </a:lnTo>
                      <a:lnTo>
                        <a:pt x="555" y="328"/>
                      </a:lnTo>
                      <a:lnTo>
                        <a:pt x="545" y="316"/>
                      </a:lnTo>
                      <a:lnTo>
                        <a:pt x="541" y="310"/>
                      </a:lnTo>
                      <a:lnTo>
                        <a:pt x="539" y="304"/>
                      </a:lnTo>
                      <a:lnTo>
                        <a:pt x="539" y="304"/>
                      </a:lnTo>
                      <a:lnTo>
                        <a:pt x="539" y="286"/>
                      </a:lnTo>
                      <a:lnTo>
                        <a:pt x="543" y="266"/>
                      </a:lnTo>
                      <a:lnTo>
                        <a:pt x="551" y="248"/>
                      </a:lnTo>
                      <a:lnTo>
                        <a:pt x="561" y="232"/>
                      </a:lnTo>
                      <a:lnTo>
                        <a:pt x="561" y="232"/>
                      </a:lnTo>
                      <a:lnTo>
                        <a:pt x="567" y="227"/>
                      </a:lnTo>
                      <a:lnTo>
                        <a:pt x="573" y="221"/>
                      </a:lnTo>
                      <a:lnTo>
                        <a:pt x="589" y="209"/>
                      </a:lnTo>
                      <a:lnTo>
                        <a:pt x="623" y="191"/>
                      </a:lnTo>
                      <a:lnTo>
                        <a:pt x="623" y="191"/>
                      </a:lnTo>
                      <a:lnTo>
                        <a:pt x="624" y="173"/>
                      </a:lnTo>
                      <a:lnTo>
                        <a:pt x="624" y="173"/>
                      </a:lnTo>
                      <a:lnTo>
                        <a:pt x="587" y="153"/>
                      </a:lnTo>
                      <a:lnTo>
                        <a:pt x="569" y="143"/>
                      </a:lnTo>
                      <a:lnTo>
                        <a:pt x="551" y="137"/>
                      </a:lnTo>
                      <a:lnTo>
                        <a:pt x="551" y="137"/>
                      </a:lnTo>
                      <a:lnTo>
                        <a:pt x="523" y="129"/>
                      </a:lnTo>
                      <a:lnTo>
                        <a:pt x="503" y="123"/>
                      </a:lnTo>
                      <a:lnTo>
                        <a:pt x="487" y="117"/>
                      </a:lnTo>
                      <a:lnTo>
                        <a:pt x="477" y="107"/>
                      </a:lnTo>
                      <a:lnTo>
                        <a:pt x="471" y="95"/>
                      </a:lnTo>
                      <a:lnTo>
                        <a:pt x="465" y="79"/>
                      </a:lnTo>
                      <a:lnTo>
                        <a:pt x="461" y="58"/>
                      </a:lnTo>
                      <a:lnTo>
                        <a:pt x="457" y="30"/>
                      </a:lnTo>
                      <a:lnTo>
                        <a:pt x="457" y="30"/>
                      </a:lnTo>
                      <a:lnTo>
                        <a:pt x="454" y="20"/>
                      </a:lnTo>
                      <a:lnTo>
                        <a:pt x="446" y="10"/>
                      </a:lnTo>
                      <a:lnTo>
                        <a:pt x="436" y="4"/>
                      </a:lnTo>
                      <a:lnTo>
                        <a:pt x="428" y="0"/>
                      </a:lnTo>
                      <a:lnTo>
                        <a:pt x="428" y="0"/>
                      </a:lnTo>
                      <a:lnTo>
                        <a:pt x="428" y="0"/>
                      </a:lnTo>
                      <a:lnTo>
                        <a:pt x="428" y="0"/>
                      </a:lnTo>
                      <a:lnTo>
                        <a:pt x="404" y="8"/>
                      </a:lnTo>
                      <a:lnTo>
                        <a:pt x="378" y="16"/>
                      </a:lnTo>
                      <a:lnTo>
                        <a:pt x="354" y="22"/>
                      </a:lnTo>
                      <a:lnTo>
                        <a:pt x="330" y="32"/>
                      </a:lnTo>
                      <a:lnTo>
                        <a:pt x="330" y="32"/>
                      </a:lnTo>
                      <a:lnTo>
                        <a:pt x="326" y="50"/>
                      </a:lnTo>
                      <a:lnTo>
                        <a:pt x="318" y="65"/>
                      </a:lnTo>
                      <a:lnTo>
                        <a:pt x="308" y="79"/>
                      </a:lnTo>
                      <a:lnTo>
                        <a:pt x="296" y="95"/>
                      </a:lnTo>
                      <a:lnTo>
                        <a:pt x="296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90" name="Freeform 18">
                  <a:extLst>
                    <a:ext uri="{FF2B5EF4-FFF2-40B4-BE49-F238E27FC236}">
                      <a16:creationId xmlns:a16="http://schemas.microsoft.com/office/drawing/2014/main" id="{61BC1EF4-EF30-4156-A1A3-1B1AA2C4D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8194" y="3994347"/>
                  <a:ext cx="926875" cy="764233"/>
                </a:xfrm>
                <a:custGeom>
                  <a:avLst/>
                  <a:gdLst>
                    <a:gd name="T0" fmla="*/ 111 w 1003"/>
                    <a:gd name="T1" fmla="*/ 604 h 827"/>
                    <a:gd name="T2" fmla="*/ 194 w 1003"/>
                    <a:gd name="T3" fmla="*/ 603 h 827"/>
                    <a:gd name="T4" fmla="*/ 222 w 1003"/>
                    <a:gd name="T5" fmla="*/ 603 h 827"/>
                    <a:gd name="T6" fmla="*/ 262 w 1003"/>
                    <a:gd name="T7" fmla="*/ 616 h 827"/>
                    <a:gd name="T8" fmla="*/ 278 w 1003"/>
                    <a:gd name="T9" fmla="*/ 658 h 827"/>
                    <a:gd name="T10" fmla="*/ 284 w 1003"/>
                    <a:gd name="T11" fmla="*/ 706 h 827"/>
                    <a:gd name="T12" fmla="*/ 302 w 1003"/>
                    <a:gd name="T13" fmla="*/ 777 h 827"/>
                    <a:gd name="T14" fmla="*/ 314 w 1003"/>
                    <a:gd name="T15" fmla="*/ 799 h 827"/>
                    <a:gd name="T16" fmla="*/ 337 w 1003"/>
                    <a:gd name="T17" fmla="*/ 821 h 827"/>
                    <a:gd name="T18" fmla="*/ 367 w 1003"/>
                    <a:gd name="T19" fmla="*/ 827 h 827"/>
                    <a:gd name="T20" fmla="*/ 403 w 1003"/>
                    <a:gd name="T21" fmla="*/ 821 h 827"/>
                    <a:gd name="T22" fmla="*/ 660 w 1003"/>
                    <a:gd name="T23" fmla="*/ 742 h 827"/>
                    <a:gd name="T24" fmla="*/ 681 w 1003"/>
                    <a:gd name="T25" fmla="*/ 734 h 827"/>
                    <a:gd name="T26" fmla="*/ 719 w 1003"/>
                    <a:gd name="T27" fmla="*/ 698 h 827"/>
                    <a:gd name="T28" fmla="*/ 773 w 1003"/>
                    <a:gd name="T29" fmla="*/ 644 h 827"/>
                    <a:gd name="T30" fmla="*/ 815 w 1003"/>
                    <a:gd name="T31" fmla="*/ 616 h 827"/>
                    <a:gd name="T32" fmla="*/ 888 w 1003"/>
                    <a:gd name="T33" fmla="*/ 547 h 827"/>
                    <a:gd name="T34" fmla="*/ 976 w 1003"/>
                    <a:gd name="T35" fmla="*/ 443 h 827"/>
                    <a:gd name="T36" fmla="*/ 992 w 1003"/>
                    <a:gd name="T37" fmla="*/ 420 h 827"/>
                    <a:gd name="T38" fmla="*/ 1003 w 1003"/>
                    <a:gd name="T39" fmla="*/ 380 h 827"/>
                    <a:gd name="T40" fmla="*/ 996 w 1003"/>
                    <a:gd name="T41" fmla="*/ 336 h 827"/>
                    <a:gd name="T42" fmla="*/ 982 w 1003"/>
                    <a:gd name="T43" fmla="*/ 290 h 827"/>
                    <a:gd name="T44" fmla="*/ 958 w 1003"/>
                    <a:gd name="T45" fmla="*/ 221 h 827"/>
                    <a:gd name="T46" fmla="*/ 938 w 1003"/>
                    <a:gd name="T47" fmla="*/ 197 h 827"/>
                    <a:gd name="T48" fmla="*/ 912 w 1003"/>
                    <a:gd name="T49" fmla="*/ 189 h 827"/>
                    <a:gd name="T50" fmla="*/ 890 w 1003"/>
                    <a:gd name="T51" fmla="*/ 193 h 827"/>
                    <a:gd name="T52" fmla="*/ 862 w 1003"/>
                    <a:gd name="T53" fmla="*/ 203 h 827"/>
                    <a:gd name="T54" fmla="*/ 809 w 1003"/>
                    <a:gd name="T55" fmla="*/ 221 h 827"/>
                    <a:gd name="T56" fmla="*/ 797 w 1003"/>
                    <a:gd name="T57" fmla="*/ 219 h 827"/>
                    <a:gd name="T58" fmla="*/ 652 w 1003"/>
                    <a:gd name="T59" fmla="*/ 149 h 827"/>
                    <a:gd name="T60" fmla="*/ 610 w 1003"/>
                    <a:gd name="T61" fmla="*/ 129 h 827"/>
                    <a:gd name="T62" fmla="*/ 590 w 1003"/>
                    <a:gd name="T63" fmla="*/ 127 h 827"/>
                    <a:gd name="T64" fmla="*/ 560 w 1003"/>
                    <a:gd name="T65" fmla="*/ 129 h 827"/>
                    <a:gd name="T66" fmla="*/ 506 w 1003"/>
                    <a:gd name="T67" fmla="*/ 119 h 827"/>
                    <a:gd name="T68" fmla="*/ 437 w 1003"/>
                    <a:gd name="T69" fmla="*/ 80 h 827"/>
                    <a:gd name="T70" fmla="*/ 377 w 1003"/>
                    <a:gd name="T71" fmla="*/ 22 h 827"/>
                    <a:gd name="T72" fmla="*/ 351 w 1003"/>
                    <a:gd name="T73" fmla="*/ 2 h 827"/>
                    <a:gd name="T74" fmla="*/ 339 w 1003"/>
                    <a:gd name="T75" fmla="*/ 0 h 827"/>
                    <a:gd name="T76" fmla="*/ 322 w 1003"/>
                    <a:gd name="T77" fmla="*/ 10 h 827"/>
                    <a:gd name="T78" fmla="*/ 306 w 1003"/>
                    <a:gd name="T79" fmla="*/ 30 h 827"/>
                    <a:gd name="T80" fmla="*/ 262 w 1003"/>
                    <a:gd name="T81" fmla="*/ 92 h 827"/>
                    <a:gd name="T82" fmla="*/ 216 w 1003"/>
                    <a:gd name="T83" fmla="*/ 119 h 827"/>
                    <a:gd name="T84" fmla="*/ 182 w 1003"/>
                    <a:gd name="T85" fmla="*/ 121 h 827"/>
                    <a:gd name="T86" fmla="*/ 176 w 1003"/>
                    <a:gd name="T87" fmla="*/ 119 h 827"/>
                    <a:gd name="T88" fmla="*/ 153 w 1003"/>
                    <a:gd name="T89" fmla="*/ 123 h 827"/>
                    <a:gd name="T90" fmla="*/ 131 w 1003"/>
                    <a:gd name="T91" fmla="*/ 135 h 827"/>
                    <a:gd name="T92" fmla="*/ 139 w 1003"/>
                    <a:gd name="T93" fmla="*/ 163 h 827"/>
                    <a:gd name="T94" fmla="*/ 153 w 1003"/>
                    <a:gd name="T95" fmla="*/ 209 h 827"/>
                    <a:gd name="T96" fmla="*/ 69 w 1003"/>
                    <a:gd name="T97" fmla="*/ 259 h 827"/>
                    <a:gd name="T98" fmla="*/ 41 w 1003"/>
                    <a:gd name="T99" fmla="*/ 324 h 827"/>
                    <a:gd name="T100" fmla="*/ 11 w 1003"/>
                    <a:gd name="T101" fmla="*/ 366 h 827"/>
                    <a:gd name="T102" fmla="*/ 5 w 1003"/>
                    <a:gd name="T103" fmla="*/ 416 h 827"/>
                    <a:gd name="T104" fmla="*/ 11 w 1003"/>
                    <a:gd name="T105" fmla="*/ 430 h 827"/>
                    <a:gd name="T106" fmla="*/ 33 w 1003"/>
                    <a:gd name="T107" fmla="*/ 467 h 827"/>
                    <a:gd name="T108" fmla="*/ 57 w 1003"/>
                    <a:gd name="T109" fmla="*/ 509 h 827"/>
                    <a:gd name="T110" fmla="*/ 65 w 1003"/>
                    <a:gd name="T111" fmla="*/ 523 h 827"/>
                    <a:gd name="T112" fmla="*/ 73 w 1003"/>
                    <a:gd name="T113" fmla="*/ 535 h 827"/>
                    <a:gd name="T114" fmla="*/ 73 w 1003"/>
                    <a:gd name="T115" fmla="*/ 557 h 827"/>
                    <a:gd name="T116" fmla="*/ 63 w 1003"/>
                    <a:gd name="T117" fmla="*/ 577 h 827"/>
                    <a:gd name="T118" fmla="*/ 55 w 1003"/>
                    <a:gd name="T119" fmla="*/ 583 h 827"/>
                    <a:gd name="T120" fmla="*/ 45 w 1003"/>
                    <a:gd name="T121" fmla="*/ 587 h 827"/>
                    <a:gd name="T122" fmla="*/ 57 w 1003"/>
                    <a:gd name="T123" fmla="*/ 599 h 827"/>
                    <a:gd name="T124" fmla="*/ 99 w 1003"/>
                    <a:gd name="T125" fmla="*/ 604 h 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03" h="827">
                      <a:moveTo>
                        <a:pt x="99" y="604"/>
                      </a:moveTo>
                      <a:lnTo>
                        <a:pt x="99" y="604"/>
                      </a:lnTo>
                      <a:lnTo>
                        <a:pt x="111" y="604"/>
                      </a:lnTo>
                      <a:lnTo>
                        <a:pt x="111" y="604"/>
                      </a:lnTo>
                      <a:lnTo>
                        <a:pt x="194" y="603"/>
                      </a:lnTo>
                      <a:lnTo>
                        <a:pt x="194" y="603"/>
                      </a:lnTo>
                      <a:lnTo>
                        <a:pt x="200" y="603"/>
                      </a:lnTo>
                      <a:lnTo>
                        <a:pt x="200" y="603"/>
                      </a:lnTo>
                      <a:lnTo>
                        <a:pt x="222" y="603"/>
                      </a:lnTo>
                      <a:lnTo>
                        <a:pt x="240" y="604"/>
                      </a:lnTo>
                      <a:lnTo>
                        <a:pt x="252" y="608"/>
                      </a:lnTo>
                      <a:lnTo>
                        <a:pt x="262" y="616"/>
                      </a:lnTo>
                      <a:lnTo>
                        <a:pt x="270" y="626"/>
                      </a:lnTo>
                      <a:lnTo>
                        <a:pt x="276" y="640"/>
                      </a:lnTo>
                      <a:lnTo>
                        <a:pt x="278" y="658"/>
                      </a:lnTo>
                      <a:lnTo>
                        <a:pt x="282" y="680"/>
                      </a:lnTo>
                      <a:lnTo>
                        <a:pt x="282" y="680"/>
                      </a:lnTo>
                      <a:lnTo>
                        <a:pt x="284" y="706"/>
                      </a:lnTo>
                      <a:lnTo>
                        <a:pt x="288" y="730"/>
                      </a:lnTo>
                      <a:lnTo>
                        <a:pt x="294" y="754"/>
                      </a:lnTo>
                      <a:lnTo>
                        <a:pt x="302" y="777"/>
                      </a:lnTo>
                      <a:lnTo>
                        <a:pt x="302" y="777"/>
                      </a:lnTo>
                      <a:lnTo>
                        <a:pt x="308" y="789"/>
                      </a:lnTo>
                      <a:lnTo>
                        <a:pt x="314" y="799"/>
                      </a:lnTo>
                      <a:lnTo>
                        <a:pt x="322" y="809"/>
                      </a:lnTo>
                      <a:lnTo>
                        <a:pt x="330" y="815"/>
                      </a:lnTo>
                      <a:lnTo>
                        <a:pt x="337" y="821"/>
                      </a:lnTo>
                      <a:lnTo>
                        <a:pt x="345" y="825"/>
                      </a:lnTo>
                      <a:lnTo>
                        <a:pt x="355" y="827"/>
                      </a:lnTo>
                      <a:lnTo>
                        <a:pt x="367" y="827"/>
                      </a:lnTo>
                      <a:lnTo>
                        <a:pt x="367" y="827"/>
                      </a:lnTo>
                      <a:lnTo>
                        <a:pt x="383" y="825"/>
                      </a:lnTo>
                      <a:lnTo>
                        <a:pt x="403" y="821"/>
                      </a:lnTo>
                      <a:lnTo>
                        <a:pt x="403" y="821"/>
                      </a:lnTo>
                      <a:lnTo>
                        <a:pt x="532" y="781"/>
                      </a:lnTo>
                      <a:lnTo>
                        <a:pt x="660" y="742"/>
                      </a:lnTo>
                      <a:lnTo>
                        <a:pt x="660" y="742"/>
                      </a:lnTo>
                      <a:lnTo>
                        <a:pt x="671" y="738"/>
                      </a:lnTo>
                      <a:lnTo>
                        <a:pt x="681" y="734"/>
                      </a:lnTo>
                      <a:lnTo>
                        <a:pt x="699" y="720"/>
                      </a:lnTo>
                      <a:lnTo>
                        <a:pt x="699" y="720"/>
                      </a:lnTo>
                      <a:lnTo>
                        <a:pt x="719" y="698"/>
                      </a:lnTo>
                      <a:lnTo>
                        <a:pt x="741" y="674"/>
                      </a:lnTo>
                      <a:lnTo>
                        <a:pt x="761" y="652"/>
                      </a:lnTo>
                      <a:lnTo>
                        <a:pt x="773" y="644"/>
                      </a:lnTo>
                      <a:lnTo>
                        <a:pt x="785" y="636"/>
                      </a:lnTo>
                      <a:lnTo>
                        <a:pt x="785" y="636"/>
                      </a:lnTo>
                      <a:lnTo>
                        <a:pt x="815" y="616"/>
                      </a:lnTo>
                      <a:lnTo>
                        <a:pt x="840" y="597"/>
                      </a:lnTo>
                      <a:lnTo>
                        <a:pt x="864" y="573"/>
                      </a:lnTo>
                      <a:lnTo>
                        <a:pt x="888" y="547"/>
                      </a:lnTo>
                      <a:lnTo>
                        <a:pt x="932" y="495"/>
                      </a:lnTo>
                      <a:lnTo>
                        <a:pt x="954" y="469"/>
                      </a:lnTo>
                      <a:lnTo>
                        <a:pt x="976" y="443"/>
                      </a:lnTo>
                      <a:lnTo>
                        <a:pt x="976" y="443"/>
                      </a:lnTo>
                      <a:lnTo>
                        <a:pt x="986" y="432"/>
                      </a:lnTo>
                      <a:lnTo>
                        <a:pt x="992" y="420"/>
                      </a:lnTo>
                      <a:lnTo>
                        <a:pt x="998" y="408"/>
                      </a:lnTo>
                      <a:lnTo>
                        <a:pt x="1001" y="394"/>
                      </a:lnTo>
                      <a:lnTo>
                        <a:pt x="1003" y="380"/>
                      </a:lnTo>
                      <a:lnTo>
                        <a:pt x="1003" y="366"/>
                      </a:lnTo>
                      <a:lnTo>
                        <a:pt x="1000" y="352"/>
                      </a:lnTo>
                      <a:lnTo>
                        <a:pt x="996" y="336"/>
                      </a:lnTo>
                      <a:lnTo>
                        <a:pt x="996" y="336"/>
                      </a:lnTo>
                      <a:lnTo>
                        <a:pt x="988" y="314"/>
                      </a:lnTo>
                      <a:lnTo>
                        <a:pt x="982" y="290"/>
                      </a:lnTo>
                      <a:lnTo>
                        <a:pt x="968" y="245"/>
                      </a:lnTo>
                      <a:lnTo>
                        <a:pt x="968" y="245"/>
                      </a:lnTo>
                      <a:lnTo>
                        <a:pt x="958" y="221"/>
                      </a:lnTo>
                      <a:lnTo>
                        <a:pt x="952" y="211"/>
                      </a:lnTo>
                      <a:lnTo>
                        <a:pt x="946" y="203"/>
                      </a:lnTo>
                      <a:lnTo>
                        <a:pt x="938" y="197"/>
                      </a:lnTo>
                      <a:lnTo>
                        <a:pt x="930" y="191"/>
                      </a:lnTo>
                      <a:lnTo>
                        <a:pt x="922" y="189"/>
                      </a:lnTo>
                      <a:lnTo>
                        <a:pt x="912" y="189"/>
                      </a:lnTo>
                      <a:lnTo>
                        <a:pt x="912" y="189"/>
                      </a:lnTo>
                      <a:lnTo>
                        <a:pt x="902" y="189"/>
                      </a:lnTo>
                      <a:lnTo>
                        <a:pt x="890" y="193"/>
                      </a:lnTo>
                      <a:lnTo>
                        <a:pt x="876" y="197"/>
                      </a:lnTo>
                      <a:lnTo>
                        <a:pt x="862" y="203"/>
                      </a:lnTo>
                      <a:lnTo>
                        <a:pt x="862" y="203"/>
                      </a:lnTo>
                      <a:lnTo>
                        <a:pt x="836" y="215"/>
                      </a:lnTo>
                      <a:lnTo>
                        <a:pt x="821" y="219"/>
                      </a:lnTo>
                      <a:lnTo>
                        <a:pt x="809" y="221"/>
                      </a:lnTo>
                      <a:lnTo>
                        <a:pt x="809" y="221"/>
                      </a:lnTo>
                      <a:lnTo>
                        <a:pt x="797" y="219"/>
                      </a:lnTo>
                      <a:lnTo>
                        <a:pt x="797" y="219"/>
                      </a:lnTo>
                      <a:lnTo>
                        <a:pt x="759" y="205"/>
                      </a:lnTo>
                      <a:lnTo>
                        <a:pt x="723" y="187"/>
                      </a:lnTo>
                      <a:lnTo>
                        <a:pt x="652" y="149"/>
                      </a:lnTo>
                      <a:lnTo>
                        <a:pt x="652" y="149"/>
                      </a:lnTo>
                      <a:lnTo>
                        <a:pt x="624" y="135"/>
                      </a:lnTo>
                      <a:lnTo>
                        <a:pt x="610" y="129"/>
                      </a:lnTo>
                      <a:lnTo>
                        <a:pt x="596" y="127"/>
                      </a:lnTo>
                      <a:lnTo>
                        <a:pt x="596" y="127"/>
                      </a:lnTo>
                      <a:lnTo>
                        <a:pt x="590" y="127"/>
                      </a:lnTo>
                      <a:lnTo>
                        <a:pt x="590" y="127"/>
                      </a:lnTo>
                      <a:lnTo>
                        <a:pt x="560" y="129"/>
                      </a:lnTo>
                      <a:lnTo>
                        <a:pt x="560" y="129"/>
                      </a:lnTo>
                      <a:lnTo>
                        <a:pt x="546" y="129"/>
                      </a:lnTo>
                      <a:lnTo>
                        <a:pt x="532" y="127"/>
                      </a:lnTo>
                      <a:lnTo>
                        <a:pt x="506" y="119"/>
                      </a:lnTo>
                      <a:lnTo>
                        <a:pt x="483" y="109"/>
                      </a:lnTo>
                      <a:lnTo>
                        <a:pt x="459" y="96"/>
                      </a:lnTo>
                      <a:lnTo>
                        <a:pt x="437" y="80"/>
                      </a:lnTo>
                      <a:lnTo>
                        <a:pt x="417" y="62"/>
                      </a:lnTo>
                      <a:lnTo>
                        <a:pt x="377" y="22"/>
                      </a:lnTo>
                      <a:lnTo>
                        <a:pt x="377" y="22"/>
                      </a:lnTo>
                      <a:lnTo>
                        <a:pt x="369" y="14"/>
                      </a:lnTo>
                      <a:lnTo>
                        <a:pt x="361" y="8"/>
                      </a:lnTo>
                      <a:lnTo>
                        <a:pt x="351" y="2"/>
                      </a:lnTo>
                      <a:lnTo>
                        <a:pt x="341" y="0"/>
                      </a:lnTo>
                      <a:lnTo>
                        <a:pt x="341" y="0"/>
                      </a:lnTo>
                      <a:lnTo>
                        <a:pt x="339" y="0"/>
                      </a:lnTo>
                      <a:lnTo>
                        <a:pt x="339" y="0"/>
                      </a:lnTo>
                      <a:lnTo>
                        <a:pt x="330" y="4"/>
                      </a:lnTo>
                      <a:lnTo>
                        <a:pt x="322" y="10"/>
                      </a:lnTo>
                      <a:lnTo>
                        <a:pt x="314" y="20"/>
                      </a:lnTo>
                      <a:lnTo>
                        <a:pt x="306" y="30"/>
                      </a:lnTo>
                      <a:lnTo>
                        <a:pt x="306" y="30"/>
                      </a:lnTo>
                      <a:lnTo>
                        <a:pt x="286" y="62"/>
                      </a:lnTo>
                      <a:lnTo>
                        <a:pt x="274" y="78"/>
                      </a:lnTo>
                      <a:lnTo>
                        <a:pt x="262" y="92"/>
                      </a:lnTo>
                      <a:lnTo>
                        <a:pt x="250" y="104"/>
                      </a:lnTo>
                      <a:lnTo>
                        <a:pt x="234" y="113"/>
                      </a:lnTo>
                      <a:lnTo>
                        <a:pt x="216" y="119"/>
                      </a:lnTo>
                      <a:lnTo>
                        <a:pt x="194" y="121"/>
                      </a:lnTo>
                      <a:lnTo>
                        <a:pt x="194" y="121"/>
                      </a:lnTo>
                      <a:lnTo>
                        <a:pt x="182" y="121"/>
                      </a:lnTo>
                      <a:lnTo>
                        <a:pt x="182" y="121"/>
                      </a:lnTo>
                      <a:lnTo>
                        <a:pt x="176" y="119"/>
                      </a:lnTo>
                      <a:lnTo>
                        <a:pt x="176" y="119"/>
                      </a:lnTo>
                      <a:lnTo>
                        <a:pt x="165" y="121"/>
                      </a:lnTo>
                      <a:lnTo>
                        <a:pt x="153" y="123"/>
                      </a:lnTo>
                      <a:lnTo>
                        <a:pt x="153" y="123"/>
                      </a:lnTo>
                      <a:lnTo>
                        <a:pt x="139" y="129"/>
                      </a:lnTo>
                      <a:lnTo>
                        <a:pt x="135" y="131"/>
                      </a:lnTo>
                      <a:lnTo>
                        <a:pt x="131" y="135"/>
                      </a:lnTo>
                      <a:lnTo>
                        <a:pt x="131" y="141"/>
                      </a:lnTo>
                      <a:lnTo>
                        <a:pt x="131" y="147"/>
                      </a:lnTo>
                      <a:lnTo>
                        <a:pt x="139" y="163"/>
                      </a:lnTo>
                      <a:lnTo>
                        <a:pt x="139" y="163"/>
                      </a:lnTo>
                      <a:lnTo>
                        <a:pt x="147" y="185"/>
                      </a:lnTo>
                      <a:lnTo>
                        <a:pt x="153" y="209"/>
                      </a:lnTo>
                      <a:lnTo>
                        <a:pt x="163" y="259"/>
                      </a:lnTo>
                      <a:lnTo>
                        <a:pt x="163" y="259"/>
                      </a:lnTo>
                      <a:lnTo>
                        <a:pt x="69" y="259"/>
                      </a:lnTo>
                      <a:lnTo>
                        <a:pt x="69" y="259"/>
                      </a:lnTo>
                      <a:lnTo>
                        <a:pt x="49" y="304"/>
                      </a:lnTo>
                      <a:lnTo>
                        <a:pt x="41" y="324"/>
                      </a:lnTo>
                      <a:lnTo>
                        <a:pt x="29" y="344"/>
                      </a:lnTo>
                      <a:lnTo>
                        <a:pt x="29" y="344"/>
                      </a:lnTo>
                      <a:lnTo>
                        <a:pt x="11" y="366"/>
                      </a:lnTo>
                      <a:lnTo>
                        <a:pt x="0" y="386"/>
                      </a:lnTo>
                      <a:lnTo>
                        <a:pt x="0" y="386"/>
                      </a:lnTo>
                      <a:lnTo>
                        <a:pt x="5" y="416"/>
                      </a:lnTo>
                      <a:lnTo>
                        <a:pt x="5" y="416"/>
                      </a:lnTo>
                      <a:lnTo>
                        <a:pt x="7" y="424"/>
                      </a:lnTo>
                      <a:lnTo>
                        <a:pt x="11" y="430"/>
                      </a:lnTo>
                      <a:lnTo>
                        <a:pt x="21" y="447"/>
                      </a:lnTo>
                      <a:lnTo>
                        <a:pt x="21" y="447"/>
                      </a:lnTo>
                      <a:lnTo>
                        <a:pt x="33" y="467"/>
                      </a:lnTo>
                      <a:lnTo>
                        <a:pt x="33" y="467"/>
                      </a:lnTo>
                      <a:lnTo>
                        <a:pt x="57" y="509"/>
                      </a:lnTo>
                      <a:lnTo>
                        <a:pt x="57" y="509"/>
                      </a:lnTo>
                      <a:lnTo>
                        <a:pt x="61" y="517"/>
                      </a:lnTo>
                      <a:lnTo>
                        <a:pt x="61" y="517"/>
                      </a:lnTo>
                      <a:lnTo>
                        <a:pt x="65" y="523"/>
                      </a:lnTo>
                      <a:lnTo>
                        <a:pt x="65" y="523"/>
                      </a:lnTo>
                      <a:lnTo>
                        <a:pt x="69" y="529"/>
                      </a:lnTo>
                      <a:lnTo>
                        <a:pt x="73" y="535"/>
                      </a:lnTo>
                      <a:lnTo>
                        <a:pt x="73" y="543"/>
                      </a:lnTo>
                      <a:lnTo>
                        <a:pt x="73" y="551"/>
                      </a:lnTo>
                      <a:lnTo>
                        <a:pt x="73" y="557"/>
                      </a:lnTo>
                      <a:lnTo>
                        <a:pt x="71" y="565"/>
                      </a:lnTo>
                      <a:lnTo>
                        <a:pt x="67" y="571"/>
                      </a:lnTo>
                      <a:lnTo>
                        <a:pt x="63" y="577"/>
                      </a:lnTo>
                      <a:lnTo>
                        <a:pt x="61" y="577"/>
                      </a:lnTo>
                      <a:lnTo>
                        <a:pt x="61" y="577"/>
                      </a:lnTo>
                      <a:lnTo>
                        <a:pt x="55" y="583"/>
                      </a:lnTo>
                      <a:lnTo>
                        <a:pt x="45" y="587"/>
                      </a:lnTo>
                      <a:lnTo>
                        <a:pt x="45" y="587"/>
                      </a:lnTo>
                      <a:lnTo>
                        <a:pt x="45" y="587"/>
                      </a:lnTo>
                      <a:lnTo>
                        <a:pt x="45" y="587"/>
                      </a:lnTo>
                      <a:lnTo>
                        <a:pt x="57" y="599"/>
                      </a:lnTo>
                      <a:lnTo>
                        <a:pt x="57" y="599"/>
                      </a:lnTo>
                      <a:lnTo>
                        <a:pt x="77" y="603"/>
                      </a:lnTo>
                      <a:lnTo>
                        <a:pt x="99" y="604"/>
                      </a:lnTo>
                      <a:lnTo>
                        <a:pt x="99" y="6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91" name="Owal 90">
                  <a:extLst>
                    <a:ext uri="{FF2B5EF4-FFF2-40B4-BE49-F238E27FC236}">
                      <a16:creationId xmlns:a16="http://schemas.microsoft.com/office/drawing/2014/main" id="{453B4D50-7A4E-4BD0-8FF9-82B97E8952F5}"/>
                    </a:ext>
                  </a:extLst>
                </p:cNvPr>
                <p:cNvSpPr/>
                <p:nvPr/>
              </p:nvSpPr>
              <p:spPr>
                <a:xfrm>
                  <a:off x="3830768" y="4114133"/>
                  <a:ext cx="459888" cy="41677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2" name="Owal 91">
                  <a:extLst>
                    <a:ext uri="{FF2B5EF4-FFF2-40B4-BE49-F238E27FC236}">
                      <a16:creationId xmlns:a16="http://schemas.microsoft.com/office/drawing/2014/main" id="{8A31D7F5-0C58-4FDB-A367-D92D9D06EB2D}"/>
                    </a:ext>
                  </a:extLst>
                </p:cNvPr>
                <p:cNvSpPr/>
                <p:nvPr/>
              </p:nvSpPr>
              <p:spPr>
                <a:xfrm>
                  <a:off x="3666781" y="4376463"/>
                  <a:ext cx="431774" cy="38075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3" name="Owal 92">
                  <a:extLst>
                    <a:ext uri="{FF2B5EF4-FFF2-40B4-BE49-F238E27FC236}">
                      <a16:creationId xmlns:a16="http://schemas.microsoft.com/office/drawing/2014/main" id="{8D46BB3D-4F9B-4D3C-9C7F-F2AE770F4599}"/>
                    </a:ext>
                  </a:extLst>
                </p:cNvPr>
                <p:cNvSpPr/>
                <p:nvPr/>
              </p:nvSpPr>
              <p:spPr>
                <a:xfrm>
                  <a:off x="4161808" y="4367884"/>
                  <a:ext cx="431774" cy="38075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4" name="Owal 93">
                  <a:extLst>
                    <a:ext uri="{FF2B5EF4-FFF2-40B4-BE49-F238E27FC236}">
                      <a16:creationId xmlns:a16="http://schemas.microsoft.com/office/drawing/2014/main" id="{4F6CC51C-FC1F-40B1-B214-61E78416E85B}"/>
                    </a:ext>
                  </a:extLst>
                </p:cNvPr>
                <p:cNvSpPr/>
                <p:nvPr/>
              </p:nvSpPr>
              <p:spPr>
                <a:xfrm>
                  <a:off x="4384560" y="4367883"/>
                  <a:ext cx="431774" cy="38075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aphicFrame>
            <p:nvGraphicFramePr>
              <p:cNvPr id="82" name="Wykres 81">
                <a:extLst>
                  <a:ext uri="{FF2B5EF4-FFF2-40B4-BE49-F238E27FC236}">
                    <a16:creationId xmlns:a16="http://schemas.microsoft.com/office/drawing/2014/main" id="{986D81AE-F68A-46B8-AB50-7C6AEF2398D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41591632"/>
                  </p:ext>
                </p:extLst>
              </p:nvPr>
            </p:nvGraphicFramePr>
            <p:xfrm>
              <a:off x="4750182" y="2192902"/>
              <a:ext cx="1224138" cy="5885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83" name="Wykres 82">
                <a:extLst>
                  <a:ext uri="{FF2B5EF4-FFF2-40B4-BE49-F238E27FC236}">
                    <a16:creationId xmlns:a16="http://schemas.microsoft.com/office/drawing/2014/main" id="{578DC44B-FD55-4BB5-9019-F385941EA72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6006215"/>
                  </p:ext>
                </p:extLst>
              </p:nvPr>
            </p:nvGraphicFramePr>
            <p:xfrm>
              <a:off x="3618024" y="2738439"/>
              <a:ext cx="1224138" cy="7325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84" name="Wykres 83">
                <a:extLst>
                  <a:ext uri="{FF2B5EF4-FFF2-40B4-BE49-F238E27FC236}">
                    <a16:creationId xmlns:a16="http://schemas.microsoft.com/office/drawing/2014/main" id="{29DE8705-C441-4D86-ADD4-CFBFEAF5A1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7198191"/>
                  </p:ext>
                </p:extLst>
              </p:nvPr>
            </p:nvGraphicFramePr>
            <p:xfrm>
              <a:off x="5302323" y="3166253"/>
              <a:ext cx="1224138" cy="5885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85" name="Wykres 84">
                <a:extLst>
                  <a:ext uri="{FF2B5EF4-FFF2-40B4-BE49-F238E27FC236}">
                    <a16:creationId xmlns:a16="http://schemas.microsoft.com/office/drawing/2014/main" id="{4F806743-9856-460B-AC51-50AAF4B8AB9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64789188"/>
                  </p:ext>
                </p:extLst>
              </p:nvPr>
            </p:nvGraphicFramePr>
            <p:xfrm>
              <a:off x="5976620" y="4232088"/>
              <a:ext cx="1224138" cy="5885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aphicFrame>
            <p:nvGraphicFramePr>
              <p:cNvPr id="86" name="Wykres 85">
                <a:extLst>
                  <a:ext uri="{FF2B5EF4-FFF2-40B4-BE49-F238E27FC236}">
                    <a16:creationId xmlns:a16="http://schemas.microsoft.com/office/drawing/2014/main" id="{3B160AD9-E5F7-449D-8B3A-CE42947284E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4405201"/>
                  </p:ext>
                </p:extLst>
              </p:nvPr>
            </p:nvGraphicFramePr>
            <p:xfrm>
              <a:off x="3877096" y="3914375"/>
              <a:ext cx="1224138" cy="5885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graphicFrame>
            <p:nvGraphicFramePr>
              <p:cNvPr id="87" name="Wykres 86">
                <a:extLst>
                  <a:ext uri="{FF2B5EF4-FFF2-40B4-BE49-F238E27FC236}">
                    <a16:creationId xmlns:a16="http://schemas.microsoft.com/office/drawing/2014/main" id="{FE7E2E01-75C8-4931-A5CE-084275B4B5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34677039"/>
                  </p:ext>
                </p:extLst>
              </p:nvPr>
            </p:nvGraphicFramePr>
            <p:xfrm>
              <a:off x="5009268" y="4451459"/>
              <a:ext cx="1224138" cy="5885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</p:grpSp>
        <p:sp>
          <p:nvSpPr>
            <p:cNvPr id="143" name="Owal 142">
              <a:extLst>
                <a:ext uri="{FF2B5EF4-FFF2-40B4-BE49-F238E27FC236}">
                  <a16:creationId xmlns:a16="http://schemas.microsoft.com/office/drawing/2014/main" id="{FA2981DD-9597-4BD9-9341-9CA24BB269D4}"/>
                </a:ext>
              </a:extLst>
            </p:cNvPr>
            <p:cNvSpPr/>
            <p:nvPr/>
          </p:nvSpPr>
          <p:spPr>
            <a:xfrm>
              <a:off x="6278581" y="3699316"/>
              <a:ext cx="147856" cy="125370"/>
            </a:xfrm>
            <a:prstGeom prst="ellipse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44" name="Grafika 143">
            <a:extLst>
              <a:ext uri="{FF2B5EF4-FFF2-40B4-BE49-F238E27FC236}">
                <a16:creationId xmlns:a16="http://schemas.microsoft.com/office/drawing/2014/main" id="{6F2D4588-BE5E-47D1-835F-E447A4D952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28842" y="1379436"/>
            <a:ext cx="360000" cy="360000"/>
          </a:xfrm>
          <a:prstGeom prst="rect">
            <a:avLst/>
          </a:prstGeom>
        </p:spPr>
      </p:pic>
      <p:pic>
        <p:nvPicPr>
          <p:cNvPr id="145" name="Grafika 144">
            <a:extLst>
              <a:ext uri="{FF2B5EF4-FFF2-40B4-BE49-F238E27FC236}">
                <a16:creationId xmlns:a16="http://schemas.microsoft.com/office/drawing/2014/main" id="{8E3E0474-BA67-4CFA-96DE-C31FB8C237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28842" y="995923"/>
            <a:ext cx="360000" cy="360000"/>
          </a:xfrm>
          <a:prstGeom prst="rect">
            <a:avLst/>
          </a:prstGeom>
        </p:spPr>
      </p:pic>
      <p:sp>
        <p:nvSpPr>
          <p:cNvPr id="146" name="pole tekstowe 145">
            <a:extLst>
              <a:ext uri="{FF2B5EF4-FFF2-40B4-BE49-F238E27FC236}">
                <a16:creationId xmlns:a16="http://schemas.microsoft.com/office/drawing/2014/main" id="{FD6B79CA-F4B8-4250-B6C2-A25418525AC1}"/>
              </a:ext>
            </a:extLst>
          </p:cNvPr>
          <p:cNvSpPr txBox="1"/>
          <p:nvPr/>
        </p:nvSpPr>
        <p:spPr>
          <a:xfrm>
            <a:off x="8007843" y="1045357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Tak</a:t>
            </a:r>
          </a:p>
        </p:txBody>
      </p:sp>
      <p:sp>
        <p:nvSpPr>
          <p:cNvPr id="153" name="pole tekstowe 152">
            <a:extLst>
              <a:ext uri="{FF2B5EF4-FFF2-40B4-BE49-F238E27FC236}">
                <a16:creationId xmlns:a16="http://schemas.microsoft.com/office/drawing/2014/main" id="{91101F99-19FC-47FE-8ABE-05B2984E78C6}"/>
              </a:ext>
            </a:extLst>
          </p:cNvPr>
          <p:cNvSpPr txBox="1"/>
          <p:nvPr/>
        </p:nvSpPr>
        <p:spPr>
          <a:xfrm>
            <a:off x="8031618" y="1423394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Nie</a:t>
            </a:r>
          </a:p>
        </p:txBody>
      </p:sp>
      <p:sp>
        <p:nvSpPr>
          <p:cNvPr id="169" name="pole tekstowe 168">
            <a:extLst>
              <a:ext uri="{FF2B5EF4-FFF2-40B4-BE49-F238E27FC236}">
                <a16:creationId xmlns:a16="http://schemas.microsoft.com/office/drawing/2014/main" id="{C299BF1E-DC33-4242-BED5-575B229C6E19}"/>
              </a:ext>
            </a:extLst>
          </p:cNvPr>
          <p:cNvSpPr txBox="1"/>
          <p:nvPr/>
        </p:nvSpPr>
        <p:spPr>
          <a:xfrm>
            <a:off x="3854851" y="4122441"/>
            <a:ext cx="1897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/>
              <a:t>Region:</a:t>
            </a:r>
          </a:p>
        </p:txBody>
      </p:sp>
    </p:spTree>
    <p:extLst>
      <p:ext uri="{BB962C8B-B14F-4D97-AF65-F5344CB8AC3E}">
        <p14:creationId xmlns:p14="http://schemas.microsoft.com/office/powerpoint/2010/main" val="340146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61972FF6-AD67-44A9-B2F7-C92704B69BA8}"/>
              </a:ext>
            </a:extLst>
          </p:cNvPr>
          <p:cNvSpPr/>
          <p:nvPr/>
        </p:nvSpPr>
        <p:spPr>
          <a:xfrm>
            <a:off x="333052" y="3204946"/>
            <a:ext cx="4120089" cy="2204265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89350EA-47F6-4A23-A164-E9B41105D843}"/>
              </a:ext>
            </a:extLst>
          </p:cNvPr>
          <p:cNvSpPr txBox="1"/>
          <p:nvPr/>
        </p:nvSpPr>
        <p:spPr>
          <a:xfrm>
            <a:off x="1772306" y="3346348"/>
            <a:ext cx="720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Wiek</a:t>
            </a:r>
          </a:p>
        </p:txBody>
      </p:sp>
      <p:graphicFrame>
        <p:nvGraphicFramePr>
          <p:cNvPr id="77" name="Symbol zastępczy zawartości 4">
            <a:extLst>
              <a:ext uri="{FF2B5EF4-FFF2-40B4-BE49-F238E27FC236}">
                <a16:creationId xmlns:a16="http://schemas.microsoft.com/office/drawing/2014/main" id="{52E0688A-1EB0-45FF-B77A-16E08A87A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752162"/>
              </p:ext>
            </p:extLst>
          </p:nvPr>
        </p:nvGraphicFramePr>
        <p:xfrm>
          <a:off x="251519" y="3119105"/>
          <a:ext cx="7584445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045A90B7-5379-4C48-B3A5-4C6287D510D6}"/>
              </a:ext>
            </a:extLst>
          </p:cNvPr>
          <p:cNvSpPr/>
          <p:nvPr/>
        </p:nvSpPr>
        <p:spPr>
          <a:xfrm>
            <a:off x="2558800" y="1448790"/>
            <a:ext cx="3730033" cy="261944"/>
          </a:xfrm>
          <a:prstGeom prst="roundRect">
            <a:avLst/>
          </a:prstGeom>
          <a:noFill/>
          <a:ln w="31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b="1">
              <a:solidFill>
                <a:schemeClr val="accent3"/>
              </a:solidFill>
            </a:endParaRPr>
          </a:p>
        </p:txBody>
      </p:sp>
      <p:graphicFrame>
        <p:nvGraphicFramePr>
          <p:cNvPr id="6" name="Symbol zastępczy zawartości 4" descr="Częstotliwość odwiedzania parków narodowych w ciągu ostatniego roku.&#10;&#10;Wykres słupkowy skumulowany do 100% przedstawia częstotliwość odwiedzania parków narodowych w okolicy zamieszkania w ciągu ostatnich 12 miesięcy (kilka razy w miesiącu - 7%, raz w miesiącu - 4%, 1-2 razy na kwartał - 12%, raz na pół roku - 16%, raz w roku- 23%, w ogóle nie odwiedzałem - 37%, nie wiem, trudno powiedzieć - 1%). &#10;">
            <a:extLst>
              <a:ext uri="{FF2B5EF4-FFF2-40B4-BE49-F238E27FC236}">
                <a16:creationId xmlns:a16="http://schemas.microsoft.com/office/drawing/2014/main" id="{0D5782C2-8EE5-426F-AF32-A3C306E5F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73553"/>
              </p:ext>
            </p:extLst>
          </p:nvPr>
        </p:nvGraphicFramePr>
        <p:xfrm>
          <a:off x="1911058" y="593548"/>
          <a:ext cx="7584445" cy="41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96B7DAD2-27B7-40F8-B99B-797D104856D8}"/>
              </a:ext>
            </a:extLst>
          </p:cNvPr>
          <p:cNvSpPr/>
          <p:nvPr/>
        </p:nvSpPr>
        <p:spPr>
          <a:xfrm>
            <a:off x="4571999" y="3200400"/>
            <a:ext cx="4238947" cy="2208811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9" name="Symbol zastępczy zawartości 4">
            <a:extLst>
              <a:ext uri="{FF2B5EF4-FFF2-40B4-BE49-F238E27FC236}">
                <a16:creationId xmlns:a16="http://schemas.microsoft.com/office/drawing/2014/main" id="{5E170EAE-658D-423F-B80D-3D26627C2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460479"/>
              </p:ext>
            </p:extLst>
          </p:nvPr>
        </p:nvGraphicFramePr>
        <p:xfrm>
          <a:off x="4412887" y="3200400"/>
          <a:ext cx="7584445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Częstotliwość odwiedzania parków narodowych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3. Jak często w ciągu ostatniego roku odwiedzał(a) Pan(i) park(i) narodowe?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wykształcenie: podstawowe, gimnazjalne: n=33, zasadnicze zawodowe: n=79, średnie: n=404, wyższe: n=483.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D4ACECC4-714B-4BE1-B46D-33653CA614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6B18596-ACEA-4FFF-AF24-C10084C1CE7B}"/>
              </a:ext>
            </a:extLst>
          </p:cNvPr>
          <p:cNvSpPr txBox="1"/>
          <p:nvPr/>
        </p:nvSpPr>
        <p:spPr>
          <a:xfrm>
            <a:off x="361716" y="1547051"/>
            <a:ext cx="1828653" cy="1157764"/>
          </a:xfrm>
          <a:prstGeom prst="wedgeRoundRectCallout">
            <a:avLst>
              <a:gd name="adj1" fmla="val 59126"/>
              <a:gd name="adj2" fmla="val 8316"/>
              <a:gd name="adj3" fmla="val 16667"/>
            </a:avLst>
          </a:prstGeom>
          <a:solidFill>
            <a:schemeClr val="bg1"/>
          </a:solidFill>
          <a:ln>
            <a:solidFill>
              <a:srgbClr val="C4E99B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b="1" i="1">
                <a:solidFill>
                  <a:srgbClr val="9B9B9B"/>
                </a:solidFill>
                <a:latin typeface="Calibri" panose="020F0502020204030204" pitchFamily="34" charset="0"/>
              </a:rPr>
              <a:t>6 na 10 osób </a:t>
            </a:r>
            <a:b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</a:br>
            <a: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  <a:t>co najmniej </a:t>
            </a:r>
            <a:r>
              <a:rPr lang="pl-PL" sz="1100" b="1" i="1">
                <a:solidFill>
                  <a:srgbClr val="9B9B9B"/>
                </a:solidFill>
                <a:latin typeface="Calibri" panose="020F0502020204030204" pitchFamily="34" charset="0"/>
              </a:rPr>
              <a:t>raz</a:t>
            </a:r>
            <a:b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</a:br>
            <a:r>
              <a:rPr lang="pl-PL" sz="1100" b="1" i="1">
                <a:solidFill>
                  <a:srgbClr val="9B9B9B"/>
                </a:solidFill>
                <a:latin typeface="Calibri" panose="020F0502020204030204" pitchFamily="34" charset="0"/>
              </a:rPr>
              <a:t>w ciągu ostatniego </a:t>
            </a:r>
            <a:br>
              <a:rPr lang="pl-PL" sz="1100" b="1" i="1">
                <a:solidFill>
                  <a:srgbClr val="9B9B9B"/>
                </a:solidFill>
                <a:latin typeface="Calibri" panose="020F0502020204030204" pitchFamily="34" charset="0"/>
              </a:rPr>
            </a:br>
            <a:r>
              <a:rPr lang="pl-PL" sz="1100" b="1" i="1">
                <a:solidFill>
                  <a:srgbClr val="9B9B9B"/>
                </a:solidFill>
                <a:latin typeface="Calibri" panose="020F0502020204030204" pitchFamily="34" charset="0"/>
              </a:rPr>
              <a:t>roku </a:t>
            </a:r>
            <a: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  <a:t>odwiedziło park </a:t>
            </a:r>
            <a:b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</a:br>
            <a:r>
              <a:rPr lang="pl-PL" sz="1100" i="1">
                <a:solidFill>
                  <a:srgbClr val="9B9B9B"/>
                </a:solidFill>
                <a:latin typeface="Calibri" panose="020F0502020204030204" pitchFamily="34" charset="0"/>
              </a:rPr>
              <a:t>narodowy</a:t>
            </a:r>
            <a:endParaRPr lang="pl-PL" sz="1100" i="1" u="none" strike="noStrike" kern="1200">
              <a:solidFill>
                <a:srgbClr val="9B9B9B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2D48B6C4-E340-4178-BF40-0E9ABF26C808}"/>
              </a:ext>
            </a:extLst>
          </p:cNvPr>
          <p:cNvGrpSpPr/>
          <p:nvPr/>
        </p:nvGrpSpPr>
        <p:grpSpPr>
          <a:xfrm>
            <a:off x="1745697" y="2020157"/>
            <a:ext cx="292222" cy="423081"/>
            <a:chOff x="3851392" y="1484784"/>
            <a:chExt cx="522568" cy="756575"/>
          </a:xfrm>
          <a:solidFill>
            <a:srgbClr val="C4E99B"/>
          </a:solidFill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D2CBDA0C-8ABD-481D-B926-D71F3D53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392" y="1678594"/>
              <a:ext cx="522568" cy="562765"/>
            </a:xfrm>
            <a:custGeom>
              <a:avLst/>
              <a:gdLst>
                <a:gd name="T0" fmla="*/ 1797 w 1819"/>
                <a:gd name="T1" fmla="*/ 505 h 1960"/>
                <a:gd name="T2" fmla="*/ 1746 w 1819"/>
                <a:gd name="T3" fmla="*/ 464 h 1960"/>
                <a:gd name="T4" fmla="*/ 1691 w 1819"/>
                <a:gd name="T5" fmla="*/ 452 h 1960"/>
                <a:gd name="T6" fmla="*/ 1452 w 1819"/>
                <a:gd name="T7" fmla="*/ 508 h 1960"/>
                <a:gd name="T8" fmla="*/ 1418 w 1819"/>
                <a:gd name="T9" fmla="*/ 483 h 1960"/>
                <a:gd name="T10" fmla="*/ 1229 w 1819"/>
                <a:gd name="T11" fmla="*/ 181 h 1960"/>
                <a:gd name="T12" fmla="*/ 1126 w 1819"/>
                <a:gd name="T13" fmla="*/ 68 h 1960"/>
                <a:gd name="T14" fmla="*/ 995 w 1819"/>
                <a:gd name="T15" fmla="*/ 8 h 1960"/>
                <a:gd name="T16" fmla="*/ 860 w 1819"/>
                <a:gd name="T17" fmla="*/ 4 h 1960"/>
                <a:gd name="T18" fmla="*/ 639 w 1819"/>
                <a:gd name="T19" fmla="*/ 55 h 1960"/>
                <a:gd name="T20" fmla="*/ 380 w 1819"/>
                <a:gd name="T21" fmla="*/ 152 h 1960"/>
                <a:gd name="T22" fmla="*/ 320 w 1819"/>
                <a:gd name="T23" fmla="*/ 193 h 1960"/>
                <a:gd name="T24" fmla="*/ 273 w 1819"/>
                <a:gd name="T25" fmla="*/ 388 h 1960"/>
                <a:gd name="T26" fmla="*/ 239 w 1819"/>
                <a:gd name="T27" fmla="*/ 613 h 1960"/>
                <a:gd name="T28" fmla="*/ 277 w 1819"/>
                <a:gd name="T29" fmla="*/ 689 h 1960"/>
                <a:gd name="T30" fmla="*/ 356 w 1819"/>
                <a:gd name="T31" fmla="*/ 721 h 1960"/>
                <a:gd name="T32" fmla="*/ 408 w 1819"/>
                <a:gd name="T33" fmla="*/ 711 h 1960"/>
                <a:gd name="T34" fmla="*/ 452 w 1819"/>
                <a:gd name="T35" fmla="*/ 675 h 1960"/>
                <a:gd name="T36" fmla="*/ 478 w 1819"/>
                <a:gd name="T37" fmla="*/ 613 h 1960"/>
                <a:gd name="T38" fmla="*/ 526 w 1819"/>
                <a:gd name="T39" fmla="*/ 381 h 1960"/>
                <a:gd name="T40" fmla="*/ 579 w 1819"/>
                <a:gd name="T41" fmla="*/ 336 h 1960"/>
                <a:gd name="T42" fmla="*/ 641 w 1819"/>
                <a:gd name="T43" fmla="*/ 314 h 1960"/>
                <a:gd name="T44" fmla="*/ 675 w 1819"/>
                <a:gd name="T45" fmla="*/ 315 h 1960"/>
                <a:gd name="T46" fmla="*/ 670 w 1819"/>
                <a:gd name="T47" fmla="*/ 393 h 1960"/>
                <a:gd name="T48" fmla="*/ 546 w 1819"/>
                <a:gd name="T49" fmla="*/ 1249 h 1960"/>
                <a:gd name="T50" fmla="*/ 516 w 1819"/>
                <a:gd name="T51" fmla="*/ 1303 h 1960"/>
                <a:gd name="T52" fmla="*/ 147 w 1819"/>
                <a:gd name="T53" fmla="*/ 1392 h 1960"/>
                <a:gd name="T54" fmla="*/ 61 w 1819"/>
                <a:gd name="T55" fmla="*/ 1441 h 1960"/>
                <a:gd name="T56" fmla="*/ 5 w 1819"/>
                <a:gd name="T57" fmla="*/ 1516 h 1960"/>
                <a:gd name="T58" fmla="*/ 3 w 1819"/>
                <a:gd name="T59" fmla="*/ 1572 h 1960"/>
                <a:gd name="T60" fmla="*/ 41 w 1819"/>
                <a:gd name="T61" fmla="*/ 1652 h 1960"/>
                <a:gd name="T62" fmla="*/ 113 w 1819"/>
                <a:gd name="T63" fmla="*/ 1691 h 1960"/>
                <a:gd name="T64" fmla="*/ 275 w 1819"/>
                <a:gd name="T65" fmla="*/ 1663 h 1960"/>
                <a:gd name="T66" fmla="*/ 771 w 1819"/>
                <a:gd name="T67" fmla="*/ 1555 h 1960"/>
                <a:gd name="T68" fmla="*/ 816 w 1819"/>
                <a:gd name="T69" fmla="*/ 1489 h 1960"/>
                <a:gd name="T70" fmla="*/ 880 w 1819"/>
                <a:gd name="T71" fmla="*/ 1145 h 1960"/>
                <a:gd name="T72" fmla="*/ 906 w 1819"/>
                <a:gd name="T73" fmla="*/ 1135 h 1960"/>
                <a:gd name="T74" fmla="*/ 1142 w 1819"/>
                <a:gd name="T75" fmla="*/ 1349 h 1960"/>
                <a:gd name="T76" fmla="*/ 1181 w 1819"/>
                <a:gd name="T77" fmla="*/ 1412 h 1960"/>
                <a:gd name="T78" fmla="*/ 1310 w 1819"/>
                <a:gd name="T79" fmla="*/ 1840 h 1960"/>
                <a:gd name="T80" fmla="*/ 1365 w 1819"/>
                <a:gd name="T81" fmla="*/ 1926 h 1960"/>
                <a:gd name="T82" fmla="*/ 1440 w 1819"/>
                <a:gd name="T83" fmla="*/ 1958 h 1960"/>
                <a:gd name="T84" fmla="*/ 1499 w 1819"/>
                <a:gd name="T85" fmla="*/ 1952 h 1960"/>
                <a:gd name="T86" fmla="*/ 1547 w 1819"/>
                <a:gd name="T87" fmla="*/ 1927 h 1960"/>
                <a:gd name="T88" fmla="*/ 1603 w 1819"/>
                <a:gd name="T89" fmla="*/ 1846 h 1960"/>
                <a:gd name="T90" fmla="*/ 1607 w 1819"/>
                <a:gd name="T91" fmla="*/ 1789 h 1960"/>
                <a:gd name="T92" fmla="*/ 1442 w 1819"/>
                <a:gd name="T93" fmla="*/ 1232 h 1960"/>
                <a:gd name="T94" fmla="*/ 1380 w 1819"/>
                <a:gd name="T95" fmla="*/ 1148 h 1960"/>
                <a:gd name="T96" fmla="*/ 1098 w 1819"/>
                <a:gd name="T97" fmla="*/ 893 h 1960"/>
                <a:gd name="T98" fmla="*/ 1093 w 1819"/>
                <a:gd name="T99" fmla="*/ 841 h 1960"/>
                <a:gd name="T100" fmla="*/ 1202 w 1819"/>
                <a:gd name="T101" fmla="*/ 600 h 1960"/>
                <a:gd name="T102" fmla="*/ 1337 w 1819"/>
                <a:gd name="T103" fmla="*/ 756 h 1960"/>
                <a:gd name="T104" fmla="*/ 1386 w 1819"/>
                <a:gd name="T105" fmla="*/ 762 h 1960"/>
                <a:gd name="T106" fmla="*/ 1696 w 1819"/>
                <a:gd name="T107" fmla="*/ 701 h 1960"/>
                <a:gd name="T108" fmla="*/ 1776 w 1819"/>
                <a:gd name="T109" fmla="*/ 666 h 1960"/>
                <a:gd name="T110" fmla="*/ 1816 w 1819"/>
                <a:gd name="T111" fmla="*/ 597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19" h="1960">
                  <a:moveTo>
                    <a:pt x="1815" y="538"/>
                  </a:moveTo>
                  <a:lnTo>
                    <a:pt x="1815" y="538"/>
                  </a:lnTo>
                  <a:lnTo>
                    <a:pt x="1813" y="531"/>
                  </a:lnTo>
                  <a:lnTo>
                    <a:pt x="1808" y="522"/>
                  </a:lnTo>
                  <a:lnTo>
                    <a:pt x="1803" y="514"/>
                  </a:lnTo>
                  <a:lnTo>
                    <a:pt x="1797" y="505"/>
                  </a:lnTo>
                  <a:lnTo>
                    <a:pt x="1791" y="497"/>
                  </a:lnTo>
                  <a:lnTo>
                    <a:pt x="1782" y="489"/>
                  </a:lnTo>
                  <a:lnTo>
                    <a:pt x="1774" y="482"/>
                  </a:lnTo>
                  <a:lnTo>
                    <a:pt x="1765" y="475"/>
                  </a:lnTo>
                  <a:lnTo>
                    <a:pt x="1756" y="469"/>
                  </a:lnTo>
                  <a:lnTo>
                    <a:pt x="1746" y="464"/>
                  </a:lnTo>
                  <a:lnTo>
                    <a:pt x="1736" y="459"/>
                  </a:lnTo>
                  <a:lnTo>
                    <a:pt x="1727" y="456"/>
                  </a:lnTo>
                  <a:lnTo>
                    <a:pt x="1718" y="453"/>
                  </a:lnTo>
                  <a:lnTo>
                    <a:pt x="1708" y="451"/>
                  </a:lnTo>
                  <a:lnTo>
                    <a:pt x="1700" y="451"/>
                  </a:lnTo>
                  <a:lnTo>
                    <a:pt x="1691" y="452"/>
                  </a:lnTo>
                  <a:lnTo>
                    <a:pt x="1691" y="452"/>
                  </a:lnTo>
                  <a:lnTo>
                    <a:pt x="1579" y="477"/>
                  </a:lnTo>
                  <a:lnTo>
                    <a:pt x="1468" y="505"/>
                  </a:lnTo>
                  <a:lnTo>
                    <a:pt x="1468" y="505"/>
                  </a:lnTo>
                  <a:lnTo>
                    <a:pt x="1459" y="506"/>
                  </a:lnTo>
                  <a:lnTo>
                    <a:pt x="1452" y="508"/>
                  </a:lnTo>
                  <a:lnTo>
                    <a:pt x="1446" y="506"/>
                  </a:lnTo>
                  <a:lnTo>
                    <a:pt x="1440" y="505"/>
                  </a:lnTo>
                  <a:lnTo>
                    <a:pt x="1434" y="502"/>
                  </a:lnTo>
                  <a:lnTo>
                    <a:pt x="1429" y="498"/>
                  </a:lnTo>
                  <a:lnTo>
                    <a:pt x="1424" y="492"/>
                  </a:lnTo>
                  <a:lnTo>
                    <a:pt x="1418" y="483"/>
                  </a:lnTo>
                  <a:lnTo>
                    <a:pt x="1418" y="483"/>
                  </a:lnTo>
                  <a:lnTo>
                    <a:pt x="1372" y="407"/>
                  </a:lnTo>
                  <a:lnTo>
                    <a:pt x="1325" y="332"/>
                  </a:lnTo>
                  <a:lnTo>
                    <a:pt x="1277" y="256"/>
                  </a:lnTo>
                  <a:lnTo>
                    <a:pt x="1229" y="181"/>
                  </a:lnTo>
                  <a:lnTo>
                    <a:pt x="1229" y="181"/>
                  </a:lnTo>
                  <a:lnTo>
                    <a:pt x="1213" y="159"/>
                  </a:lnTo>
                  <a:lnTo>
                    <a:pt x="1198" y="138"/>
                  </a:lnTo>
                  <a:lnTo>
                    <a:pt x="1181" y="119"/>
                  </a:lnTo>
                  <a:lnTo>
                    <a:pt x="1164" y="101"/>
                  </a:lnTo>
                  <a:lnTo>
                    <a:pt x="1145" y="84"/>
                  </a:lnTo>
                  <a:lnTo>
                    <a:pt x="1126" y="68"/>
                  </a:lnTo>
                  <a:lnTo>
                    <a:pt x="1107" y="54"/>
                  </a:lnTo>
                  <a:lnTo>
                    <a:pt x="1086" y="41"/>
                  </a:lnTo>
                  <a:lnTo>
                    <a:pt x="1064" y="31"/>
                  </a:lnTo>
                  <a:lnTo>
                    <a:pt x="1043" y="21"/>
                  </a:lnTo>
                  <a:lnTo>
                    <a:pt x="1020" y="14"/>
                  </a:lnTo>
                  <a:lnTo>
                    <a:pt x="995" y="8"/>
                  </a:lnTo>
                  <a:lnTo>
                    <a:pt x="971" y="3"/>
                  </a:lnTo>
                  <a:lnTo>
                    <a:pt x="946" y="0"/>
                  </a:lnTo>
                  <a:lnTo>
                    <a:pt x="919" y="0"/>
                  </a:lnTo>
                  <a:lnTo>
                    <a:pt x="891" y="1"/>
                  </a:lnTo>
                  <a:lnTo>
                    <a:pt x="891" y="1"/>
                  </a:lnTo>
                  <a:lnTo>
                    <a:pt x="860" y="4"/>
                  </a:lnTo>
                  <a:lnTo>
                    <a:pt x="828" y="9"/>
                  </a:lnTo>
                  <a:lnTo>
                    <a:pt x="797" y="15"/>
                  </a:lnTo>
                  <a:lnTo>
                    <a:pt x="765" y="21"/>
                  </a:lnTo>
                  <a:lnTo>
                    <a:pt x="734" y="29"/>
                  </a:lnTo>
                  <a:lnTo>
                    <a:pt x="702" y="37"/>
                  </a:lnTo>
                  <a:lnTo>
                    <a:pt x="639" y="55"/>
                  </a:lnTo>
                  <a:lnTo>
                    <a:pt x="639" y="55"/>
                  </a:lnTo>
                  <a:lnTo>
                    <a:pt x="607" y="64"/>
                  </a:lnTo>
                  <a:lnTo>
                    <a:pt x="574" y="75"/>
                  </a:lnTo>
                  <a:lnTo>
                    <a:pt x="509" y="100"/>
                  </a:lnTo>
                  <a:lnTo>
                    <a:pt x="445" y="125"/>
                  </a:lnTo>
                  <a:lnTo>
                    <a:pt x="380" y="152"/>
                  </a:lnTo>
                  <a:lnTo>
                    <a:pt x="380" y="152"/>
                  </a:lnTo>
                  <a:lnTo>
                    <a:pt x="359" y="163"/>
                  </a:lnTo>
                  <a:lnTo>
                    <a:pt x="348" y="169"/>
                  </a:lnTo>
                  <a:lnTo>
                    <a:pt x="337" y="176"/>
                  </a:lnTo>
                  <a:lnTo>
                    <a:pt x="327" y="184"/>
                  </a:lnTo>
                  <a:lnTo>
                    <a:pt x="320" y="193"/>
                  </a:lnTo>
                  <a:lnTo>
                    <a:pt x="314" y="201"/>
                  </a:lnTo>
                  <a:lnTo>
                    <a:pt x="310" y="210"/>
                  </a:lnTo>
                  <a:lnTo>
                    <a:pt x="310" y="210"/>
                  </a:lnTo>
                  <a:lnTo>
                    <a:pt x="299" y="253"/>
                  </a:lnTo>
                  <a:lnTo>
                    <a:pt x="290" y="298"/>
                  </a:lnTo>
                  <a:lnTo>
                    <a:pt x="273" y="388"/>
                  </a:lnTo>
                  <a:lnTo>
                    <a:pt x="257" y="476"/>
                  </a:lnTo>
                  <a:lnTo>
                    <a:pt x="240" y="566"/>
                  </a:lnTo>
                  <a:lnTo>
                    <a:pt x="240" y="566"/>
                  </a:lnTo>
                  <a:lnTo>
                    <a:pt x="238" y="582"/>
                  </a:lnTo>
                  <a:lnTo>
                    <a:pt x="238" y="597"/>
                  </a:lnTo>
                  <a:lnTo>
                    <a:pt x="239" y="613"/>
                  </a:lnTo>
                  <a:lnTo>
                    <a:pt x="241" y="628"/>
                  </a:lnTo>
                  <a:lnTo>
                    <a:pt x="246" y="642"/>
                  </a:lnTo>
                  <a:lnTo>
                    <a:pt x="252" y="655"/>
                  </a:lnTo>
                  <a:lnTo>
                    <a:pt x="259" y="667"/>
                  </a:lnTo>
                  <a:lnTo>
                    <a:pt x="268" y="678"/>
                  </a:lnTo>
                  <a:lnTo>
                    <a:pt x="277" y="689"/>
                  </a:lnTo>
                  <a:lnTo>
                    <a:pt x="288" y="698"/>
                  </a:lnTo>
                  <a:lnTo>
                    <a:pt x="299" y="706"/>
                  </a:lnTo>
                  <a:lnTo>
                    <a:pt x="313" y="712"/>
                  </a:lnTo>
                  <a:lnTo>
                    <a:pt x="326" y="717"/>
                  </a:lnTo>
                  <a:lnTo>
                    <a:pt x="340" y="720"/>
                  </a:lnTo>
                  <a:lnTo>
                    <a:pt x="356" y="721"/>
                  </a:lnTo>
                  <a:lnTo>
                    <a:pt x="372" y="721"/>
                  </a:lnTo>
                  <a:lnTo>
                    <a:pt x="372" y="721"/>
                  </a:lnTo>
                  <a:lnTo>
                    <a:pt x="382" y="720"/>
                  </a:lnTo>
                  <a:lnTo>
                    <a:pt x="391" y="717"/>
                  </a:lnTo>
                  <a:lnTo>
                    <a:pt x="400" y="715"/>
                  </a:lnTo>
                  <a:lnTo>
                    <a:pt x="408" y="711"/>
                  </a:lnTo>
                  <a:lnTo>
                    <a:pt x="417" y="707"/>
                  </a:lnTo>
                  <a:lnTo>
                    <a:pt x="425" y="703"/>
                  </a:lnTo>
                  <a:lnTo>
                    <a:pt x="432" y="697"/>
                  </a:lnTo>
                  <a:lnTo>
                    <a:pt x="440" y="691"/>
                  </a:lnTo>
                  <a:lnTo>
                    <a:pt x="446" y="683"/>
                  </a:lnTo>
                  <a:lnTo>
                    <a:pt x="452" y="675"/>
                  </a:lnTo>
                  <a:lnTo>
                    <a:pt x="458" y="666"/>
                  </a:lnTo>
                  <a:lnTo>
                    <a:pt x="463" y="658"/>
                  </a:lnTo>
                  <a:lnTo>
                    <a:pt x="468" y="647"/>
                  </a:lnTo>
                  <a:lnTo>
                    <a:pt x="472" y="637"/>
                  </a:lnTo>
                  <a:lnTo>
                    <a:pt x="478" y="613"/>
                  </a:lnTo>
                  <a:lnTo>
                    <a:pt x="478" y="613"/>
                  </a:lnTo>
                  <a:lnTo>
                    <a:pt x="489" y="561"/>
                  </a:lnTo>
                  <a:lnTo>
                    <a:pt x="499" y="510"/>
                  </a:lnTo>
                  <a:lnTo>
                    <a:pt x="518" y="406"/>
                  </a:lnTo>
                  <a:lnTo>
                    <a:pt x="518" y="406"/>
                  </a:lnTo>
                  <a:lnTo>
                    <a:pt x="521" y="393"/>
                  </a:lnTo>
                  <a:lnTo>
                    <a:pt x="526" y="381"/>
                  </a:lnTo>
                  <a:lnTo>
                    <a:pt x="530" y="370"/>
                  </a:lnTo>
                  <a:lnTo>
                    <a:pt x="538" y="361"/>
                  </a:lnTo>
                  <a:lnTo>
                    <a:pt x="545" y="353"/>
                  </a:lnTo>
                  <a:lnTo>
                    <a:pt x="555" y="345"/>
                  </a:lnTo>
                  <a:lnTo>
                    <a:pt x="567" y="339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95" y="331"/>
                  </a:lnTo>
                  <a:lnTo>
                    <a:pt x="610" y="325"/>
                  </a:lnTo>
                  <a:lnTo>
                    <a:pt x="626" y="319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8" y="313"/>
                  </a:lnTo>
                  <a:lnTo>
                    <a:pt x="656" y="311"/>
                  </a:lnTo>
                  <a:lnTo>
                    <a:pt x="664" y="311"/>
                  </a:lnTo>
                  <a:lnTo>
                    <a:pt x="671" y="313"/>
                  </a:lnTo>
                  <a:lnTo>
                    <a:pt x="671" y="313"/>
                  </a:lnTo>
                  <a:lnTo>
                    <a:pt x="675" y="315"/>
                  </a:lnTo>
                  <a:lnTo>
                    <a:pt x="677" y="320"/>
                  </a:lnTo>
                  <a:lnTo>
                    <a:pt x="678" y="327"/>
                  </a:lnTo>
                  <a:lnTo>
                    <a:pt x="678" y="332"/>
                  </a:lnTo>
                  <a:lnTo>
                    <a:pt x="678" y="332"/>
                  </a:lnTo>
                  <a:lnTo>
                    <a:pt x="675" y="362"/>
                  </a:lnTo>
                  <a:lnTo>
                    <a:pt x="670" y="393"/>
                  </a:lnTo>
                  <a:lnTo>
                    <a:pt x="670" y="393"/>
                  </a:lnTo>
                  <a:lnTo>
                    <a:pt x="644" y="561"/>
                  </a:lnTo>
                  <a:lnTo>
                    <a:pt x="608" y="813"/>
                  </a:lnTo>
                  <a:lnTo>
                    <a:pt x="570" y="1070"/>
                  </a:lnTo>
                  <a:lnTo>
                    <a:pt x="546" y="1249"/>
                  </a:lnTo>
                  <a:lnTo>
                    <a:pt x="546" y="1249"/>
                  </a:lnTo>
                  <a:lnTo>
                    <a:pt x="544" y="1261"/>
                  </a:lnTo>
                  <a:lnTo>
                    <a:pt x="541" y="1272"/>
                  </a:lnTo>
                  <a:lnTo>
                    <a:pt x="538" y="1281"/>
                  </a:lnTo>
                  <a:lnTo>
                    <a:pt x="532" y="1290"/>
                  </a:lnTo>
                  <a:lnTo>
                    <a:pt x="524" y="1297"/>
                  </a:lnTo>
                  <a:lnTo>
                    <a:pt x="516" y="1303"/>
                  </a:lnTo>
                  <a:lnTo>
                    <a:pt x="504" y="1309"/>
                  </a:lnTo>
                  <a:lnTo>
                    <a:pt x="491" y="1313"/>
                  </a:lnTo>
                  <a:lnTo>
                    <a:pt x="491" y="1313"/>
                  </a:lnTo>
                  <a:lnTo>
                    <a:pt x="288" y="1359"/>
                  </a:lnTo>
                  <a:lnTo>
                    <a:pt x="147" y="1392"/>
                  </a:lnTo>
                  <a:lnTo>
                    <a:pt x="147" y="1392"/>
                  </a:lnTo>
                  <a:lnTo>
                    <a:pt x="141" y="1394"/>
                  </a:lnTo>
                  <a:lnTo>
                    <a:pt x="124" y="1401"/>
                  </a:lnTo>
                  <a:lnTo>
                    <a:pt x="101" y="1413"/>
                  </a:lnTo>
                  <a:lnTo>
                    <a:pt x="87" y="1422"/>
                  </a:lnTo>
                  <a:lnTo>
                    <a:pt x="74" y="1430"/>
                  </a:lnTo>
                  <a:lnTo>
                    <a:pt x="61" y="1441"/>
                  </a:lnTo>
                  <a:lnTo>
                    <a:pt x="47" y="1452"/>
                  </a:lnTo>
                  <a:lnTo>
                    <a:pt x="35" y="1464"/>
                  </a:lnTo>
                  <a:lnTo>
                    <a:pt x="24" y="1478"/>
                  </a:lnTo>
                  <a:lnTo>
                    <a:pt x="15" y="1492"/>
                  </a:lnTo>
                  <a:lnTo>
                    <a:pt x="7" y="1508"/>
                  </a:lnTo>
                  <a:lnTo>
                    <a:pt x="5" y="1516"/>
                  </a:lnTo>
                  <a:lnTo>
                    <a:pt x="3" y="1525"/>
                  </a:lnTo>
                  <a:lnTo>
                    <a:pt x="1" y="1533"/>
                  </a:lnTo>
                  <a:lnTo>
                    <a:pt x="0" y="1542"/>
                  </a:lnTo>
                  <a:lnTo>
                    <a:pt x="0" y="1542"/>
                  </a:lnTo>
                  <a:lnTo>
                    <a:pt x="1" y="1558"/>
                  </a:lnTo>
                  <a:lnTo>
                    <a:pt x="3" y="1572"/>
                  </a:lnTo>
                  <a:lnTo>
                    <a:pt x="6" y="1587"/>
                  </a:lnTo>
                  <a:lnTo>
                    <a:pt x="11" y="1601"/>
                  </a:lnTo>
                  <a:lnTo>
                    <a:pt x="17" y="1616"/>
                  </a:lnTo>
                  <a:lnTo>
                    <a:pt x="24" y="1628"/>
                  </a:lnTo>
                  <a:lnTo>
                    <a:pt x="33" y="1640"/>
                  </a:lnTo>
                  <a:lnTo>
                    <a:pt x="41" y="1652"/>
                  </a:lnTo>
                  <a:lnTo>
                    <a:pt x="52" y="1662"/>
                  </a:lnTo>
                  <a:lnTo>
                    <a:pt x="63" y="1671"/>
                  </a:lnTo>
                  <a:lnTo>
                    <a:pt x="75" y="1679"/>
                  </a:lnTo>
                  <a:lnTo>
                    <a:pt x="87" y="1685"/>
                  </a:lnTo>
                  <a:lnTo>
                    <a:pt x="100" y="1688"/>
                  </a:lnTo>
                  <a:lnTo>
                    <a:pt x="113" y="1691"/>
                  </a:lnTo>
                  <a:lnTo>
                    <a:pt x="127" y="1692"/>
                  </a:lnTo>
                  <a:lnTo>
                    <a:pt x="142" y="1691"/>
                  </a:lnTo>
                  <a:lnTo>
                    <a:pt x="142" y="1691"/>
                  </a:lnTo>
                  <a:lnTo>
                    <a:pt x="208" y="1676"/>
                  </a:lnTo>
                  <a:lnTo>
                    <a:pt x="275" y="1663"/>
                  </a:lnTo>
                  <a:lnTo>
                    <a:pt x="275" y="1663"/>
                  </a:lnTo>
                  <a:lnTo>
                    <a:pt x="507" y="1612"/>
                  </a:lnTo>
                  <a:lnTo>
                    <a:pt x="624" y="1588"/>
                  </a:lnTo>
                  <a:lnTo>
                    <a:pt x="741" y="1565"/>
                  </a:lnTo>
                  <a:lnTo>
                    <a:pt x="741" y="1565"/>
                  </a:lnTo>
                  <a:lnTo>
                    <a:pt x="757" y="1561"/>
                  </a:lnTo>
                  <a:lnTo>
                    <a:pt x="771" y="1555"/>
                  </a:lnTo>
                  <a:lnTo>
                    <a:pt x="784" y="1549"/>
                  </a:lnTo>
                  <a:lnTo>
                    <a:pt x="793" y="1541"/>
                  </a:lnTo>
                  <a:lnTo>
                    <a:pt x="802" y="1530"/>
                  </a:lnTo>
                  <a:lnTo>
                    <a:pt x="808" y="1518"/>
                  </a:lnTo>
                  <a:lnTo>
                    <a:pt x="813" y="1504"/>
                  </a:lnTo>
                  <a:lnTo>
                    <a:pt x="816" y="1489"/>
                  </a:lnTo>
                  <a:lnTo>
                    <a:pt x="816" y="1489"/>
                  </a:lnTo>
                  <a:lnTo>
                    <a:pt x="844" y="1329"/>
                  </a:lnTo>
                  <a:lnTo>
                    <a:pt x="873" y="1169"/>
                  </a:lnTo>
                  <a:lnTo>
                    <a:pt x="873" y="1169"/>
                  </a:lnTo>
                  <a:lnTo>
                    <a:pt x="877" y="1156"/>
                  </a:lnTo>
                  <a:lnTo>
                    <a:pt x="880" y="1145"/>
                  </a:lnTo>
                  <a:lnTo>
                    <a:pt x="885" y="1137"/>
                  </a:lnTo>
                  <a:lnTo>
                    <a:pt x="888" y="1135"/>
                  </a:lnTo>
                  <a:lnTo>
                    <a:pt x="891" y="1134"/>
                  </a:lnTo>
                  <a:lnTo>
                    <a:pt x="894" y="1132"/>
                  </a:lnTo>
                  <a:lnTo>
                    <a:pt x="897" y="1132"/>
                  </a:lnTo>
                  <a:lnTo>
                    <a:pt x="906" y="1135"/>
                  </a:lnTo>
                  <a:lnTo>
                    <a:pt x="914" y="1140"/>
                  </a:lnTo>
                  <a:lnTo>
                    <a:pt x="925" y="1148"/>
                  </a:lnTo>
                  <a:lnTo>
                    <a:pt x="925" y="1148"/>
                  </a:lnTo>
                  <a:lnTo>
                    <a:pt x="1034" y="1248"/>
                  </a:lnTo>
                  <a:lnTo>
                    <a:pt x="1087" y="1298"/>
                  </a:lnTo>
                  <a:lnTo>
                    <a:pt x="1142" y="1349"/>
                  </a:lnTo>
                  <a:lnTo>
                    <a:pt x="1142" y="1349"/>
                  </a:lnTo>
                  <a:lnTo>
                    <a:pt x="1154" y="1364"/>
                  </a:lnTo>
                  <a:lnTo>
                    <a:pt x="1165" y="1378"/>
                  </a:lnTo>
                  <a:lnTo>
                    <a:pt x="1173" y="1395"/>
                  </a:lnTo>
                  <a:lnTo>
                    <a:pt x="1181" y="1412"/>
                  </a:lnTo>
                  <a:lnTo>
                    <a:pt x="1181" y="1412"/>
                  </a:lnTo>
                  <a:lnTo>
                    <a:pt x="1210" y="1510"/>
                  </a:lnTo>
                  <a:lnTo>
                    <a:pt x="1239" y="1607"/>
                  </a:lnTo>
                  <a:lnTo>
                    <a:pt x="1268" y="1704"/>
                  </a:lnTo>
                  <a:lnTo>
                    <a:pt x="1298" y="1802"/>
                  </a:lnTo>
                  <a:lnTo>
                    <a:pt x="1298" y="1802"/>
                  </a:lnTo>
                  <a:lnTo>
                    <a:pt x="1310" y="1840"/>
                  </a:lnTo>
                  <a:lnTo>
                    <a:pt x="1319" y="1859"/>
                  </a:lnTo>
                  <a:lnTo>
                    <a:pt x="1327" y="1877"/>
                  </a:lnTo>
                  <a:lnTo>
                    <a:pt x="1337" y="1894"/>
                  </a:lnTo>
                  <a:lnTo>
                    <a:pt x="1350" y="1910"/>
                  </a:lnTo>
                  <a:lnTo>
                    <a:pt x="1357" y="1918"/>
                  </a:lnTo>
                  <a:lnTo>
                    <a:pt x="1365" y="1926"/>
                  </a:lnTo>
                  <a:lnTo>
                    <a:pt x="1374" y="1932"/>
                  </a:lnTo>
                  <a:lnTo>
                    <a:pt x="1384" y="1938"/>
                  </a:lnTo>
                  <a:lnTo>
                    <a:pt x="1384" y="1938"/>
                  </a:lnTo>
                  <a:lnTo>
                    <a:pt x="1401" y="1947"/>
                  </a:lnTo>
                  <a:lnTo>
                    <a:pt x="1420" y="1954"/>
                  </a:lnTo>
                  <a:lnTo>
                    <a:pt x="1440" y="1958"/>
                  </a:lnTo>
                  <a:lnTo>
                    <a:pt x="1449" y="1960"/>
                  </a:lnTo>
                  <a:lnTo>
                    <a:pt x="1459" y="1960"/>
                  </a:lnTo>
                  <a:lnTo>
                    <a:pt x="1469" y="1958"/>
                  </a:lnTo>
                  <a:lnTo>
                    <a:pt x="1478" y="1957"/>
                  </a:lnTo>
                  <a:lnTo>
                    <a:pt x="1488" y="1956"/>
                  </a:lnTo>
                  <a:lnTo>
                    <a:pt x="1499" y="1952"/>
                  </a:lnTo>
                  <a:lnTo>
                    <a:pt x="1509" y="1949"/>
                  </a:lnTo>
                  <a:lnTo>
                    <a:pt x="1518" y="1944"/>
                  </a:lnTo>
                  <a:lnTo>
                    <a:pt x="1529" y="1939"/>
                  </a:lnTo>
                  <a:lnTo>
                    <a:pt x="1539" y="1933"/>
                  </a:lnTo>
                  <a:lnTo>
                    <a:pt x="1539" y="1933"/>
                  </a:lnTo>
                  <a:lnTo>
                    <a:pt x="1547" y="1927"/>
                  </a:lnTo>
                  <a:lnTo>
                    <a:pt x="1556" y="1920"/>
                  </a:lnTo>
                  <a:lnTo>
                    <a:pt x="1563" y="1911"/>
                  </a:lnTo>
                  <a:lnTo>
                    <a:pt x="1570" y="1904"/>
                  </a:lnTo>
                  <a:lnTo>
                    <a:pt x="1584" y="1886"/>
                  </a:lnTo>
                  <a:lnTo>
                    <a:pt x="1595" y="1865"/>
                  </a:lnTo>
                  <a:lnTo>
                    <a:pt x="1603" y="1846"/>
                  </a:lnTo>
                  <a:lnTo>
                    <a:pt x="1606" y="1836"/>
                  </a:lnTo>
                  <a:lnTo>
                    <a:pt x="1608" y="1825"/>
                  </a:lnTo>
                  <a:lnTo>
                    <a:pt x="1609" y="1815"/>
                  </a:lnTo>
                  <a:lnTo>
                    <a:pt x="1609" y="1807"/>
                  </a:lnTo>
                  <a:lnTo>
                    <a:pt x="1608" y="1797"/>
                  </a:lnTo>
                  <a:lnTo>
                    <a:pt x="1607" y="1789"/>
                  </a:lnTo>
                  <a:lnTo>
                    <a:pt x="1607" y="1789"/>
                  </a:lnTo>
                  <a:lnTo>
                    <a:pt x="1528" y="1516"/>
                  </a:lnTo>
                  <a:lnTo>
                    <a:pt x="1488" y="1381"/>
                  </a:lnTo>
                  <a:lnTo>
                    <a:pt x="1447" y="1245"/>
                  </a:lnTo>
                  <a:lnTo>
                    <a:pt x="1447" y="1245"/>
                  </a:lnTo>
                  <a:lnTo>
                    <a:pt x="1442" y="1232"/>
                  </a:lnTo>
                  <a:lnTo>
                    <a:pt x="1436" y="1218"/>
                  </a:lnTo>
                  <a:lnTo>
                    <a:pt x="1428" y="1205"/>
                  </a:lnTo>
                  <a:lnTo>
                    <a:pt x="1420" y="1193"/>
                  </a:lnTo>
                  <a:lnTo>
                    <a:pt x="1411" y="1181"/>
                  </a:lnTo>
                  <a:lnTo>
                    <a:pt x="1401" y="1170"/>
                  </a:lnTo>
                  <a:lnTo>
                    <a:pt x="1380" y="1148"/>
                  </a:lnTo>
                  <a:lnTo>
                    <a:pt x="1380" y="1148"/>
                  </a:lnTo>
                  <a:lnTo>
                    <a:pt x="1313" y="1085"/>
                  </a:lnTo>
                  <a:lnTo>
                    <a:pt x="1244" y="1022"/>
                  </a:lnTo>
                  <a:lnTo>
                    <a:pt x="1104" y="899"/>
                  </a:lnTo>
                  <a:lnTo>
                    <a:pt x="1104" y="899"/>
                  </a:lnTo>
                  <a:lnTo>
                    <a:pt x="1098" y="893"/>
                  </a:lnTo>
                  <a:lnTo>
                    <a:pt x="1093" y="885"/>
                  </a:lnTo>
                  <a:lnTo>
                    <a:pt x="1090" y="879"/>
                  </a:lnTo>
                  <a:lnTo>
                    <a:pt x="1089" y="872"/>
                  </a:lnTo>
                  <a:lnTo>
                    <a:pt x="1089" y="865"/>
                  </a:lnTo>
                  <a:lnTo>
                    <a:pt x="1090" y="858"/>
                  </a:lnTo>
                  <a:lnTo>
                    <a:pt x="1093" y="841"/>
                  </a:lnTo>
                  <a:lnTo>
                    <a:pt x="1093" y="841"/>
                  </a:lnTo>
                  <a:lnTo>
                    <a:pt x="1114" y="776"/>
                  </a:lnTo>
                  <a:lnTo>
                    <a:pt x="1135" y="710"/>
                  </a:lnTo>
                  <a:lnTo>
                    <a:pt x="1175" y="569"/>
                  </a:lnTo>
                  <a:lnTo>
                    <a:pt x="1175" y="569"/>
                  </a:lnTo>
                  <a:lnTo>
                    <a:pt x="1202" y="600"/>
                  </a:lnTo>
                  <a:lnTo>
                    <a:pt x="1246" y="651"/>
                  </a:lnTo>
                  <a:lnTo>
                    <a:pt x="1292" y="704"/>
                  </a:lnTo>
                  <a:lnTo>
                    <a:pt x="1325" y="744"/>
                  </a:lnTo>
                  <a:lnTo>
                    <a:pt x="1325" y="744"/>
                  </a:lnTo>
                  <a:lnTo>
                    <a:pt x="1331" y="751"/>
                  </a:lnTo>
                  <a:lnTo>
                    <a:pt x="1337" y="756"/>
                  </a:lnTo>
                  <a:lnTo>
                    <a:pt x="1344" y="760"/>
                  </a:lnTo>
                  <a:lnTo>
                    <a:pt x="1351" y="763"/>
                  </a:lnTo>
                  <a:lnTo>
                    <a:pt x="1359" y="764"/>
                  </a:lnTo>
                  <a:lnTo>
                    <a:pt x="1367" y="764"/>
                  </a:lnTo>
                  <a:lnTo>
                    <a:pt x="1377" y="764"/>
                  </a:lnTo>
                  <a:lnTo>
                    <a:pt x="1386" y="762"/>
                  </a:lnTo>
                  <a:lnTo>
                    <a:pt x="1386" y="762"/>
                  </a:lnTo>
                  <a:lnTo>
                    <a:pt x="1464" y="745"/>
                  </a:lnTo>
                  <a:lnTo>
                    <a:pt x="1541" y="729"/>
                  </a:lnTo>
                  <a:lnTo>
                    <a:pt x="1619" y="715"/>
                  </a:lnTo>
                  <a:lnTo>
                    <a:pt x="1696" y="701"/>
                  </a:lnTo>
                  <a:lnTo>
                    <a:pt x="1696" y="701"/>
                  </a:lnTo>
                  <a:lnTo>
                    <a:pt x="1712" y="698"/>
                  </a:lnTo>
                  <a:lnTo>
                    <a:pt x="1727" y="694"/>
                  </a:lnTo>
                  <a:lnTo>
                    <a:pt x="1741" y="688"/>
                  </a:lnTo>
                  <a:lnTo>
                    <a:pt x="1753" y="682"/>
                  </a:lnTo>
                  <a:lnTo>
                    <a:pt x="1765" y="675"/>
                  </a:lnTo>
                  <a:lnTo>
                    <a:pt x="1776" y="666"/>
                  </a:lnTo>
                  <a:lnTo>
                    <a:pt x="1786" y="657"/>
                  </a:lnTo>
                  <a:lnTo>
                    <a:pt x="1794" y="646"/>
                  </a:lnTo>
                  <a:lnTo>
                    <a:pt x="1802" y="635"/>
                  </a:lnTo>
                  <a:lnTo>
                    <a:pt x="1808" y="623"/>
                  </a:lnTo>
                  <a:lnTo>
                    <a:pt x="1813" y="611"/>
                  </a:lnTo>
                  <a:lnTo>
                    <a:pt x="1816" y="597"/>
                  </a:lnTo>
                  <a:lnTo>
                    <a:pt x="1817" y="583"/>
                  </a:lnTo>
                  <a:lnTo>
                    <a:pt x="1819" y="568"/>
                  </a:lnTo>
                  <a:lnTo>
                    <a:pt x="1817" y="554"/>
                  </a:lnTo>
                  <a:lnTo>
                    <a:pt x="1815" y="538"/>
                  </a:lnTo>
                  <a:lnTo>
                    <a:pt x="1815" y="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28DB63E4-D726-463A-9524-AAC20E1AF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963" y="1484784"/>
              <a:ext cx="178018" cy="178018"/>
            </a:xfrm>
            <a:custGeom>
              <a:avLst/>
              <a:gdLst>
                <a:gd name="T0" fmla="*/ 309 w 618"/>
                <a:gd name="T1" fmla="*/ 618 h 618"/>
                <a:gd name="T2" fmla="*/ 341 w 618"/>
                <a:gd name="T3" fmla="*/ 616 h 618"/>
                <a:gd name="T4" fmla="*/ 371 w 618"/>
                <a:gd name="T5" fmla="*/ 612 h 618"/>
                <a:gd name="T6" fmla="*/ 401 w 618"/>
                <a:gd name="T7" fmla="*/ 603 h 618"/>
                <a:gd name="T8" fmla="*/ 429 w 618"/>
                <a:gd name="T9" fmla="*/ 593 h 618"/>
                <a:gd name="T10" fmla="*/ 457 w 618"/>
                <a:gd name="T11" fmla="*/ 580 h 618"/>
                <a:gd name="T12" fmla="*/ 505 w 618"/>
                <a:gd name="T13" fmla="*/ 547 h 618"/>
                <a:gd name="T14" fmla="*/ 548 w 618"/>
                <a:gd name="T15" fmla="*/ 505 h 618"/>
                <a:gd name="T16" fmla="*/ 580 w 618"/>
                <a:gd name="T17" fmla="*/ 455 h 618"/>
                <a:gd name="T18" fmla="*/ 594 w 618"/>
                <a:gd name="T19" fmla="*/ 429 h 618"/>
                <a:gd name="T20" fmla="*/ 604 w 618"/>
                <a:gd name="T21" fmla="*/ 401 h 618"/>
                <a:gd name="T22" fmla="*/ 612 w 618"/>
                <a:gd name="T23" fmla="*/ 371 h 618"/>
                <a:gd name="T24" fmla="*/ 617 w 618"/>
                <a:gd name="T25" fmla="*/ 340 h 618"/>
                <a:gd name="T26" fmla="*/ 618 w 618"/>
                <a:gd name="T27" fmla="*/ 309 h 618"/>
                <a:gd name="T28" fmla="*/ 618 w 618"/>
                <a:gd name="T29" fmla="*/ 293 h 618"/>
                <a:gd name="T30" fmla="*/ 614 w 618"/>
                <a:gd name="T31" fmla="*/ 262 h 618"/>
                <a:gd name="T32" fmla="*/ 608 w 618"/>
                <a:gd name="T33" fmla="*/ 231 h 618"/>
                <a:gd name="T34" fmla="*/ 600 w 618"/>
                <a:gd name="T35" fmla="*/ 202 h 618"/>
                <a:gd name="T36" fmla="*/ 588 w 618"/>
                <a:gd name="T37" fmla="*/ 174 h 618"/>
                <a:gd name="T38" fmla="*/ 566 w 618"/>
                <a:gd name="T39" fmla="*/ 136 h 618"/>
                <a:gd name="T40" fmla="*/ 527 w 618"/>
                <a:gd name="T41" fmla="*/ 91 h 618"/>
                <a:gd name="T42" fmla="*/ 482 w 618"/>
                <a:gd name="T43" fmla="*/ 53 h 618"/>
                <a:gd name="T44" fmla="*/ 443 w 618"/>
                <a:gd name="T45" fmla="*/ 30 h 618"/>
                <a:gd name="T46" fmla="*/ 416 w 618"/>
                <a:gd name="T47" fmla="*/ 18 h 618"/>
                <a:gd name="T48" fmla="*/ 387 w 618"/>
                <a:gd name="T49" fmla="*/ 10 h 618"/>
                <a:gd name="T50" fmla="*/ 356 w 618"/>
                <a:gd name="T51" fmla="*/ 4 h 618"/>
                <a:gd name="T52" fmla="*/ 325 w 618"/>
                <a:gd name="T53" fmla="*/ 0 h 618"/>
                <a:gd name="T54" fmla="*/ 309 w 618"/>
                <a:gd name="T55" fmla="*/ 0 h 618"/>
                <a:gd name="T56" fmla="*/ 278 w 618"/>
                <a:gd name="T57" fmla="*/ 1 h 618"/>
                <a:gd name="T58" fmla="*/ 247 w 618"/>
                <a:gd name="T59" fmla="*/ 6 h 618"/>
                <a:gd name="T60" fmla="*/ 217 w 618"/>
                <a:gd name="T61" fmla="*/ 13 h 618"/>
                <a:gd name="T62" fmla="*/ 189 w 618"/>
                <a:gd name="T63" fmla="*/ 24 h 618"/>
                <a:gd name="T64" fmla="*/ 163 w 618"/>
                <a:gd name="T65" fmla="*/ 38 h 618"/>
                <a:gd name="T66" fmla="*/ 113 w 618"/>
                <a:gd name="T67" fmla="*/ 70 h 618"/>
                <a:gd name="T68" fmla="*/ 71 w 618"/>
                <a:gd name="T69" fmla="*/ 113 h 618"/>
                <a:gd name="T70" fmla="*/ 38 w 618"/>
                <a:gd name="T71" fmla="*/ 161 h 618"/>
                <a:gd name="T72" fmla="*/ 25 w 618"/>
                <a:gd name="T73" fmla="*/ 189 h 618"/>
                <a:gd name="T74" fmla="*/ 15 w 618"/>
                <a:gd name="T75" fmla="*/ 217 h 618"/>
                <a:gd name="T76" fmla="*/ 6 w 618"/>
                <a:gd name="T77" fmla="*/ 247 h 618"/>
                <a:gd name="T78" fmla="*/ 2 w 618"/>
                <a:gd name="T79" fmla="*/ 277 h 618"/>
                <a:gd name="T80" fmla="*/ 0 w 618"/>
                <a:gd name="T81" fmla="*/ 309 h 618"/>
                <a:gd name="T82" fmla="*/ 2 w 618"/>
                <a:gd name="T83" fmla="*/ 325 h 618"/>
                <a:gd name="T84" fmla="*/ 4 w 618"/>
                <a:gd name="T85" fmla="*/ 356 h 618"/>
                <a:gd name="T86" fmla="*/ 10 w 618"/>
                <a:gd name="T87" fmla="*/ 386 h 618"/>
                <a:gd name="T88" fmla="*/ 20 w 618"/>
                <a:gd name="T89" fmla="*/ 415 h 618"/>
                <a:gd name="T90" fmla="*/ 31 w 618"/>
                <a:gd name="T91" fmla="*/ 442 h 618"/>
                <a:gd name="T92" fmla="*/ 54 w 618"/>
                <a:gd name="T93" fmla="*/ 481 h 618"/>
                <a:gd name="T94" fmla="*/ 91 w 618"/>
                <a:gd name="T95" fmla="*/ 527 h 618"/>
                <a:gd name="T96" fmla="*/ 137 w 618"/>
                <a:gd name="T97" fmla="*/ 564 h 618"/>
                <a:gd name="T98" fmla="*/ 176 w 618"/>
                <a:gd name="T99" fmla="*/ 587 h 618"/>
                <a:gd name="T100" fmla="*/ 203 w 618"/>
                <a:gd name="T101" fmla="*/ 598 h 618"/>
                <a:gd name="T102" fmla="*/ 232 w 618"/>
                <a:gd name="T103" fmla="*/ 608 h 618"/>
                <a:gd name="T104" fmla="*/ 262 w 618"/>
                <a:gd name="T105" fmla="*/ 614 h 618"/>
                <a:gd name="T106" fmla="*/ 293 w 618"/>
                <a:gd name="T107" fmla="*/ 618 h 618"/>
                <a:gd name="T108" fmla="*/ 309 w 618"/>
                <a:gd name="T10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8" h="618">
                  <a:moveTo>
                    <a:pt x="309" y="618"/>
                  </a:moveTo>
                  <a:lnTo>
                    <a:pt x="309" y="618"/>
                  </a:lnTo>
                  <a:lnTo>
                    <a:pt x="325" y="618"/>
                  </a:lnTo>
                  <a:lnTo>
                    <a:pt x="341" y="616"/>
                  </a:lnTo>
                  <a:lnTo>
                    <a:pt x="356" y="614"/>
                  </a:lnTo>
                  <a:lnTo>
                    <a:pt x="371" y="612"/>
                  </a:lnTo>
                  <a:lnTo>
                    <a:pt x="387" y="608"/>
                  </a:lnTo>
                  <a:lnTo>
                    <a:pt x="401" y="603"/>
                  </a:lnTo>
                  <a:lnTo>
                    <a:pt x="416" y="598"/>
                  </a:lnTo>
                  <a:lnTo>
                    <a:pt x="429" y="593"/>
                  </a:lnTo>
                  <a:lnTo>
                    <a:pt x="443" y="587"/>
                  </a:lnTo>
                  <a:lnTo>
                    <a:pt x="457" y="580"/>
                  </a:lnTo>
                  <a:lnTo>
                    <a:pt x="482" y="564"/>
                  </a:lnTo>
                  <a:lnTo>
                    <a:pt x="505" y="547"/>
                  </a:lnTo>
                  <a:lnTo>
                    <a:pt x="527" y="527"/>
                  </a:lnTo>
                  <a:lnTo>
                    <a:pt x="548" y="505"/>
                  </a:lnTo>
                  <a:lnTo>
                    <a:pt x="566" y="481"/>
                  </a:lnTo>
                  <a:lnTo>
                    <a:pt x="580" y="455"/>
                  </a:lnTo>
                  <a:lnTo>
                    <a:pt x="588" y="442"/>
                  </a:lnTo>
                  <a:lnTo>
                    <a:pt x="594" y="429"/>
                  </a:lnTo>
                  <a:lnTo>
                    <a:pt x="600" y="415"/>
                  </a:lnTo>
                  <a:lnTo>
                    <a:pt x="604" y="401"/>
                  </a:lnTo>
                  <a:lnTo>
                    <a:pt x="608" y="386"/>
                  </a:lnTo>
                  <a:lnTo>
                    <a:pt x="612" y="371"/>
                  </a:lnTo>
                  <a:lnTo>
                    <a:pt x="614" y="356"/>
                  </a:lnTo>
                  <a:lnTo>
                    <a:pt x="617" y="340"/>
                  </a:lnTo>
                  <a:lnTo>
                    <a:pt x="618" y="325"/>
                  </a:lnTo>
                  <a:lnTo>
                    <a:pt x="618" y="309"/>
                  </a:lnTo>
                  <a:lnTo>
                    <a:pt x="618" y="309"/>
                  </a:lnTo>
                  <a:lnTo>
                    <a:pt x="618" y="293"/>
                  </a:lnTo>
                  <a:lnTo>
                    <a:pt x="617" y="277"/>
                  </a:lnTo>
                  <a:lnTo>
                    <a:pt x="614" y="262"/>
                  </a:lnTo>
                  <a:lnTo>
                    <a:pt x="612" y="247"/>
                  </a:lnTo>
                  <a:lnTo>
                    <a:pt x="608" y="231"/>
                  </a:lnTo>
                  <a:lnTo>
                    <a:pt x="604" y="217"/>
                  </a:lnTo>
                  <a:lnTo>
                    <a:pt x="600" y="202"/>
                  </a:lnTo>
                  <a:lnTo>
                    <a:pt x="594" y="189"/>
                  </a:lnTo>
                  <a:lnTo>
                    <a:pt x="588" y="174"/>
                  </a:lnTo>
                  <a:lnTo>
                    <a:pt x="580" y="161"/>
                  </a:lnTo>
                  <a:lnTo>
                    <a:pt x="566" y="136"/>
                  </a:lnTo>
                  <a:lnTo>
                    <a:pt x="548" y="113"/>
                  </a:lnTo>
                  <a:lnTo>
                    <a:pt x="527" y="91"/>
                  </a:lnTo>
                  <a:lnTo>
                    <a:pt x="505" y="70"/>
                  </a:lnTo>
                  <a:lnTo>
                    <a:pt x="482" y="53"/>
                  </a:lnTo>
                  <a:lnTo>
                    <a:pt x="457" y="38"/>
                  </a:lnTo>
                  <a:lnTo>
                    <a:pt x="443" y="30"/>
                  </a:lnTo>
                  <a:lnTo>
                    <a:pt x="429" y="24"/>
                  </a:lnTo>
                  <a:lnTo>
                    <a:pt x="416" y="18"/>
                  </a:lnTo>
                  <a:lnTo>
                    <a:pt x="401" y="13"/>
                  </a:lnTo>
                  <a:lnTo>
                    <a:pt x="387" y="10"/>
                  </a:lnTo>
                  <a:lnTo>
                    <a:pt x="371" y="6"/>
                  </a:lnTo>
                  <a:lnTo>
                    <a:pt x="356" y="4"/>
                  </a:lnTo>
                  <a:lnTo>
                    <a:pt x="341" y="1"/>
                  </a:lnTo>
                  <a:lnTo>
                    <a:pt x="325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293" y="0"/>
                  </a:lnTo>
                  <a:lnTo>
                    <a:pt x="278" y="1"/>
                  </a:lnTo>
                  <a:lnTo>
                    <a:pt x="262" y="4"/>
                  </a:lnTo>
                  <a:lnTo>
                    <a:pt x="247" y="6"/>
                  </a:lnTo>
                  <a:lnTo>
                    <a:pt x="232" y="10"/>
                  </a:lnTo>
                  <a:lnTo>
                    <a:pt x="217" y="13"/>
                  </a:lnTo>
                  <a:lnTo>
                    <a:pt x="203" y="18"/>
                  </a:lnTo>
                  <a:lnTo>
                    <a:pt x="189" y="24"/>
                  </a:lnTo>
                  <a:lnTo>
                    <a:pt x="176" y="30"/>
                  </a:lnTo>
                  <a:lnTo>
                    <a:pt x="163" y="38"/>
                  </a:lnTo>
                  <a:lnTo>
                    <a:pt x="137" y="53"/>
                  </a:lnTo>
                  <a:lnTo>
                    <a:pt x="113" y="70"/>
                  </a:lnTo>
                  <a:lnTo>
                    <a:pt x="91" y="91"/>
                  </a:lnTo>
                  <a:lnTo>
                    <a:pt x="71" y="113"/>
                  </a:lnTo>
                  <a:lnTo>
                    <a:pt x="54" y="136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5" y="189"/>
                  </a:lnTo>
                  <a:lnTo>
                    <a:pt x="20" y="202"/>
                  </a:lnTo>
                  <a:lnTo>
                    <a:pt x="15" y="217"/>
                  </a:lnTo>
                  <a:lnTo>
                    <a:pt x="10" y="231"/>
                  </a:lnTo>
                  <a:lnTo>
                    <a:pt x="6" y="247"/>
                  </a:lnTo>
                  <a:lnTo>
                    <a:pt x="4" y="262"/>
                  </a:lnTo>
                  <a:lnTo>
                    <a:pt x="2" y="277"/>
                  </a:lnTo>
                  <a:lnTo>
                    <a:pt x="2" y="293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2" y="325"/>
                  </a:lnTo>
                  <a:lnTo>
                    <a:pt x="2" y="340"/>
                  </a:lnTo>
                  <a:lnTo>
                    <a:pt x="4" y="356"/>
                  </a:lnTo>
                  <a:lnTo>
                    <a:pt x="6" y="371"/>
                  </a:lnTo>
                  <a:lnTo>
                    <a:pt x="10" y="386"/>
                  </a:lnTo>
                  <a:lnTo>
                    <a:pt x="15" y="401"/>
                  </a:lnTo>
                  <a:lnTo>
                    <a:pt x="20" y="415"/>
                  </a:lnTo>
                  <a:lnTo>
                    <a:pt x="25" y="429"/>
                  </a:lnTo>
                  <a:lnTo>
                    <a:pt x="31" y="442"/>
                  </a:lnTo>
                  <a:lnTo>
                    <a:pt x="38" y="455"/>
                  </a:lnTo>
                  <a:lnTo>
                    <a:pt x="54" y="481"/>
                  </a:lnTo>
                  <a:lnTo>
                    <a:pt x="71" y="505"/>
                  </a:lnTo>
                  <a:lnTo>
                    <a:pt x="91" y="527"/>
                  </a:lnTo>
                  <a:lnTo>
                    <a:pt x="113" y="547"/>
                  </a:lnTo>
                  <a:lnTo>
                    <a:pt x="137" y="564"/>
                  </a:lnTo>
                  <a:lnTo>
                    <a:pt x="163" y="580"/>
                  </a:lnTo>
                  <a:lnTo>
                    <a:pt x="176" y="587"/>
                  </a:lnTo>
                  <a:lnTo>
                    <a:pt x="189" y="593"/>
                  </a:lnTo>
                  <a:lnTo>
                    <a:pt x="203" y="598"/>
                  </a:lnTo>
                  <a:lnTo>
                    <a:pt x="217" y="603"/>
                  </a:lnTo>
                  <a:lnTo>
                    <a:pt x="232" y="608"/>
                  </a:lnTo>
                  <a:lnTo>
                    <a:pt x="247" y="612"/>
                  </a:lnTo>
                  <a:lnTo>
                    <a:pt x="262" y="614"/>
                  </a:lnTo>
                  <a:lnTo>
                    <a:pt x="278" y="616"/>
                  </a:lnTo>
                  <a:lnTo>
                    <a:pt x="293" y="618"/>
                  </a:lnTo>
                  <a:lnTo>
                    <a:pt x="309" y="618"/>
                  </a:lnTo>
                  <a:lnTo>
                    <a:pt x="309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164994F7-C4E4-4966-885C-9349F6840DDD}"/>
              </a:ext>
            </a:extLst>
          </p:cNvPr>
          <p:cNvGrpSpPr/>
          <p:nvPr/>
        </p:nvGrpSpPr>
        <p:grpSpPr>
          <a:xfrm>
            <a:off x="1470457" y="3238506"/>
            <a:ext cx="319499" cy="384848"/>
            <a:chOff x="6299205" y="3543307"/>
            <a:chExt cx="558800" cy="673091"/>
          </a:xfrm>
          <a:solidFill>
            <a:schemeClr val="tx2"/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0542C767-EB82-4154-B1B3-CF16DC1F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C42EF13-C679-4EE1-B833-2F035C73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AD13D4C2-B455-4ADE-9C09-B84E6F468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37F80E51-A968-495A-AA48-96DA5130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F878B29-A4F7-42BD-8AFC-62AEA06E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BBAAFC4-7EA7-4803-8E8B-A5A2588C3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27C3763-CA19-40BE-9F65-514F7F694F9A}"/>
              </a:ext>
            </a:extLst>
          </p:cNvPr>
          <p:cNvSpPr txBox="1"/>
          <p:nvPr/>
        </p:nvSpPr>
        <p:spPr>
          <a:xfrm>
            <a:off x="6241598" y="3346348"/>
            <a:ext cx="186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Wykształcenie</a:t>
            </a:r>
          </a:p>
        </p:txBody>
      </p:sp>
      <p:grpSp>
        <p:nvGrpSpPr>
          <p:cNvPr id="80" name="Grafika 6">
            <a:extLst>
              <a:ext uri="{FF2B5EF4-FFF2-40B4-BE49-F238E27FC236}">
                <a16:creationId xmlns:a16="http://schemas.microsoft.com/office/drawing/2014/main" id="{B3963AAA-1744-4BDE-A8E4-4B42F7B4D7BD}"/>
              </a:ext>
            </a:extLst>
          </p:cNvPr>
          <p:cNvGrpSpPr/>
          <p:nvPr/>
        </p:nvGrpSpPr>
        <p:grpSpPr>
          <a:xfrm>
            <a:off x="5734135" y="3352375"/>
            <a:ext cx="481287" cy="264928"/>
            <a:chOff x="4156710" y="3200400"/>
            <a:chExt cx="830579" cy="457199"/>
          </a:xfrm>
          <a:solidFill>
            <a:srgbClr val="004B88"/>
          </a:solidFill>
        </p:grpSpPr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A5F9CF09-4AC2-41C2-B58F-9D4238D34996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46C1B539-520F-47F1-AEE6-88FA5CA83AB7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009F0F-2B52-4D1C-B665-C1AB8865593B}"/>
              </a:ext>
            </a:extLst>
          </p:cNvPr>
          <p:cNvSpPr txBox="1"/>
          <p:nvPr/>
        </p:nvSpPr>
        <p:spPr>
          <a:xfrm>
            <a:off x="3987161" y="1331124"/>
            <a:ext cx="4659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>
                <a:solidFill>
                  <a:schemeClr val="accent3"/>
                </a:solidFill>
                <a:latin typeface="Calibri" panose="020F0502020204030204" pitchFamily="34" charset="0"/>
              </a:rPr>
              <a:t>62%</a:t>
            </a:r>
          </a:p>
        </p:txBody>
      </p:sp>
    </p:spTree>
    <p:extLst>
      <p:ext uri="{BB962C8B-B14F-4D97-AF65-F5344CB8AC3E}">
        <p14:creationId xmlns:p14="http://schemas.microsoft.com/office/powerpoint/2010/main" val="107860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a 81" descr="Skojarzenia z hasłem „park narodowy”&#10;&#10;Obraz przedstawia skojarzenie: pomnik przyrody, rezerwat - 3%.">
            <a:extLst>
              <a:ext uri="{FF2B5EF4-FFF2-40B4-BE49-F238E27FC236}">
                <a16:creationId xmlns:a16="http://schemas.microsoft.com/office/drawing/2014/main" id="{53981C82-A3E6-4F0B-9755-0A85005E5475}"/>
              </a:ext>
            </a:extLst>
          </p:cNvPr>
          <p:cNvGrpSpPr/>
          <p:nvPr/>
        </p:nvGrpSpPr>
        <p:grpSpPr>
          <a:xfrm>
            <a:off x="6700728" y="1433603"/>
            <a:ext cx="1200364" cy="718900"/>
            <a:chOff x="6513496" y="1456429"/>
            <a:chExt cx="1200364" cy="718900"/>
          </a:xfrm>
        </p:grpSpPr>
        <p:pic>
          <p:nvPicPr>
            <p:cNvPr id="323" name="Grafika 322" descr="Tarcza z wypełnieniem pełnym">
              <a:extLst>
                <a:ext uri="{FF2B5EF4-FFF2-40B4-BE49-F238E27FC236}">
                  <a16:creationId xmlns:a16="http://schemas.microsoft.com/office/drawing/2014/main" id="{B94D772F-6520-4A36-9A33-9B0DC7D96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7856" y="1456429"/>
              <a:ext cx="396000" cy="396000"/>
            </a:xfrm>
            <a:prstGeom prst="rect">
              <a:avLst/>
            </a:prstGeom>
          </p:spPr>
        </p:pic>
        <p:grpSp>
          <p:nvGrpSpPr>
            <p:cNvPr id="335" name="Grupa 334">
              <a:extLst>
                <a:ext uri="{FF2B5EF4-FFF2-40B4-BE49-F238E27FC236}">
                  <a16:creationId xmlns:a16="http://schemas.microsoft.com/office/drawing/2014/main" id="{3CB5C72F-E277-47DE-B4EC-9932775E1FD5}"/>
                </a:ext>
              </a:extLst>
            </p:cNvPr>
            <p:cNvGrpSpPr/>
            <p:nvPr/>
          </p:nvGrpSpPr>
          <p:grpSpPr>
            <a:xfrm>
              <a:off x="6513496" y="1498183"/>
              <a:ext cx="1200364" cy="677146"/>
              <a:chOff x="147736" y="1750878"/>
              <a:chExt cx="1200364" cy="677146"/>
            </a:xfrm>
          </p:grpSpPr>
          <p:sp>
            <p:nvSpPr>
              <p:cNvPr id="337" name="Elipsa 76">
                <a:extLst>
                  <a:ext uri="{FF2B5EF4-FFF2-40B4-BE49-F238E27FC236}">
                    <a16:creationId xmlns:a16="http://schemas.microsoft.com/office/drawing/2014/main" id="{AAA59AA6-E1EE-41E1-B411-B0948CF276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8100" y="1750878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3%</a:t>
                </a:r>
              </a:p>
            </p:txBody>
          </p:sp>
          <p:sp>
            <p:nvSpPr>
              <p:cNvPr id="338" name="pole tekstowe 337">
                <a:extLst>
                  <a:ext uri="{FF2B5EF4-FFF2-40B4-BE49-F238E27FC236}">
                    <a16:creationId xmlns:a16="http://schemas.microsoft.com/office/drawing/2014/main" id="{F99AC4A8-BF50-45B8-B859-FB70347A7BC8}"/>
                  </a:ext>
                </a:extLst>
              </p:cNvPr>
              <p:cNvSpPr txBox="1"/>
              <p:nvPr/>
            </p:nvSpPr>
            <p:spPr>
              <a:xfrm>
                <a:off x="147736" y="2027914"/>
                <a:ext cx="1093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Pomnik przyrody,</a:t>
                </a:r>
              </a:p>
              <a:p>
                <a:pPr algn="r"/>
                <a:r>
                  <a:rPr lang="pl-PL" sz="1000">
                    <a:solidFill>
                      <a:srgbClr val="595959"/>
                    </a:solidFill>
                  </a:rPr>
                  <a:t>rezerwat</a:t>
                </a:r>
              </a:p>
            </p:txBody>
          </p:sp>
        </p:grpSp>
      </p:grp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9DEE7E-7C94-445C-87F7-02D5D6CB7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>
                <a:latin typeface="+mn-lt"/>
              </a:rPr>
              <a:t>Skojarzenia z hasłem „park narodowy”</a:t>
            </a:r>
          </a:p>
          <a:p>
            <a:endParaRPr lang="pl-PL" sz="160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109" y="908050"/>
            <a:ext cx="8049362" cy="1080790"/>
          </a:xfrm>
        </p:spPr>
        <p:txBody>
          <a:bodyPr/>
          <a:lstStyle/>
          <a:p>
            <a:pPr algn="just"/>
            <a:r>
              <a:rPr lang="pl-PL" sz="1100"/>
              <a:t>4. Proszę podać 3 skojarzenia z hasłem „park narodowy”.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otwarte*, max. 3 odpowiedzi.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733" y="5516562"/>
            <a:ext cx="8517738" cy="343305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 nie miał do wyboru odpowiedzi z kafeterii. Odpowiedzi zostały uszeregowane zgodnie z odpowiedziami respondentów.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154A6067-BA56-4B1F-B319-EF28A9AAD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sp>
        <p:nvSpPr>
          <p:cNvPr id="102" name="Elipsa 84">
            <a:extLst>
              <a:ext uri="{FF2B5EF4-FFF2-40B4-BE49-F238E27FC236}">
                <a16:creationId xmlns:a16="http://schemas.microsoft.com/office/drawing/2014/main" id="{C8745817-5E2B-4ACD-ADD1-B5A18B650E39}"/>
              </a:ext>
            </a:extLst>
          </p:cNvPr>
          <p:cNvSpPr>
            <a:spLocks noChangeAspect="1"/>
          </p:cNvSpPr>
          <p:nvPr/>
        </p:nvSpPr>
        <p:spPr>
          <a:xfrm>
            <a:off x="3663092" y="2524777"/>
            <a:ext cx="1656000" cy="165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rgbClr val="595959"/>
                </a:solidFill>
              </a:rPr>
              <a:t>skojarzenia</a:t>
            </a:r>
          </a:p>
          <a:p>
            <a:pPr algn="ctr"/>
            <a:r>
              <a:rPr lang="pl-PL" sz="1000" b="1">
                <a:solidFill>
                  <a:srgbClr val="595959"/>
                </a:solidFill>
              </a:rPr>
              <a:t>z hasłem</a:t>
            </a:r>
            <a:br>
              <a:rPr lang="pl-PL" sz="1000" b="1">
                <a:solidFill>
                  <a:srgbClr val="595959"/>
                </a:solidFill>
              </a:rPr>
            </a:br>
            <a:r>
              <a:rPr lang="pl-PL" sz="1600" b="1">
                <a:solidFill>
                  <a:srgbClr val="595959"/>
                </a:solidFill>
              </a:rPr>
              <a:t>„Park Narodowy”</a:t>
            </a:r>
            <a:endParaRPr lang="en-US" sz="1750" b="1">
              <a:solidFill>
                <a:srgbClr val="595959"/>
              </a:solidFill>
            </a:endParaRPr>
          </a:p>
        </p:txBody>
      </p:sp>
      <p:grpSp>
        <p:nvGrpSpPr>
          <p:cNvPr id="454" name="Grupa 453" descr="Skojarzenia z hasłem „park narodowy”&#10;&#10;Obraz przedstawia skojarzenie: zwierzęta - 30%.">
            <a:extLst>
              <a:ext uri="{FF2B5EF4-FFF2-40B4-BE49-F238E27FC236}">
                <a16:creationId xmlns:a16="http://schemas.microsoft.com/office/drawing/2014/main" id="{2BF64CA2-A949-4820-8E52-0598F9ACAD4C}"/>
              </a:ext>
            </a:extLst>
          </p:cNvPr>
          <p:cNvGrpSpPr/>
          <p:nvPr/>
        </p:nvGrpSpPr>
        <p:grpSpPr>
          <a:xfrm>
            <a:off x="4711121" y="1487004"/>
            <a:ext cx="1359847" cy="1120558"/>
            <a:chOff x="4679222" y="1412573"/>
            <a:chExt cx="1359847" cy="1120558"/>
          </a:xfrm>
        </p:grpSpPr>
        <p:grpSp>
          <p:nvGrpSpPr>
            <p:cNvPr id="169" name="Grupa 168">
              <a:extLst>
                <a:ext uri="{FF2B5EF4-FFF2-40B4-BE49-F238E27FC236}">
                  <a16:creationId xmlns:a16="http://schemas.microsoft.com/office/drawing/2014/main" id="{D1CAF363-AEA4-4FF4-A7FA-D72DEB546D3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4840569" y="1412573"/>
              <a:ext cx="692767" cy="900000"/>
              <a:chOff x="7348538" y="3394076"/>
              <a:chExt cx="557213" cy="723900"/>
            </a:xfrm>
            <a:solidFill>
              <a:srgbClr val="7E955E"/>
            </a:solidFill>
          </p:grpSpPr>
          <p:sp>
            <p:nvSpPr>
              <p:cNvPr id="170" name="Freeform 41">
                <a:extLst>
                  <a:ext uri="{FF2B5EF4-FFF2-40B4-BE49-F238E27FC236}">
                    <a16:creationId xmlns:a16="http://schemas.microsoft.com/office/drawing/2014/main" id="{96F832A8-6F29-4DAD-BA4C-EC73E288D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1" y="3905251"/>
                <a:ext cx="82550" cy="212725"/>
              </a:xfrm>
              <a:custGeom>
                <a:avLst/>
                <a:gdLst>
                  <a:gd name="T0" fmla="*/ 186 w 368"/>
                  <a:gd name="T1" fmla="*/ 312 h 936"/>
                  <a:gd name="T2" fmla="*/ 368 w 368"/>
                  <a:gd name="T3" fmla="*/ 11 h 936"/>
                  <a:gd name="T4" fmla="*/ 368 w 368"/>
                  <a:gd name="T5" fmla="*/ 11 h 936"/>
                  <a:gd name="T6" fmla="*/ 325 w 368"/>
                  <a:gd name="T7" fmla="*/ 7 h 936"/>
                  <a:gd name="T8" fmla="*/ 283 w 368"/>
                  <a:gd name="T9" fmla="*/ 3 h 936"/>
                  <a:gd name="T10" fmla="*/ 240 w 368"/>
                  <a:gd name="T11" fmla="*/ 1 h 936"/>
                  <a:gd name="T12" fmla="*/ 198 w 368"/>
                  <a:gd name="T13" fmla="*/ 0 h 936"/>
                  <a:gd name="T14" fmla="*/ 198 w 368"/>
                  <a:gd name="T15" fmla="*/ 0 h 936"/>
                  <a:gd name="T16" fmla="*/ 113 w 368"/>
                  <a:gd name="T17" fmla="*/ 100 h 936"/>
                  <a:gd name="T18" fmla="*/ 24 w 368"/>
                  <a:gd name="T19" fmla="*/ 203 h 936"/>
                  <a:gd name="T20" fmla="*/ 0 w 368"/>
                  <a:gd name="T21" fmla="*/ 282 h 936"/>
                  <a:gd name="T22" fmla="*/ 159 w 368"/>
                  <a:gd name="T23" fmla="*/ 873 h 936"/>
                  <a:gd name="T24" fmla="*/ 159 w 368"/>
                  <a:gd name="T25" fmla="*/ 873 h 936"/>
                  <a:gd name="T26" fmla="*/ 164 w 368"/>
                  <a:gd name="T27" fmla="*/ 885 h 936"/>
                  <a:gd name="T28" fmla="*/ 172 w 368"/>
                  <a:gd name="T29" fmla="*/ 898 h 936"/>
                  <a:gd name="T30" fmla="*/ 180 w 368"/>
                  <a:gd name="T31" fmla="*/ 909 h 936"/>
                  <a:gd name="T32" fmla="*/ 190 w 368"/>
                  <a:gd name="T33" fmla="*/ 919 h 936"/>
                  <a:gd name="T34" fmla="*/ 202 w 368"/>
                  <a:gd name="T35" fmla="*/ 925 h 936"/>
                  <a:gd name="T36" fmla="*/ 214 w 368"/>
                  <a:gd name="T37" fmla="*/ 932 h 936"/>
                  <a:gd name="T38" fmla="*/ 228 w 368"/>
                  <a:gd name="T39" fmla="*/ 935 h 936"/>
                  <a:gd name="T40" fmla="*/ 242 w 368"/>
                  <a:gd name="T41" fmla="*/ 936 h 936"/>
                  <a:gd name="T42" fmla="*/ 242 w 368"/>
                  <a:gd name="T43" fmla="*/ 936 h 936"/>
                  <a:gd name="T44" fmla="*/ 253 w 368"/>
                  <a:gd name="T45" fmla="*/ 935 h 936"/>
                  <a:gd name="T46" fmla="*/ 265 w 368"/>
                  <a:gd name="T47" fmla="*/ 933 h 936"/>
                  <a:gd name="T48" fmla="*/ 265 w 368"/>
                  <a:gd name="T49" fmla="*/ 933 h 936"/>
                  <a:gd name="T50" fmla="*/ 272 w 368"/>
                  <a:gd name="T51" fmla="*/ 929 h 936"/>
                  <a:gd name="T52" fmla="*/ 281 w 368"/>
                  <a:gd name="T53" fmla="*/ 926 h 936"/>
                  <a:gd name="T54" fmla="*/ 288 w 368"/>
                  <a:gd name="T55" fmla="*/ 922 h 936"/>
                  <a:gd name="T56" fmla="*/ 295 w 368"/>
                  <a:gd name="T57" fmla="*/ 918 h 936"/>
                  <a:gd name="T58" fmla="*/ 301 w 368"/>
                  <a:gd name="T59" fmla="*/ 912 h 936"/>
                  <a:gd name="T60" fmla="*/ 307 w 368"/>
                  <a:gd name="T61" fmla="*/ 906 h 936"/>
                  <a:gd name="T62" fmla="*/ 312 w 368"/>
                  <a:gd name="T63" fmla="*/ 899 h 936"/>
                  <a:gd name="T64" fmla="*/ 316 w 368"/>
                  <a:gd name="T65" fmla="*/ 893 h 936"/>
                  <a:gd name="T66" fmla="*/ 321 w 368"/>
                  <a:gd name="T67" fmla="*/ 885 h 936"/>
                  <a:gd name="T68" fmla="*/ 323 w 368"/>
                  <a:gd name="T69" fmla="*/ 878 h 936"/>
                  <a:gd name="T70" fmla="*/ 326 w 368"/>
                  <a:gd name="T71" fmla="*/ 869 h 936"/>
                  <a:gd name="T72" fmla="*/ 327 w 368"/>
                  <a:gd name="T73" fmla="*/ 862 h 936"/>
                  <a:gd name="T74" fmla="*/ 328 w 368"/>
                  <a:gd name="T75" fmla="*/ 853 h 936"/>
                  <a:gd name="T76" fmla="*/ 328 w 368"/>
                  <a:gd name="T77" fmla="*/ 845 h 936"/>
                  <a:gd name="T78" fmla="*/ 327 w 368"/>
                  <a:gd name="T79" fmla="*/ 836 h 936"/>
                  <a:gd name="T80" fmla="*/ 325 w 368"/>
                  <a:gd name="T81" fmla="*/ 828 h 936"/>
                  <a:gd name="T82" fmla="*/ 186 w 368"/>
                  <a:gd name="T83" fmla="*/ 312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8" h="936">
                    <a:moveTo>
                      <a:pt x="186" y="312"/>
                    </a:moveTo>
                    <a:lnTo>
                      <a:pt x="368" y="11"/>
                    </a:lnTo>
                    <a:lnTo>
                      <a:pt x="368" y="11"/>
                    </a:lnTo>
                    <a:lnTo>
                      <a:pt x="325" y="7"/>
                    </a:lnTo>
                    <a:lnTo>
                      <a:pt x="283" y="3"/>
                    </a:lnTo>
                    <a:lnTo>
                      <a:pt x="240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13" y="100"/>
                    </a:lnTo>
                    <a:lnTo>
                      <a:pt x="24" y="203"/>
                    </a:lnTo>
                    <a:lnTo>
                      <a:pt x="0" y="282"/>
                    </a:lnTo>
                    <a:lnTo>
                      <a:pt x="159" y="873"/>
                    </a:lnTo>
                    <a:lnTo>
                      <a:pt x="159" y="873"/>
                    </a:lnTo>
                    <a:lnTo>
                      <a:pt x="164" y="885"/>
                    </a:lnTo>
                    <a:lnTo>
                      <a:pt x="172" y="898"/>
                    </a:lnTo>
                    <a:lnTo>
                      <a:pt x="180" y="909"/>
                    </a:lnTo>
                    <a:lnTo>
                      <a:pt x="190" y="919"/>
                    </a:lnTo>
                    <a:lnTo>
                      <a:pt x="202" y="925"/>
                    </a:lnTo>
                    <a:lnTo>
                      <a:pt x="214" y="932"/>
                    </a:lnTo>
                    <a:lnTo>
                      <a:pt x="228" y="935"/>
                    </a:lnTo>
                    <a:lnTo>
                      <a:pt x="242" y="936"/>
                    </a:lnTo>
                    <a:lnTo>
                      <a:pt x="242" y="936"/>
                    </a:lnTo>
                    <a:lnTo>
                      <a:pt x="253" y="935"/>
                    </a:lnTo>
                    <a:lnTo>
                      <a:pt x="265" y="933"/>
                    </a:lnTo>
                    <a:lnTo>
                      <a:pt x="265" y="933"/>
                    </a:lnTo>
                    <a:lnTo>
                      <a:pt x="272" y="929"/>
                    </a:lnTo>
                    <a:lnTo>
                      <a:pt x="281" y="926"/>
                    </a:lnTo>
                    <a:lnTo>
                      <a:pt x="288" y="922"/>
                    </a:lnTo>
                    <a:lnTo>
                      <a:pt x="295" y="918"/>
                    </a:lnTo>
                    <a:lnTo>
                      <a:pt x="301" y="912"/>
                    </a:lnTo>
                    <a:lnTo>
                      <a:pt x="307" y="906"/>
                    </a:lnTo>
                    <a:lnTo>
                      <a:pt x="312" y="899"/>
                    </a:lnTo>
                    <a:lnTo>
                      <a:pt x="316" y="893"/>
                    </a:lnTo>
                    <a:lnTo>
                      <a:pt x="321" y="885"/>
                    </a:lnTo>
                    <a:lnTo>
                      <a:pt x="323" y="878"/>
                    </a:lnTo>
                    <a:lnTo>
                      <a:pt x="326" y="869"/>
                    </a:lnTo>
                    <a:lnTo>
                      <a:pt x="327" y="862"/>
                    </a:lnTo>
                    <a:lnTo>
                      <a:pt x="328" y="853"/>
                    </a:lnTo>
                    <a:lnTo>
                      <a:pt x="328" y="845"/>
                    </a:lnTo>
                    <a:lnTo>
                      <a:pt x="327" y="836"/>
                    </a:lnTo>
                    <a:lnTo>
                      <a:pt x="325" y="828"/>
                    </a:lnTo>
                    <a:lnTo>
                      <a:pt x="186" y="312"/>
                    </a:lnTo>
                    <a:close/>
                  </a:path>
                </a:pathLst>
              </a:custGeom>
              <a:solidFill>
                <a:srgbClr val="AE7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1" name="Freeform 42">
                <a:extLst>
                  <a:ext uri="{FF2B5EF4-FFF2-40B4-BE49-F238E27FC236}">
                    <a16:creationId xmlns:a16="http://schemas.microsoft.com/office/drawing/2014/main" id="{7E0D918C-6EA3-42B0-96C6-5774490F3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8538" y="3543301"/>
                <a:ext cx="557213" cy="574675"/>
              </a:xfrm>
              <a:custGeom>
                <a:avLst/>
                <a:gdLst>
                  <a:gd name="T0" fmla="*/ 1656 w 2457"/>
                  <a:gd name="T1" fmla="*/ 237 h 2535"/>
                  <a:gd name="T2" fmla="*/ 1033 w 2457"/>
                  <a:gd name="T3" fmla="*/ 747 h 2535"/>
                  <a:gd name="T4" fmla="*/ 535 w 2457"/>
                  <a:gd name="T5" fmla="*/ 754 h 2535"/>
                  <a:gd name="T6" fmla="*/ 422 w 2457"/>
                  <a:gd name="T7" fmla="*/ 795 h 2535"/>
                  <a:gd name="T8" fmla="*/ 329 w 2457"/>
                  <a:gd name="T9" fmla="*/ 869 h 2535"/>
                  <a:gd name="T10" fmla="*/ 267 w 2457"/>
                  <a:gd name="T11" fmla="*/ 921 h 2535"/>
                  <a:gd name="T12" fmla="*/ 192 w 2457"/>
                  <a:gd name="T13" fmla="*/ 871 h 2535"/>
                  <a:gd name="T14" fmla="*/ 138 w 2457"/>
                  <a:gd name="T15" fmla="*/ 808 h 2535"/>
                  <a:gd name="T16" fmla="*/ 86 w 2457"/>
                  <a:gd name="T17" fmla="*/ 688 h 2535"/>
                  <a:gd name="T18" fmla="*/ 70 w 2457"/>
                  <a:gd name="T19" fmla="*/ 604 h 2535"/>
                  <a:gd name="T20" fmla="*/ 15 w 2457"/>
                  <a:gd name="T21" fmla="*/ 709 h 2535"/>
                  <a:gd name="T22" fmla="*/ 0 w 2457"/>
                  <a:gd name="T23" fmla="*/ 788 h 2535"/>
                  <a:gd name="T24" fmla="*/ 10 w 2457"/>
                  <a:gd name="T25" fmla="*/ 865 h 2535"/>
                  <a:gd name="T26" fmla="*/ 54 w 2457"/>
                  <a:gd name="T27" fmla="*/ 932 h 2535"/>
                  <a:gd name="T28" fmla="*/ 141 w 2457"/>
                  <a:gd name="T29" fmla="*/ 983 h 2535"/>
                  <a:gd name="T30" fmla="*/ 248 w 2457"/>
                  <a:gd name="T31" fmla="*/ 1004 h 2535"/>
                  <a:gd name="T32" fmla="*/ 219 w 2457"/>
                  <a:gd name="T33" fmla="*/ 1115 h 2535"/>
                  <a:gd name="T34" fmla="*/ 214 w 2457"/>
                  <a:gd name="T35" fmla="*/ 1239 h 2535"/>
                  <a:gd name="T36" fmla="*/ 237 w 2457"/>
                  <a:gd name="T37" fmla="*/ 1375 h 2535"/>
                  <a:gd name="T38" fmla="*/ 62 w 2457"/>
                  <a:gd name="T39" fmla="*/ 2449 h 2535"/>
                  <a:gd name="T40" fmla="*/ 73 w 2457"/>
                  <a:gd name="T41" fmla="*/ 2490 h 2535"/>
                  <a:gd name="T42" fmla="*/ 101 w 2457"/>
                  <a:gd name="T43" fmla="*/ 2520 h 2535"/>
                  <a:gd name="T44" fmla="*/ 139 w 2457"/>
                  <a:gd name="T45" fmla="*/ 2534 h 2535"/>
                  <a:gd name="T46" fmla="*/ 174 w 2457"/>
                  <a:gd name="T47" fmla="*/ 2531 h 2535"/>
                  <a:gd name="T48" fmla="*/ 209 w 2457"/>
                  <a:gd name="T49" fmla="*/ 2509 h 2535"/>
                  <a:gd name="T50" fmla="*/ 231 w 2457"/>
                  <a:gd name="T51" fmla="*/ 2475 h 2535"/>
                  <a:gd name="T52" fmla="*/ 524 w 2457"/>
                  <a:gd name="T53" fmla="*/ 1514 h 2535"/>
                  <a:gd name="T54" fmla="*/ 737 w 2457"/>
                  <a:gd name="T55" fmla="*/ 1525 h 2535"/>
                  <a:gd name="T56" fmla="*/ 1003 w 2457"/>
                  <a:gd name="T57" fmla="*/ 1571 h 2535"/>
                  <a:gd name="T58" fmla="*/ 1322 w 2457"/>
                  <a:gd name="T59" fmla="*/ 1660 h 2535"/>
                  <a:gd name="T60" fmla="*/ 1349 w 2457"/>
                  <a:gd name="T61" fmla="*/ 2449 h 2535"/>
                  <a:gd name="T62" fmla="*/ 1358 w 2457"/>
                  <a:gd name="T63" fmla="*/ 2490 h 2535"/>
                  <a:gd name="T64" fmla="*/ 1386 w 2457"/>
                  <a:gd name="T65" fmla="*/ 2520 h 2535"/>
                  <a:gd name="T66" fmla="*/ 1426 w 2457"/>
                  <a:gd name="T67" fmla="*/ 2534 h 2535"/>
                  <a:gd name="T68" fmla="*/ 1460 w 2457"/>
                  <a:gd name="T69" fmla="*/ 2531 h 2535"/>
                  <a:gd name="T70" fmla="*/ 1494 w 2457"/>
                  <a:gd name="T71" fmla="*/ 2509 h 2535"/>
                  <a:gd name="T72" fmla="*/ 1516 w 2457"/>
                  <a:gd name="T73" fmla="*/ 2474 h 2535"/>
                  <a:gd name="T74" fmla="*/ 1520 w 2457"/>
                  <a:gd name="T75" fmla="*/ 1710 h 2535"/>
                  <a:gd name="T76" fmla="*/ 1606 w 2457"/>
                  <a:gd name="T77" fmla="*/ 1700 h 2535"/>
                  <a:gd name="T78" fmla="*/ 1654 w 2457"/>
                  <a:gd name="T79" fmla="*/ 2449 h 2535"/>
                  <a:gd name="T80" fmla="*/ 1665 w 2457"/>
                  <a:gd name="T81" fmla="*/ 2490 h 2535"/>
                  <a:gd name="T82" fmla="*/ 1692 w 2457"/>
                  <a:gd name="T83" fmla="*/ 2520 h 2535"/>
                  <a:gd name="T84" fmla="*/ 1731 w 2457"/>
                  <a:gd name="T85" fmla="*/ 2534 h 2535"/>
                  <a:gd name="T86" fmla="*/ 1766 w 2457"/>
                  <a:gd name="T87" fmla="*/ 2531 h 2535"/>
                  <a:gd name="T88" fmla="*/ 1801 w 2457"/>
                  <a:gd name="T89" fmla="*/ 2509 h 2535"/>
                  <a:gd name="T90" fmla="*/ 1822 w 2457"/>
                  <a:gd name="T91" fmla="*/ 2475 h 2535"/>
                  <a:gd name="T92" fmla="*/ 1826 w 2457"/>
                  <a:gd name="T93" fmla="*/ 1572 h 2535"/>
                  <a:gd name="T94" fmla="*/ 1870 w 2457"/>
                  <a:gd name="T95" fmla="*/ 1514 h 2535"/>
                  <a:gd name="T96" fmla="*/ 1909 w 2457"/>
                  <a:gd name="T97" fmla="*/ 1421 h 2535"/>
                  <a:gd name="T98" fmla="*/ 1946 w 2457"/>
                  <a:gd name="T99" fmla="*/ 1264 h 2535"/>
                  <a:gd name="T100" fmla="*/ 2028 w 2457"/>
                  <a:gd name="T101" fmla="*/ 803 h 2535"/>
                  <a:gd name="T102" fmla="*/ 2105 w 2457"/>
                  <a:gd name="T103" fmla="*/ 464 h 2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57" h="2535">
                    <a:moveTo>
                      <a:pt x="2030" y="141"/>
                    </a:moveTo>
                    <a:lnTo>
                      <a:pt x="1857" y="66"/>
                    </a:lnTo>
                    <a:lnTo>
                      <a:pt x="1830" y="125"/>
                    </a:lnTo>
                    <a:lnTo>
                      <a:pt x="1543" y="0"/>
                    </a:lnTo>
                    <a:lnTo>
                      <a:pt x="1656" y="237"/>
                    </a:lnTo>
                    <a:lnTo>
                      <a:pt x="1778" y="239"/>
                    </a:lnTo>
                    <a:lnTo>
                      <a:pt x="1546" y="748"/>
                    </a:lnTo>
                    <a:lnTo>
                      <a:pt x="1546" y="748"/>
                    </a:lnTo>
                    <a:lnTo>
                      <a:pt x="1294" y="747"/>
                    </a:lnTo>
                    <a:lnTo>
                      <a:pt x="1033" y="747"/>
                    </a:lnTo>
                    <a:lnTo>
                      <a:pt x="611" y="748"/>
                    </a:lnTo>
                    <a:lnTo>
                      <a:pt x="611" y="748"/>
                    </a:lnTo>
                    <a:lnTo>
                      <a:pt x="585" y="749"/>
                    </a:lnTo>
                    <a:lnTo>
                      <a:pt x="560" y="751"/>
                    </a:lnTo>
                    <a:lnTo>
                      <a:pt x="535" y="754"/>
                    </a:lnTo>
                    <a:lnTo>
                      <a:pt x="511" y="760"/>
                    </a:lnTo>
                    <a:lnTo>
                      <a:pt x="488" y="767"/>
                    </a:lnTo>
                    <a:lnTo>
                      <a:pt x="465" y="775"/>
                    </a:lnTo>
                    <a:lnTo>
                      <a:pt x="444" y="784"/>
                    </a:lnTo>
                    <a:lnTo>
                      <a:pt x="422" y="795"/>
                    </a:lnTo>
                    <a:lnTo>
                      <a:pt x="402" y="808"/>
                    </a:lnTo>
                    <a:lnTo>
                      <a:pt x="383" y="821"/>
                    </a:lnTo>
                    <a:lnTo>
                      <a:pt x="363" y="836"/>
                    </a:lnTo>
                    <a:lnTo>
                      <a:pt x="346" y="852"/>
                    </a:lnTo>
                    <a:lnTo>
                      <a:pt x="329" y="869"/>
                    </a:lnTo>
                    <a:lnTo>
                      <a:pt x="314" y="887"/>
                    </a:lnTo>
                    <a:lnTo>
                      <a:pt x="299" y="907"/>
                    </a:lnTo>
                    <a:lnTo>
                      <a:pt x="285" y="927"/>
                    </a:lnTo>
                    <a:lnTo>
                      <a:pt x="285" y="927"/>
                    </a:lnTo>
                    <a:lnTo>
                      <a:pt x="267" y="921"/>
                    </a:lnTo>
                    <a:lnTo>
                      <a:pt x="250" y="912"/>
                    </a:lnTo>
                    <a:lnTo>
                      <a:pt x="235" y="903"/>
                    </a:lnTo>
                    <a:lnTo>
                      <a:pt x="220" y="894"/>
                    </a:lnTo>
                    <a:lnTo>
                      <a:pt x="205" y="883"/>
                    </a:lnTo>
                    <a:lnTo>
                      <a:pt x="192" y="871"/>
                    </a:lnTo>
                    <a:lnTo>
                      <a:pt x="180" y="860"/>
                    </a:lnTo>
                    <a:lnTo>
                      <a:pt x="168" y="848"/>
                    </a:lnTo>
                    <a:lnTo>
                      <a:pt x="158" y="835"/>
                    </a:lnTo>
                    <a:lnTo>
                      <a:pt x="148" y="822"/>
                    </a:lnTo>
                    <a:lnTo>
                      <a:pt x="138" y="808"/>
                    </a:lnTo>
                    <a:lnTo>
                      <a:pt x="131" y="794"/>
                    </a:lnTo>
                    <a:lnTo>
                      <a:pt x="116" y="767"/>
                    </a:lnTo>
                    <a:lnTo>
                      <a:pt x="104" y="739"/>
                    </a:lnTo>
                    <a:lnTo>
                      <a:pt x="93" y="714"/>
                    </a:lnTo>
                    <a:lnTo>
                      <a:pt x="86" y="688"/>
                    </a:lnTo>
                    <a:lnTo>
                      <a:pt x="81" y="665"/>
                    </a:lnTo>
                    <a:lnTo>
                      <a:pt x="76" y="645"/>
                    </a:lnTo>
                    <a:lnTo>
                      <a:pt x="71" y="616"/>
                    </a:lnTo>
                    <a:lnTo>
                      <a:pt x="70" y="604"/>
                    </a:lnTo>
                    <a:lnTo>
                      <a:pt x="70" y="604"/>
                    </a:lnTo>
                    <a:lnTo>
                      <a:pt x="55" y="627"/>
                    </a:lnTo>
                    <a:lnTo>
                      <a:pt x="40" y="653"/>
                    </a:lnTo>
                    <a:lnTo>
                      <a:pt x="26" y="680"/>
                    </a:lnTo>
                    <a:lnTo>
                      <a:pt x="20" y="694"/>
                    </a:lnTo>
                    <a:lnTo>
                      <a:pt x="15" y="709"/>
                    </a:lnTo>
                    <a:lnTo>
                      <a:pt x="11" y="724"/>
                    </a:lnTo>
                    <a:lnTo>
                      <a:pt x="7" y="741"/>
                    </a:lnTo>
                    <a:lnTo>
                      <a:pt x="3" y="756"/>
                    </a:lnTo>
                    <a:lnTo>
                      <a:pt x="1" y="772"/>
                    </a:lnTo>
                    <a:lnTo>
                      <a:pt x="0" y="788"/>
                    </a:lnTo>
                    <a:lnTo>
                      <a:pt x="0" y="804"/>
                    </a:lnTo>
                    <a:lnTo>
                      <a:pt x="0" y="819"/>
                    </a:lnTo>
                    <a:lnTo>
                      <a:pt x="2" y="835"/>
                    </a:lnTo>
                    <a:lnTo>
                      <a:pt x="5" y="850"/>
                    </a:lnTo>
                    <a:lnTo>
                      <a:pt x="10" y="865"/>
                    </a:lnTo>
                    <a:lnTo>
                      <a:pt x="16" y="880"/>
                    </a:lnTo>
                    <a:lnTo>
                      <a:pt x="23" y="894"/>
                    </a:lnTo>
                    <a:lnTo>
                      <a:pt x="31" y="908"/>
                    </a:lnTo>
                    <a:lnTo>
                      <a:pt x="42" y="921"/>
                    </a:lnTo>
                    <a:lnTo>
                      <a:pt x="54" y="932"/>
                    </a:lnTo>
                    <a:lnTo>
                      <a:pt x="68" y="944"/>
                    </a:lnTo>
                    <a:lnTo>
                      <a:pt x="83" y="956"/>
                    </a:lnTo>
                    <a:lnTo>
                      <a:pt x="101" y="966"/>
                    </a:lnTo>
                    <a:lnTo>
                      <a:pt x="120" y="974"/>
                    </a:lnTo>
                    <a:lnTo>
                      <a:pt x="141" y="983"/>
                    </a:lnTo>
                    <a:lnTo>
                      <a:pt x="164" y="989"/>
                    </a:lnTo>
                    <a:lnTo>
                      <a:pt x="190" y="996"/>
                    </a:lnTo>
                    <a:lnTo>
                      <a:pt x="218" y="1000"/>
                    </a:lnTo>
                    <a:lnTo>
                      <a:pt x="248" y="1004"/>
                    </a:lnTo>
                    <a:lnTo>
                      <a:pt x="248" y="1004"/>
                    </a:lnTo>
                    <a:lnTo>
                      <a:pt x="240" y="1025"/>
                    </a:lnTo>
                    <a:lnTo>
                      <a:pt x="234" y="1046"/>
                    </a:lnTo>
                    <a:lnTo>
                      <a:pt x="227" y="1069"/>
                    </a:lnTo>
                    <a:lnTo>
                      <a:pt x="223" y="1091"/>
                    </a:lnTo>
                    <a:lnTo>
                      <a:pt x="219" y="1115"/>
                    </a:lnTo>
                    <a:lnTo>
                      <a:pt x="217" y="1138"/>
                    </a:lnTo>
                    <a:lnTo>
                      <a:pt x="214" y="1163"/>
                    </a:lnTo>
                    <a:lnTo>
                      <a:pt x="213" y="1188"/>
                    </a:lnTo>
                    <a:lnTo>
                      <a:pt x="213" y="1213"/>
                    </a:lnTo>
                    <a:lnTo>
                      <a:pt x="214" y="1239"/>
                    </a:lnTo>
                    <a:lnTo>
                      <a:pt x="217" y="1266"/>
                    </a:lnTo>
                    <a:lnTo>
                      <a:pt x="221" y="1293"/>
                    </a:lnTo>
                    <a:lnTo>
                      <a:pt x="225" y="1319"/>
                    </a:lnTo>
                    <a:lnTo>
                      <a:pt x="231" y="1347"/>
                    </a:lnTo>
                    <a:lnTo>
                      <a:pt x="237" y="1375"/>
                    </a:lnTo>
                    <a:lnTo>
                      <a:pt x="246" y="1403"/>
                    </a:lnTo>
                    <a:lnTo>
                      <a:pt x="67" y="1798"/>
                    </a:lnTo>
                    <a:lnTo>
                      <a:pt x="62" y="1804"/>
                    </a:lnTo>
                    <a:lnTo>
                      <a:pt x="62" y="2449"/>
                    </a:lnTo>
                    <a:lnTo>
                      <a:pt x="62" y="2449"/>
                    </a:lnTo>
                    <a:lnTo>
                      <a:pt x="63" y="2458"/>
                    </a:lnTo>
                    <a:lnTo>
                      <a:pt x="64" y="2466"/>
                    </a:lnTo>
                    <a:lnTo>
                      <a:pt x="67" y="2475"/>
                    </a:lnTo>
                    <a:lnTo>
                      <a:pt x="70" y="2482"/>
                    </a:lnTo>
                    <a:lnTo>
                      <a:pt x="73" y="2490"/>
                    </a:lnTo>
                    <a:lnTo>
                      <a:pt x="77" y="2496"/>
                    </a:lnTo>
                    <a:lnTo>
                      <a:pt x="83" y="2504"/>
                    </a:lnTo>
                    <a:lnTo>
                      <a:pt x="88" y="2509"/>
                    </a:lnTo>
                    <a:lnTo>
                      <a:pt x="93" y="2514"/>
                    </a:lnTo>
                    <a:lnTo>
                      <a:pt x="101" y="2520"/>
                    </a:lnTo>
                    <a:lnTo>
                      <a:pt x="107" y="2524"/>
                    </a:lnTo>
                    <a:lnTo>
                      <a:pt x="115" y="2527"/>
                    </a:lnTo>
                    <a:lnTo>
                      <a:pt x="123" y="2531"/>
                    </a:lnTo>
                    <a:lnTo>
                      <a:pt x="131" y="2533"/>
                    </a:lnTo>
                    <a:lnTo>
                      <a:pt x="139" y="2534"/>
                    </a:lnTo>
                    <a:lnTo>
                      <a:pt x="148" y="2535"/>
                    </a:lnTo>
                    <a:lnTo>
                      <a:pt x="148" y="2535"/>
                    </a:lnTo>
                    <a:lnTo>
                      <a:pt x="158" y="2534"/>
                    </a:lnTo>
                    <a:lnTo>
                      <a:pt x="165" y="2533"/>
                    </a:lnTo>
                    <a:lnTo>
                      <a:pt x="174" y="2531"/>
                    </a:lnTo>
                    <a:lnTo>
                      <a:pt x="181" y="2527"/>
                    </a:lnTo>
                    <a:lnTo>
                      <a:pt x="189" y="2524"/>
                    </a:lnTo>
                    <a:lnTo>
                      <a:pt x="196" y="2520"/>
                    </a:lnTo>
                    <a:lnTo>
                      <a:pt x="203" y="2514"/>
                    </a:lnTo>
                    <a:lnTo>
                      <a:pt x="209" y="2509"/>
                    </a:lnTo>
                    <a:lnTo>
                      <a:pt x="214" y="2504"/>
                    </a:lnTo>
                    <a:lnTo>
                      <a:pt x="220" y="2496"/>
                    </a:lnTo>
                    <a:lnTo>
                      <a:pt x="224" y="2490"/>
                    </a:lnTo>
                    <a:lnTo>
                      <a:pt x="227" y="2482"/>
                    </a:lnTo>
                    <a:lnTo>
                      <a:pt x="231" y="2475"/>
                    </a:lnTo>
                    <a:lnTo>
                      <a:pt x="233" y="2466"/>
                    </a:lnTo>
                    <a:lnTo>
                      <a:pt x="234" y="2458"/>
                    </a:lnTo>
                    <a:lnTo>
                      <a:pt x="234" y="2449"/>
                    </a:lnTo>
                    <a:lnTo>
                      <a:pt x="234" y="1865"/>
                    </a:lnTo>
                    <a:lnTo>
                      <a:pt x="524" y="1514"/>
                    </a:lnTo>
                    <a:lnTo>
                      <a:pt x="524" y="1514"/>
                    </a:lnTo>
                    <a:lnTo>
                      <a:pt x="576" y="1514"/>
                    </a:lnTo>
                    <a:lnTo>
                      <a:pt x="629" y="1517"/>
                    </a:lnTo>
                    <a:lnTo>
                      <a:pt x="683" y="1520"/>
                    </a:lnTo>
                    <a:lnTo>
                      <a:pt x="737" y="1525"/>
                    </a:lnTo>
                    <a:lnTo>
                      <a:pt x="791" y="1533"/>
                    </a:lnTo>
                    <a:lnTo>
                      <a:pt x="845" y="1540"/>
                    </a:lnTo>
                    <a:lnTo>
                      <a:pt x="898" y="1550"/>
                    </a:lnTo>
                    <a:lnTo>
                      <a:pt x="951" y="1561"/>
                    </a:lnTo>
                    <a:lnTo>
                      <a:pt x="1003" y="1571"/>
                    </a:lnTo>
                    <a:lnTo>
                      <a:pt x="1054" y="1584"/>
                    </a:lnTo>
                    <a:lnTo>
                      <a:pt x="1104" y="1596"/>
                    </a:lnTo>
                    <a:lnTo>
                      <a:pt x="1151" y="1609"/>
                    </a:lnTo>
                    <a:lnTo>
                      <a:pt x="1241" y="1634"/>
                    </a:lnTo>
                    <a:lnTo>
                      <a:pt x="1322" y="1660"/>
                    </a:lnTo>
                    <a:lnTo>
                      <a:pt x="1322" y="1660"/>
                    </a:lnTo>
                    <a:lnTo>
                      <a:pt x="1335" y="1667"/>
                    </a:lnTo>
                    <a:lnTo>
                      <a:pt x="1349" y="1672"/>
                    </a:lnTo>
                    <a:lnTo>
                      <a:pt x="1349" y="2449"/>
                    </a:lnTo>
                    <a:lnTo>
                      <a:pt x="1349" y="2449"/>
                    </a:lnTo>
                    <a:lnTo>
                      <a:pt x="1349" y="2458"/>
                    </a:lnTo>
                    <a:lnTo>
                      <a:pt x="1350" y="2466"/>
                    </a:lnTo>
                    <a:lnTo>
                      <a:pt x="1352" y="2474"/>
                    </a:lnTo>
                    <a:lnTo>
                      <a:pt x="1355" y="2482"/>
                    </a:lnTo>
                    <a:lnTo>
                      <a:pt x="1358" y="2490"/>
                    </a:lnTo>
                    <a:lnTo>
                      <a:pt x="1364" y="2496"/>
                    </a:lnTo>
                    <a:lnTo>
                      <a:pt x="1368" y="2503"/>
                    </a:lnTo>
                    <a:lnTo>
                      <a:pt x="1373" y="2509"/>
                    </a:lnTo>
                    <a:lnTo>
                      <a:pt x="1380" y="2514"/>
                    </a:lnTo>
                    <a:lnTo>
                      <a:pt x="1386" y="2520"/>
                    </a:lnTo>
                    <a:lnTo>
                      <a:pt x="1394" y="2524"/>
                    </a:lnTo>
                    <a:lnTo>
                      <a:pt x="1401" y="2527"/>
                    </a:lnTo>
                    <a:lnTo>
                      <a:pt x="1409" y="2531"/>
                    </a:lnTo>
                    <a:lnTo>
                      <a:pt x="1417" y="2533"/>
                    </a:lnTo>
                    <a:lnTo>
                      <a:pt x="1426" y="2534"/>
                    </a:lnTo>
                    <a:lnTo>
                      <a:pt x="1434" y="2535"/>
                    </a:lnTo>
                    <a:lnTo>
                      <a:pt x="1434" y="2535"/>
                    </a:lnTo>
                    <a:lnTo>
                      <a:pt x="1443" y="2534"/>
                    </a:lnTo>
                    <a:lnTo>
                      <a:pt x="1452" y="2533"/>
                    </a:lnTo>
                    <a:lnTo>
                      <a:pt x="1460" y="2531"/>
                    </a:lnTo>
                    <a:lnTo>
                      <a:pt x="1468" y="2527"/>
                    </a:lnTo>
                    <a:lnTo>
                      <a:pt x="1475" y="2524"/>
                    </a:lnTo>
                    <a:lnTo>
                      <a:pt x="1483" y="2520"/>
                    </a:lnTo>
                    <a:lnTo>
                      <a:pt x="1489" y="2514"/>
                    </a:lnTo>
                    <a:lnTo>
                      <a:pt x="1494" y="2509"/>
                    </a:lnTo>
                    <a:lnTo>
                      <a:pt x="1501" y="2503"/>
                    </a:lnTo>
                    <a:lnTo>
                      <a:pt x="1505" y="2496"/>
                    </a:lnTo>
                    <a:lnTo>
                      <a:pt x="1509" y="2490"/>
                    </a:lnTo>
                    <a:lnTo>
                      <a:pt x="1514" y="2482"/>
                    </a:lnTo>
                    <a:lnTo>
                      <a:pt x="1516" y="2474"/>
                    </a:lnTo>
                    <a:lnTo>
                      <a:pt x="1518" y="2466"/>
                    </a:lnTo>
                    <a:lnTo>
                      <a:pt x="1520" y="2458"/>
                    </a:lnTo>
                    <a:lnTo>
                      <a:pt x="1520" y="2449"/>
                    </a:lnTo>
                    <a:lnTo>
                      <a:pt x="1520" y="1710"/>
                    </a:lnTo>
                    <a:lnTo>
                      <a:pt x="1520" y="1710"/>
                    </a:lnTo>
                    <a:lnTo>
                      <a:pt x="1537" y="1708"/>
                    </a:lnTo>
                    <a:lnTo>
                      <a:pt x="1555" y="1707"/>
                    </a:lnTo>
                    <a:lnTo>
                      <a:pt x="1573" y="1706"/>
                    </a:lnTo>
                    <a:lnTo>
                      <a:pt x="1589" y="1703"/>
                    </a:lnTo>
                    <a:lnTo>
                      <a:pt x="1606" y="1700"/>
                    </a:lnTo>
                    <a:lnTo>
                      <a:pt x="1622" y="1697"/>
                    </a:lnTo>
                    <a:lnTo>
                      <a:pt x="1638" y="1691"/>
                    </a:lnTo>
                    <a:lnTo>
                      <a:pt x="1654" y="1687"/>
                    </a:lnTo>
                    <a:lnTo>
                      <a:pt x="1654" y="2449"/>
                    </a:lnTo>
                    <a:lnTo>
                      <a:pt x="1654" y="2449"/>
                    </a:lnTo>
                    <a:lnTo>
                      <a:pt x="1655" y="2458"/>
                    </a:lnTo>
                    <a:lnTo>
                      <a:pt x="1656" y="2466"/>
                    </a:lnTo>
                    <a:lnTo>
                      <a:pt x="1658" y="2475"/>
                    </a:lnTo>
                    <a:lnTo>
                      <a:pt x="1661" y="2482"/>
                    </a:lnTo>
                    <a:lnTo>
                      <a:pt x="1665" y="2490"/>
                    </a:lnTo>
                    <a:lnTo>
                      <a:pt x="1669" y="2496"/>
                    </a:lnTo>
                    <a:lnTo>
                      <a:pt x="1673" y="2504"/>
                    </a:lnTo>
                    <a:lnTo>
                      <a:pt x="1680" y="2509"/>
                    </a:lnTo>
                    <a:lnTo>
                      <a:pt x="1685" y="2514"/>
                    </a:lnTo>
                    <a:lnTo>
                      <a:pt x="1692" y="2520"/>
                    </a:lnTo>
                    <a:lnTo>
                      <a:pt x="1699" y="2524"/>
                    </a:lnTo>
                    <a:lnTo>
                      <a:pt x="1707" y="2527"/>
                    </a:lnTo>
                    <a:lnTo>
                      <a:pt x="1714" y="2531"/>
                    </a:lnTo>
                    <a:lnTo>
                      <a:pt x="1723" y="2533"/>
                    </a:lnTo>
                    <a:lnTo>
                      <a:pt x="1731" y="2534"/>
                    </a:lnTo>
                    <a:lnTo>
                      <a:pt x="1740" y="2535"/>
                    </a:lnTo>
                    <a:lnTo>
                      <a:pt x="1740" y="2535"/>
                    </a:lnTo>
                    <a:lnTo>
                      <a:pt x="1748" y="2534"/>
                    </a:lnTo>
                    <a:lnTo>
                      <a:pt x="1757" y="2533"/>
                    </a:lnTo>
                    <a:lnTo>
                      <a:pt x="1766" y="2531"/>
                    </a:lnTo>
                    <a:lnTo>
                      <a:pt x="1773" y="2527"/>
                    </a:lnTo>
                    <a:lnTo>
                      <a:pt x="1781" y="2524"/>
                    </a:lnTo>
                    <a:lnTo>
                      <a:pt x="1788" y="2520"/>
                    </a:lnTo>
                    <a:lnTo>
                      <a:pt x="1795" y="2514"/>
                    </a:lnTo>
                    <a:lnTo>
                      <a:pt x="1801" y="2509"/>
                    </a:lnTo>
                    <a:lnTo>
                      <a:pt x="1806" y="2504"/>
                    </a:lnTo>
                    <a:lnTo>
                      <a:pt x="1812" y="2496"/>
                    </a:lnTo>
                    <a:lnTo>
                      <a:pt x="1816" y="2490"/>
                    </a:lnTo>
                    <a:lnTo>
                      <a:pt x="1819" y="2482"/>
                    </a:lnTo>
                    <a:lnTo>
                      <a:pt x="1822" y="2475"/>
                    </a:lnTo>
                    <a:lnTo>
                      <a:pt x="1825" y="2466"/>
                    </a:lnTo>
                    <a:lnTo>
                      <a:pt x="1826" y="2458"/>
                    </a:lnTo>
                    <a:lnTo>
                      <a:pt x="1826" y="2449"/>
                    </a:lnTo>
                    <a:lnTo>
                      <a:pt x="1826" y="1572"/>
                    </a:lnTo>
                    <a:lnTo>
                      <a:pt x="1826" y="1572"/>
                    </a:lnTo>
                    <a:lnTo>
                      <a:pt x="1830" y="1568"/>
                    </a:lnTo>
                    <a:lnTo>
                      <a:pt x="1830" y="1568"/>
                    </a:lnTo>
                    <a:lnTo>
                      <a:pt x="1844" y="1553"/>
                    </a:lnTo>
                    <a:lnTo>
                      <a:pt x="1857" y="1535"/>
                    </a:lnTo>
                    <a:lnTo>
                      <a:pt x="1870" y="1514"/>
                    </a:lnTo>
                    <a:lnTo>
                      <a:pt x="1880" y="1492"/>
                    </a:lnTo>
                    <a:lnTo>
                      <a:pt x="1880" y="1492"/>
                    </a:lnTo>
                    <a:lnTo>
                      <a:pt x="1891" y="1469"/>
                    </a:lnTo>
                    <a:lnTo>
                      <a:pt x="1901" y="1446"/>
                    </a:lnTo>
                    <a:lnTo>
                      <a:pt x="1909" y="1421"/>
                    </a:lnTo>
                    <a:lnTo>
                      <a:pt x="1915" y="1397"/>
                    </a:lnTo>
                    <a:lnTo>
                      <a:pt x="1915" y="1397"/>
                    </a:lnTo>
                    <a:lnTo>
                      <a:pt x="1926" y="1355"/>
                    </a:lnTo>
                    <a:lnTo>
                      <a:pt x="1936" y="1311"/>
                    </a:lnTo>
                    <a:lnTo>
                      <a:pt x="1946" y="1264"/>
                    </a:lnTo>
                    <a:lnTo>
                      <a:pt x="1955" y="1213"/>
                    </a:lnTo>
                    <a:lnTo>
                      <a:pt x="1975" y="1106"/>
                    </a:lnTo>
                    <a:lnTo>
                      <a:pt x="1994" y="990"/>
                    </a:lnTo>
                    <a:lnTo>
                      <a:pt x="2015" y="867"/>
                    </a:lnTo>
                    <a:lnTo>
                      <a:pt x="2028" y="803"/>
                    </a:lnTo>
                    <a:lnTo>
                      <a:pt x="2041" y="737"/>
                    </a:lnTo>
                    <a:lnTo>
                      <a:pt x="2055" y="671"/>
                    </a:lnTo>
                    <a:lnTo>
                      <a:pt x="2070" y="602"/>
                    </a:lnTo>
                    <a:lnTo>
                      <a:pt x="2087" y="534"/>
                    </a:lnTo>
                    <a:lnTo>
                      <a:pt x="2105" y="464"/>
                    </a:lnTo>
                    <a:lnTo>
                      <a:pt x="2379" y="492"/>
                    </a:lnTo>
                    <a:lnTo>
                      <a:pt x="2457" y="328"/>
                    </a:lnTo>
                    <a:lnTo>
                      <a:pt x="2030" y="141"/>
                    </a:lnTo>
                    <a:close/>
                  </a:path>
                </a:pathLst>
              </a:custGeom>
              <a:solidFill>
                <a:srgbClr val="AE7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2" name="Freeform 43">
                <a:extLst>
                  <a:ext uri="{FF2B5EF4-FFF2-40B4-BE49-F238E27FC236}">
                    <a16:creationId xmlns:a16="http://schemas.microsoft.com/office/drawing/2014/main" id="{5CA381C7-D51E-4AC5-B3DF-EDCFA48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6" y="3394076"/>
                <a:ext cx="174625" cy="174625"/>
              </a:xfrm>
              <a:custGeom>
                <a:avLst/>
                <a:gdLst>
                  <a:gd name="T0" fmla="*/ 672 w 768"/>
                  <a:gd name="T1" fmla="*/ 649 h 771"/>
                  <a:gd name="T2" fmla="*/ 619 w 768"/>
                  <a:gd name="T3" fmla="*/ 661 h 771"/>
                  <a:gd name="T4" fmla="*/ 565 w 768"/>
                  <a:gd name="T5" fmla="*/ 668 h 771"/>
                  <a:gd name="T6" fmla="*/ 521 w 768"/>
                  <a:gd name="T7" fmla="*/ 668 h 771"/>
                  <a:gd name="T8" fmla="*/ 448 w 768"/>
                  <a:gd name="T9" fmla="*/ 657 h 771"/>
                  <a:gd name="T10" fmla="*/ 378 w 768"/>
                  <a:gd name="T11" fmla="*/ 634 h 771"/>
                  <a:gd name="T12" fmla="*/ 314 w 768"/>
                  <a:gd name="T13" fmla="*/ 602 h 771"/>
                  <a:gd name="T14" fmla="*/ 257 w 768"/>
                  <a:gd name="T15" fmla="*/ 560 h 771"/>
                  <a:gd name="T16" fmla="*/ 207 w 768"/>
                  <a:gd name="T17" fmla="*/ 510 h 771"/>
                  <a:gd name="T18" fmla="*/ 208 w 768"/>
                  <a:gd name="T19" fmla="*/ 471 h 771"/>
                  <a:gd name="T20" fmla="*/ 218 w 768"/>
                  <a:gd name="T21" fmla="*/ 416 h 771"/>
                  <a:gd name="T22" fmla="*/ 238 w 768"/>
                  <a:gd name="T23" fmla="*/ 362 h 771"/>
                  <a:gd name="T24" fmla="*/ 253 w 768"/>
                  <a:gd name="T25" fmla="*/ 334 h 771"/>
                  <a:gd name="T26" fmla="*/ 279 w 768"/>
                  <a:gd name="T27" fmla="*/ 297 h 771"/>
                  <a:gd name="T28" fmla="*/ 312 w 768"/>
                  <a:gd name="T29" fmla="*/ 265 h 771"/>
                  <a:gd name="T30" fmla="*/ 225 w 768"/>
                  <a:gd name="T31" fmla="*/ 205 h 771"/>
                  <a:gd name="T32" fmla="*/ 186 w 768"/>
                  <a:gd name="T33" fmla="*/ 249 h 771"/>
                  <a:gd name="T34" fmla="*/ 154 w 768"/>
                  <a:gd name="T35" fmla="*/ 299 h 771"/>
                  <a:gd name="T36" fmla="*/ 135 w 768"/>
                  <a:gd name="T37" fmla="*/ 341 h 771"/>
                  <a:gd name="T38" fmla="*/ 121 w 768"/>
                  <a:gd name="T39" fmla="*/ 348 h 771"/>
                  <a:gd name="T40" fmla="*/ 109 w 768"/>
                  <a:gd name="T41" fmla="*/ 297 h 771"/>
                  <a:gd name="T42" fmla="*/ 103 w 768"/>
                  <a:gd name="T43" fmla="*/ 243 h 771"/>
                  <a:gd name="T44" fmla="*/ 103 w 768"/>
                  <a:gd name="T45" fmla="*/ 206 h 771"/>
                  <a:gd name="T46" fmla="*/ 109 w 768"/>
                  <a:gd name="T47" fmla="*/ 150 h 771"/>
                  <a:gd name="T48" fmla="*/ 122 w 768"/>
                  <a:gd name="T49" fmla="*/ 97 h 771"/>
                  <a:gd name="T50" fmla="*/ 48 w 768"/>
                  <a:gd name="T51" fmla="*/ 0 h 771"/>
                  <a:gd name="T52" fmla="*/ 19 w 768"/>
                  <a:gd name="T53" fmla="*/ 80 h 771"/>
                  <a:gd name="T54" fmla="*/ 3 w 768"/>
                  <a:gd name="T55" fmla="*/ 165 h 771"/>
                  <a:gd name="T56" fmla="*/ 0 w 768"/>
                  <a:gd name="T57" fmla="*/ 224 h 771"/>
                  <a:gd name="T58" fmla="*/ 6 w 768"/>
                  <a:gd name="T59" fmla="*/ 307 h 771"/>
                  <a:gd name="T60" fmla="*/ 24 w 768"/>
                  <a:gd name="T61" fmla="*/ 387 h 771"/>
                  <a:gd name="T62" fmla="*/ 53 w 768"/>
                  <a:gd name="T63" fmla="*/ 461 h 771"/>
                  <a:gd name="T64" fmla="*/ 93 w 768"/>
                  <a:gd name="T65" fmla="*/ 529 h 771"/>
                  <a:gd name="T66" fmla="*/ 142 w 768"/>
                  <a:gd name="T67" fmla="*/ 592 h 771"/>
                  <a:gd name="T68" fmla="*/ 199 w 768"/>
                  <a:gd name="T69" fmla="*/ 646 h 771"/>
                  <a:gd name="T70" fmla="*/ 263 w 768"/>
                  <a:gd name="T71" fmla="*/ 691 h 771"/>
                  <a:gd name="T72" fmla="*/ 334 w 768"/>
                  <a:gd name="T73" fmla="*/ 728 h 771"/>
                  <a:gd name="T74" fmla="*/ 410 w 768"/>
                  <a:gd name="T75" fmla="*/ 753 h 771"/>
                  <a:gd name="T76" fmla="*/ 491 w 768"/>
                  <a:gd name="T77" fmla="*/ 768 h 771"/>
                  <a:gd name="T78" fmla="*/ 546 w 768"/>
                  <a:gd name="T79" fmla="*/ 771 h 771"/>
                  <a:gd name="T80" fmla="*/ 633 w 768"/>
                  <a:gd name="T81" fmla="*/ 764 h 771"/>
                  <a:gd name="T82" fmla="*/ 716 w 768"/>
                  <a:gd name="T83" fmla="*/ 744 h 771"/>
                  <a:gd name="T84" fmla="*/ 689 w 768"/>
                  <a:gd name="T85" fmla="*/ 644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8" h="771">
                    <a:moveTo>
                      <a:pt x="689" y="644"/>
                    </a:moveTo>
                    <a:lnTo>
                      <a:pt x="689" y="644"/>
                    </a:lnTo>
                    <a:lnTo>
                      <a:pt x="672" y="649"/>
                    </a:lnTo>
                    <a:lnTo>
                      <a:pt x="655" y="654"/>
                    </a:lnTo>
                    <a:lnTo>
                      <a:pt x="637" y="658"/>
                    </a:lnTo>
                    <a:lnTo>
                      <a:pt x="619" y="661"/>
                    </a:lnTo>
                    <a:lnTo>
                      <a:pt x="602" y="664"/>
                    </a:lnTo>
                    <a:lnTo>
                      <a:pt x="584" y="667"/>
                    </a:lnTo>
                    <a:lnTo>
                      <a:pt x="565" y="668"/>
                    </a:lnTo>
                    <a:lnTo>
                      <a:pt x="546" y="668"/>
                    </a:lnTo>
                    <a:lnTo>
                      <a:pt x="546" y="668"/>
                    </a:lnTo>
                    <a:lnTo>
                      <a:pt x="521" y="668"/>
                    </a:lnTo>
                    <a:lnTo>
                      <a:pt x="496" y="666"/>
                    </a:lnTo>
                    <a:lnTo>
                      <a:pt x="471" y="661"/>
                    </a:lnTo>
                    <a:lnTo>
                      <a:pt x="448" y="657"/>
                    </a:lnTo>
                    <a:lnTo>
                      <a:pt x="424" y="650"/>
                    </a:lnTo>
                    <a:lnTo>
                      <a:pt x="401" y="643"/>
                    </a:lnTo>
                    <a:lnTo>
                      <a:pt x="378" y="634"/>
                    </a:lnTo>
                    <a:lnTo>
                      <a:pt x="357" y="625"/>
                    </a:lnTo>
                    <a:lnTo>
                      <a:pt x="335" y="614"/>
                    </a:lnTo>
                    <a:lnTo>
                      <a:pt x="314" y="602"/>
                    </a:lnTo>
                    <a:lnTo>
                      <a:pt x="294" y="589"/>
                    </a:lnTo>
                    <a:lnTo>
                      <a:pt x="275" y="575"/>
                    </a:lnTo>
                    <a:lnTo>
                      <a:pt x="257" y="560"/>
                    </a:lnTo>
                    <a:lnTo>
                      <a:pt x="240" y="544"/>
                    </a:lnTo>
                    <a:lnTo>
                      <a:pt x="223" y="527"/>
                    </a:lnTo>
                    <a:lnTo>
                      <a:pt x="207" y="510"/>
                    </a:lnTo>
                    <a:lnTo>
                      <a:pt x="207" y="510"/>
                    </a:lnTo>
                    <a:lnTo>
                      <a:pt x="207" y="491"/>
                    </a:lnTo>
                    <a:lnTo>
                      <a:pt x="208" y="471"/>
                    </a:lnTo>
                    <a:lnTo>
                      <a:pt x="210" y="453"/>
                    </a:lnTo>
                    <a:lnTo>
                      <a:pt x="213" y="434"/>
                    </a:lnTo>
                    <a:lnTo>
                      <a:pt x="218" y="416"/>
                    </a:lnTo>
                    <a:lnTo>
                      <a:pt x="224" y="398"/>
                    </a:lnTo>
                    <a:lnTo>
                      <a:pt x="230" y="379"/>
                    </a:lnTo>
                    <a:lnTo>
                      <a:pt x="238" y="362"/>
                    </a:lnTo>
                    <a:lnTo>
                      <a:pt x="238" y="362"/>
                    </a:lnTo>
                    <a:lnTo>
                      <a:pt x="245" y="348"/>
                    </a:lnTo>
                    <a:lnTo>
                      <a:pt x="253" y="334"/>
                    </a:lnTo>
                    <a:lnTo>
                      <a:pt x="261" y="321"/>
                    </a:lnTo>
                    <a:lnTo>
                      <a:pt x="270" y="309"/>
                    </a:lnTo>
                    <a:lnTo>
                      <a:pt x="279" y="297"/>
                    </a:lnTo>
                    <a:lnTo>
                      <a:pt x="290" y="286"/>
                    </a:lnTo>
                    <a:lnTo>
                      <a:pt x="300" y="274"/>
                    </a:lnTo>
                    <a:lnTo>
                      <a:pt x="312" y="265"/>
                    </a:lnTo>
                    <a:lnTo>
                      <a:pt x="239" y="192"/>
                    </a:lnTo>
                    <a:lnTo>
                      <a:pt x="239" y="192"/>
                    </a:lnTo>
                    <a:lnTo>
                      <a:pt x="225" y="205"/>
                    </a:lnTo>
                    <a:lnTo>
                      <a:pt x="212" y="219"/>
                    </a:lnTo>
                    <a:lnTo>
                      <a:pt x="199" y="234"/>
                    </a:lnTo>
                    <a:lnTo>
                      <a:pt x="186" y="249"/>
                    </a:lnTo>
                    <a:lnTo>
                      <a:pt x="175" y="265"/>
                    </a:lnTo>
                    <a:lnTo>
                      <a:pt x="165" y="282"/>
                    </a:lnTo>
                    <a:lnTo>
                      <a:pt x="154" y="299"/>
                    </a:lnTo>
                    <a:lnTo>
                      <a:pt x="145" y="317"/>
                    </a:lnTo>
                    <a:lnTo>
                      <a:pt x="145" y="317"/>
                    </a:lnTo>
                    <a:lnTo>
                      <a:pt x="135" y="341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21" y="348"/>
                    </a:lnTo>
                    <a:lnTo>
                      <a:pt x="115" y="331"/>
                    </a:lnTo>
                    <a:lnTo>
                      <a:pt x="112" y="314"/>
                    </a:lnTo>
                    <a:lnTo>
                      <a:pt x="109" y="297"/>
                    </a:lnTo>
                    <a:lnTo>
                      <a:pt x="106" y="279"/>
                    </a:lnTo>
                    <a:lnTo>
                      <a:pt x="104" y="260"/>
                    </a:lnTo>
                    <a:lnTo>
                      <a:pt x="103" y="243"/>
                    </a:lnTo>
                    <a:lnTo>
                      <a:pt x="103" y="224"/>
                    </a:lnTo>
                    <a:lnTo>
                      <a:pt x="103" y="224"/>
                    </a:lnTo>
                    <a:lnTo>
                      <a:pt x="103" y="206"/>
                    </a:lnTo>
                    <a:lnTo>
                      <a:pt x="105" y="186"/>
                    </a:lnTo>
                    <a:lnTo>
                      <a:pt x="106" y="168"/>
                    </a:lnTo>
                    <a:lnTo>
                      <a:pt x="109" y="150"/>
                    </a:lnTo>
                    <a:lnTo>
                      <a:pt x="112" y="132"/>
                    </a:lnTo>
                    <a:lnTo>
                      <a:pt x="117" y="115"/>
                    </a:lnTo>
                    <a:lnTo>
                      <a:pt x="122" y="97"/>
                    </a:lnTo>
                    <a:lnTo>
                      <a:pt x="127" y="79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7" y="27"/>
                    </a:lnTo>
                    <a:lnTo>
                      <a:pt x="28" y="53"/>
                    </a:lnTo>
                    <a:lnTo>
                      <a:pt x="19" y="80"/>
                    </a:lnTo>
                    <a:lnTo>
                      <a:pt x="13" y="108"/>
                    </a:lnTo>
                    <a:lnTo>
                      <a:pt x="7" y="136"/>
                    </a:lnTo>
                    <a:lnTo>
                      <a:pt x="3" y="165"/>
                    </a:lnTo>
                    <a:lnTo>
                      <a:pt x="1" y="195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1" y="253"/>
                    </a:lnTo>
                    <a:lnTo>
                      <a:pt x="3" y="281"/>
                    </a:lnTo>
                    <a:lnTo>
                      <a:pt x="6" y="307"/>
                    </a:lnTo>
                    <a:lnTo>
                      <a:pt x="10" y="334"/>
                    </a:lnTo>
                    <a:lnTo>
                      <a:pt x="17" y="361"/>
                    </a:lnTo>
                    <a:lnTo>
                      <a:pt x="24" y="387"/>
                    </a:lnTo>
                    <a:lnTo>
                      <a:pt x="33" y="413"/>
                    </a:lnTo>
                    <a:lnTo>
                      <a:pt x="43" y="437"/>
                    </a:lnTo>
                    <a:lnTo>
                      <a:pt x="53" y="461"/>
                    </a:lnTo>
                    <a:lnTo>
                      <a:pt x="66" y="484"/>
                    </a:lnTo>
                    <a:lnTo>
                      <a:pt x="79" y="508"/>
                    </a:lnTo>
                    <a:lnTo>
                      <a:pt x="93" y="529"/>
                    </a:lnTo>
                    <a:lnTo>
                      <a:pt x="108" y="551"/>
                    </a:lnTo>
                    <a:lnTo>
                      <a:pt x="125" y="572"/>
                    </a:lnTo>
                    <a:lnTo>
                      <a:pt x="142" y="592"/>
                    </a:lnTo>
                    <a:lnTo>
                      <a:pt x="159" y="611"/>
                    </a:lnTo>
                    <a:lnTo>
                      <a:pt x="179" y="629"/>
                    </a:lnTo>
                    <a:lnTo>
                      <a:pt x="199" y="646"/>
                    </a:lnTo>
                    <a:lnTo>
                      <a:pt x="219" y="662"/>
                    </a:lnTo>
                    <a:lnTo>
                      <a:pt x="241" y="677"/>
                    </a:lnTo>
                    <a:lnTo>
                      <a:pt x="263" y="691"/>
                    </a:lnTo>
                    <a:lnTo>
                      <a:pt x="286" y="705"/>
                    </a:lnTo>
                    <a:lnTo>
                      <a:pt x="309" y="717"/>
                    </a:lnTo>
                    <a:lnTo>
                      <a:pt x="334" y="728"/>
                    </a:lnTo>
                    <a:lnTo>
                      <a:pt x="359" y="737"/>
                    </a:lnTo>
                    <a:lnTo>
                      <a:pt x="383" y="746"/>
                    </a:lnTo>
                    <a:lnTo>
                      <a:pt x="410" y="753"/>
                    </a:lnTo>
                    <a:lnTo>
                      <a:pt x="436" y="760"/>
                    </a:lnTo>
                    <a:lnTo>
                      <a:pt x="463" y="765"/>
                    </a:lnTo>
                    <a:lnTo>
                      <a:pt x="491" y="768"/>
                    </a:lnTo>
                    <a:lnTo>
                      <a:pt x="519" y="771"/>
                    </a:lnTo>
                    <a:lnTo>
                      <a:pt x="546" y="771"/>
                    </a:lnTo>
                    <a:lnTo>
                      <a:pt x="546" y="771"/>
                    </a:lnTo>
                    <a:lnTo>
                      <a:pt x="575" y="771"/>
                    </a:lnTo>
                    <a:lnTo>
                      <a:pt x="604" y="767"/>
                    </a:lnTo>
                    <a:lnTo>
                      <a:pt x="633" y="764"/>
                    </a:lnTo>
                    <a:lnTo>
                      <a:pt x="661" y="759"/>
                    </a:lnTo>
                    <a:lnTo>
                      <a:pt x="689" y="752"/>
                    </a:lnTo>
                    <a:lnTo>
                      <a:pt x="716" y="744"/>
                    </a:lnTo>
                    <a:lnTo>
                      <a:pt x="743" y="734"/>
                    </a:lnTo>
                    <a:lnTo>
                      <a:pt x="768" y="723"/>
                    </a:lnTo>
                    <a:lnTo>
                      <a:pt x="689" y="644"/>
                    </a:lnTo>
                    <a:close/>
                  </a:path>
                </a:pathLst>
              </a:custGeom>
              <a:solidFill>
                <a:srgbClr val="AE7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25" name="Grupa 124">
              <a:extLst>
                <a:ext uri="{FF2B5EF4-FFF2-40B4-BE49-F238E27FC236}">
                  <a16:creationId xmlns:a16="http://schemas.microsoft.com/office/drawing/2014/main" id="{6296CA98-6583-4B4E-8BE0-AB09EE6BCA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79222" y="1750594"/>
              <a:ext cx="1359847" cy="782537"/>
              <a:chOff x="5458062" y="1905140"/>
              <a:chExt cx="769181" cy="453061"/>
            </a:xfrm>
          </p:grpSpPr>
          <p:sp>
            <p:nvSpPr>
              <p:cNvPr id="131" name="pole tekstowe 130">
                <a:extLst>
                  <a:ext uri="{FF2B5EF4-FFF2-40B4-BE49-F238E27FC236}">
                    <a16:creationId xmlns:a16="http://schemas.microsoft.com/office/drawing/2014/main" id="{3F389157-36B5-4188-AE7A-6CBFEC14BB6E}"/>
                  </a:ext>
                </a:extLst>
              </p:cNvPr>
              <p:cNvSpPr txBox="1"/>
              <p:nvPr/>
            </p:nvSpPr>
            <p:spPr>
              <a:xfrm>
                <a:off x="5458062" y="2206738"/>
                <a:ext cx="485276" cy="15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100" b="1">
                    <a:solidFill>
                      <a:srgbClr val="595959"/>
                    </a:solidFill>
                  </a:rPr>
                  <a:t>ZWIERZĘTA</a:t>
                </a:r>
              </a:p>
            </p:txBody>
          </p:sp>
          <p:sp>
            <p:nvSpPr>
              <p:cNvPr id="132" name="Elipsa 9">
                <a:extLst>
                  <a:ext uri="{FF2B5EF4-FFF2-40B4-BE49-F238E27FC236}">
                    <a16:creationId xmlns:a16="http://schemas.microsoft.com/office/drawing/2014/main" id="{D48BC7F9-9644-4DA4-BD0D-92A581736D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1073" y="1905140"/>
                <a:ext cx="346170" cy="3543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AE71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600">
                    <a:solidFill>
                      <a:srgbClr val="595959"/>
                    </a:solidFill>
                  </a:rPr>
                  <a:t>30%</a:t>
                </a:r>
              </a:p>
            </p:txBody>
          </p:sp>
        </p:grpSp>
      </p:grpSp>
      <p:grpSp>
        <p:nvGrpSpPr>
          <p:cNvPr id="455" name="Grupa 454" descr="Skojarzenia z hasłem „park narodowy”&#10;&#10;Obraz przedstawia skojarzenie: ochrona przyrody - 28%.">
            <a:extLst>
              <a:ext uri="{FF2B5EF4-FFF2-40B4-BE49-F238E27FC236}">
                <a16:creationId xmlns:a16="http://schemas.microsoft.com/office/drawing/2014/main" id="{5647A2C2-B13E-4829-BD25-0049838201D4}"/>
              </a:ext>
            </a:extLst>
          </p:cNvPr>
          <p:cNvGrpSpPr/>
          <p:nvPr/>
        </p:nvGrpSpPr>
        <p:grpSpPr>
          <a:xfrm>
            <a:off x="5555610" y="2396095"/>
            <a:ext cx="995971" cy="1313114"/>
            <a:chOff x="5555610" y="2396095"/>
            <a:chExt cx="995971" cy="1313114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87934BBC-5C12-4256-B9D5-21D9735128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5610" y="2561611"/>
              <a:ext cx="593620" cy="612000"/>
              <a:chOff x="3168698" y="1584722"/>
              <a:chExt cx="458769" cy="472974"/>
            </a:xfrm>
          </p:grpSpPr>
          <p:grpSp>
            <p:nvGrpSpPr>
              <p:cNvPr id="183" name="Grupa 182">
                <a:extLst>
                  <a:ext uri="{FF2B5EF4-FFF2-40B4-BE49-F238E27FC236}">
                    <a16:creationId xmlns:a16="http://schemas.microsoft.com/office/drawing/2014/main" id="{C4B61678-EACE-496E-A84D-2CA1761DBDCE}"/>
                  </a:ext>
                </a:extLst>
              </p:cNvPr>
              <p:cNvGrpSpPr/>
              <p:nvPr/>
            </p:nvGrpSpPr>
            <p:grpSpPr>
              <a:xfrm>
                <a:off x="3168698" y="1696443"/>
                <a:ext cx="458769" cy="361253"/>
                <a:chOff x="5302251" y="4681538"/>
                <a:chExt cx="657225" cy="517525"/>
              </a:xfrm>
              <a:solidFill>
                <a:srgbClr val="7E955E"/>
              </a:solidFill>
            </p:grpSpPr>
            <p:sp>
              <p:nvSpPr>
                <p:cNvPr id="184" name="Freeform 78">
                  <a:extLst>
                    <a:ext uri="{FF2B5EF4-FFF2-40B4-BE49-F238E27FC236}">
                      <a16:creationId xmlns:a16="http://schemas.microsoft.com/office/drawing/2014/main" id="{F10ECED8-788D-4E17-9EDD-8066E1D66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251" y="4681538"/>
                  <a:ext cx="306388" cy="517525"/>
                </a:xfrm>
                <a:custGeom>
                  <a:avLst/>
                  <a:gdLst>
                    <a:gd name="T0" fmla="*/ 1354 w 1355"/>
                    <a:gd name="T1" fmla="*/ 2020 h 2277"/>
                    <a:gd name="T2" fmla="*/ 1341 w 1355"/>
                    <a:gd name="T3" fmla="*/ 1909 h 2277"/>
                    <a:gd name="T4" fmla="*/ 1319 w 1355"/>
                    <a:gd name="T5" fmla="*/ 1830 h 2277"/>
                    <a:gd name="T6" fmla="*/ 1287 w 1355"/>
                    <a:gd name="T7" fmla="*/ 1759 h 2277"/>
                    <a:gd name="T8" fmla="*/ 1242 w 1355"/>
                    <a:gd name="T9" fmla="*/ 1694 h 2277"/>
                    <a:gd name="T10" fmla="*/ 1188 w 1355"/>
                    <a:gd name="T11" fmla="*/ 1634 h 2277"/>
                    <a:gd name="T12" fmla="*/ 1066 w 1355"/>
                    <a:gd name="T13" fmla="*/ 1538 h 2277"/>
                    <a:gd name="T14" fmla="*/ 986 w 1355"/>
                    <a:gd name="T15" fmla="*/ 1487 h 2277"/>
                    <a:gd name="T16" fmla="*/ 952 w 1355"/>
                    <a:gd name="T17" fmla="*/ 1453 h 2277"/>
                    <a:gd name="T18" fmla="*/ 827 w 1355"/>
                    <a:gd name="T19" fmla="*/ 1270 h 2277"/>
                    <a:gd name="T20" fmla="*/ 528 w 1355"/>
                    <a:gd name="T21" fmla="*/ 846 h 2277"/>
                    <a:gd name="T22" fmla="*/ 489 w 1355"/>
                    <a:gd name="T23" fmla="*/ 806 h 2277"/>
                    <a:gd name="T24" fmla="*/ 447 w 1355"/>
                    <a:gd name="T25" fmla="*/ 787 h 2277"/>
                    <a:gd name="T26" fmla="*/ 406 w 1355"/>
                    <a:gd name="T27" fmla="*/ 786 h 2277"/>
                    <a:gd name="T28" fmla="*/ 369 w 1355"/>
                    <a:gd name="T29" fmla="*/ 800 h 2277"/>
                    <a:gd name="T30" fmla="*/ 341 w 1355"/>
                    <a:gd name="T31" fmla="*/ 826 h 2277"/>
                    <a:gd name="T32" fmla="*/ 322 w 1355"/>
                    <a:gd name="T33" fmla="*/ 859 h 2277"/>
                    <a:gd name="T34" fmla="*/ 317 w 1355"/>
                    <a:gd name="T35" fmla="*/ 898 h 2277"/>
                    <a:gd name="T36" fmla="*/ 330 w 1355"/>
                    <a:gd name="T37" fmla="*/ 939 h 2277"/>
                    <a:gd name="T38" fmla="*/ 528 w 1355"/>
                    <a:gd name="T39" fmla="*/ 1318 h 2277"/>
                    <a:gd name="T40" fmla="*/ 525 w 1355"/>
                    <a:gd name="T41" fmla="*/ 1333 h 2277"/>
                    <a:gd name="T42" fmla="*/ 483 w 1355"/>
                    <a:gd name="T43" fmla="*/ 1326 h 2277"/>
                    <a:gd name="T44" fmla="*/ 459 w 1355"/>
                    <a:gd name="T45" fmla="*/ 1315 h 2277"/>
                    <a:gd name="T46" fmla="*/ 437 w 1355"/>
                    <a:gd name="T47" fmla="*/ 1286 h 2277"/>
                    <a:gd name="T48" fmla="*/ 218 w 1355"/>
                    <a:gd name="T49" fmla="*/ 871 h 2277"/>
                    <a:gd name="T50" fmla="*/ 210 w 1355"/>
                    <a:gd name="T51" fmla="*/ 831 h 2277"/>
                    <a:gd name="T52" fmla="*/ 207 w 1355"/>
                    <a:gd name="T53" fmla="*/ 71 h 2277"/>
                    <a:gd name="T54" fmla="*/ 194 w 1355"/>
                    <a:gd name="T55" fmla="*/ 39 h 2277"/>
                    <a:gd name="T56" fmla="*/ 169 w 1355"/>
                    <a:gd name="T57" fmla="*/ 15 h 2277"/>
                    <a:gd name="T58" fmla="*/ 137 w 1355"/>
                    <a:gd name="T59" fmla="*/ 1 h 2277"/>
                    <a:gd name="T60" fmla="*/ 110 w 1355"/>
                    <a:gd name="T61" fmla="*/ 0 h 2277"/>
                    <a:gd name="T62" fmla="*/ 76 w 1355"/>
                    <a:gd name="T63" fmla="*/ 10 h 2277"/>
                    <a:gd name="T64" fmla="*/ 50 w 1355"/>
                    <a:gd name="T65" fmla="*/ 32 h 2277"/>
                    <a:gd name="T66" fmla="*/ 33 w 1355"/>
                    <a:gd name="T67" fmla="*/ 63 h 2277"/>
                    <a:gd name="T68" fmla="*/ 30 w 1355"/>
                    <a:gd name="T69" fmla="*/ 90 h 2277"/>
                    <a:gd name="T70" fmla="*/ 2 w 1355"/>
                    <a:gd name="T71" fmla="*/ 911 h 2277"/>
                    <a:gd name="T72" fmla="*/ 23 w 1355"/>
                    <a:gd name="T73" fmla="*/ 966 h 2277"/>
                    <a:gd name="T74" fmla="*/ 214 w 1355"/>
                    <a:gd name="T75" fmla="*/ 1470 h 2277"/>
                    <a:gd name="T76" fmla="*/ 288 w 1355"/>
                    <a:gd name="T77" fmla="*/ 1644 h 2277"/>
                    <a:gd name="T78" fmla="*/ 310 w 1355"/>
                    <a:gd name="T79" fmla="*/ 1682 h 2277"/>
                    <a:gd name="T80" fmla="*/ 349 w 1355"/>
                    <a:gd name="T81" fmla="*/ 1715 h 2277"/>
                    <a:gd name="T82" fmla="*/ 447 w 1355"/>
                    <a:gd name="T83" fmla="*/ 1774 h 2277"/>
                    <a:gd name="T84" fmla="*/ 740 w 1355"/>
                    <a:gd name="T85" fmla="*/ 1936 h 2277"/>
                    <a:gd name="T86" fmla="*/ 784 w 1355"/>
                    <a:gd name="T87" fmla="*/ 1967 h 2277"/>
                    <a:gd name="T88" fmla="*/ 807 w 1355"/>
                    <a:gd name="T89" fmla="*/ 2007 h 2277"/>
                    <a:gd name="T90" fmla="*/ 813 w 1355"/>
                    <a:gd name="T91" fmla="*/ 2040 h 2277"/>
                    <a:gd name="T92" fmla="*/ 801 w 1355"/>
                    <a:gd name="T93" fmla="*/ 2217 h 2277"/>
                    <a:gd name="T94" fmla="*/ 809 w 1355"/>
                    <a:gd name="T95" fmla="*/ 2255 h 2277"/>
                    <a:gd name="T96" fmla="*/ 825 w 1355"/>
                    <a:gd name="T97" fmla="*/ 2270 h 2277"/>
                    <a:gd name="T98" fmla="*/ 858 w 1355"/>
                    <a:gd name="T99" fmla="*/ 2277 h 2277"/>
                    <a:gd name="T100" fmla="*/ 1324 w 1355"/>
                    <a:gd name="T101" fmla="*/ 2276 h 2277"/>
                    <a:gd name="T102" fmla="*/ 1351 w 1355"/>
                    <a:gd name="T103" fmla="*/ 2256 h 2277"/>
                    <a:gd name="T104" fmla="*/ 1355 w 1355"/>
                    <a:gd name="T105" fmla="*/ 2221 h 2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55" h="2277">
                      <a:moveTo>
                        <a:pt x="1355" y="2221"/>
                      </a:moveTo>
                      <a:lnTo>
                        <a:pt x="1355" y="2068"/>
                      </a:lnTo>
                      <a:lnTo>
                        <a:pt x="1355" y="2068"/>
                      </a:lnTo>
                      <a:lnTo>
                        <a:pt x="1354" y="2020"/>
                      </a:lnTo>
                      <a:lnTo>
                        <a:pt x="1351" y="1973"/>
                      </a:lnTo>
                      <a:lnTo>
                        <a:pt x="1347" y="1951"/>
                      </a:lnTo>
                      <a:lnTo>
                        <a:pt x="1344" y="1930"/>
                      </a:lnTo>
                      <a:lnTo>
                        <a:pt x="1341" y="1909"/>
                      </a:lnTo>
                      <a:lnTo>
                        <a:pt x="1336" y="1888"/>
                      </a:lnTo>
                      <a:lnTo>
                        <a:pt x="1331" y="1868"/>
                      </a:lnTo>
                      <a:lnTo>
                        <a:pt x="1325" y="1848"/>
                      </a:lnTo>
                      <a:lnTo>
                        <a:pt x="1319" y="1830"/>
                      </a:lnTo>
                      <a:lnTo>
                        <a:pt x="1311" y="1812"/>
                      </a:lnTo>
                      <a:lnTo>
                        <a:pt x="1303" y="1793"/>
                      </a:lnTo>
                      <a:lnTo>
                        <a:pt x="1295" y="1776"/>
                      </a:lnTo>
                      <a:lnTo>
                        <a:pt x="1287" y="1759"/>
                      </a:lnTo>
                      <a:lnTo>
                        <a:pt x="1277" y="1741"/>
                      </a:lnTo>
                      <a:lnTo>
                        <a:pt x="1266" y="1726"/>
                      </a:lnTo>
                      <a:lnTo>
                        <a:pt x="1255" y="1709"/>
                      </a:lnTo>
                      <a:lnTo>
                        <a:pt x="1242" y="1694"/>
                      </a:lnTo>
                      <a:lnTo>
                        <a:pt x="1230" y="1678"/>
                      </a:lnTo>
                      <a:lnTo>
                        <a:pt x="1217" y="1663"/>
                      </a:lnTo>
                      <a:lnTo>
                        <a:pt x="1204" y="1648"/>
                      </a:lnTo>
                      <a:lnTo>
                        <a:pt x="1188" y="1634"/>
                      </a:lnTo>
                      <a:lnTo>
                        <a:pt x="1173" y="1620"/>
                      </a:lnTo>
                      <a:lnTo>
                        <a:pt x="1141" y="1592"/>
                      </a:lnTo>
                      <a:lnTo>
                        <a:pt x="1104" y="1564"/>
                      </a:lnTo>
                      <a:lnTo>
                        <a:pt x="1066" y="1538"/>
                      </a:lnTo>
                      <a:lnTo>
                        <a:pt x="1024" y="1512"/>
                      </a:lnTo>
                      <a:lnTo>
                        <a:pt x="1024" y="1512"/>
                      </a:lnTo>
                      <a:lnTo>
                        <a:pt x="997" y="1496"/>
                      </a:lnTo>
                      <a:lnTo>
                        <a:pt x="986" y="1487"/>
                      </a:lnTo>
                      <a:lnTo>
                        <a:pt x="976" y="1479"/>
                      </a:lnTo>
                      <a:lnTo>
                        <a:pt x="967" y="1472"/>
                      </a:lnTo>
                      <a:lnTo>
                        <a:pt x="960" y="1463"/>
                      </a:lnTo>
                      <a:lnTo>
                        <a:pt x="952" y="1453"/>
                      </a:lnTo>
                      <a:lnTo>
                        <a:pt x="944" y="1443"/>
                      </a:lnTo>
                      <a:lnTo>
                        <a:pt x="944" y="1443"/>
                      </a:lnTo>
                      <a:lnTo>
                        <a:pt x="889" y="1360"/>
                      </a:lnTo>
                      <a:lnTo>
                        <a:pt x="827" y="1270"/>
                      </a:lnTo>
                      <a:lnTo>
                        <a:pt x="700" y="1087"/>
                      </a:lnTo>
                      <a:lnTo>
                        <a:pt x="590" y="932"/>
                      </a:lnTo>
                      <a:lnTo>
                        <a:pt x="528" y="846"/>
                      </a:lnTo>
                      <a:lnTo>
                        <a:pt x="528" y="846"/>
                      </a:lnTo>
                      <a:lnTo>
                        <a:pt x="519" y="834"/>
                      </a:lnTo>
                      <a:lnTo>
                        <a:pt x="509" y="823"/>
                      </a:lnTo>
                      <a:lnTo>
                        <a:pt x="499" y="814"/>
                      </a:lnTo>
                      <a:lnTo>
                        <a:pt x="489" y="806"/>
                      </a:lnTo>
                      <a:lnTo>
                        <a:pt x="479" y="799"/>
                      </a:lnTo>
                      <a:lnTo>
                        <a:pt x="468" y="794"/>
                      </a:lnTo>
                      <a:lnTo>
                        <a:pt x="458" y="791"/>
                      </a:lnTo>
                      <a:lnTo>
                        <a:pt x="447" y="787"/>
                      </a:lnTo>
                      <a:lnTo>
                        <a:pt x="437" y="786"/>
                      </a:lnTo>
                      <a:lnTo>
                        <a:pt x="426" y="785"/>
                      </a:lnTo>
                      <a:lnTo>
                        <a:pt x="416" y="785"/>
                      </a:lnTo>
                      <a:lnTo>
                        <a:pt x="406" y="786"/>
                      </a:lnTo>
                      <a:lnTo>
                        <a:pt x="397" y="788"/>
                      </a:lnTo>
                      <a:lnTo>
                        <a:pt x="387" y="792"/>
                      </a:lnTo>
                      <a:lnTo>
                        <a:pt x="378" y="796"/>
                      </a:lnTo>
                      <a:lnTo>
                        <a:pt x="369" y="800"/>
                      </a:lnTo>
                      <a:lnTo>
                        <a:pt x="362" y="806"/>
                      </a:lnTo>
                      <a:lnTo>
                        <a:pt x="354" y="812"/>
                      </a:lnTo>
                      <a:lnTo>
                        <a:pt x="347" y="818"/>
                      </a:lnTo>
                      <a:lnTo>
                        <a:pt x="341" y="826"/>
                      </a:lnTo>
                      <a:lnTo>
                        <a:pt x="335" y="834"/>
                      </a:lnTo>
                      <a:lnTo>
                        <a:pt x="330" y="841"/>
                      </a:lnTo>
                      <a:lnTo>
                        <a:pt x="325" y="850"/>
                      </a:lnTo>
                      <a:lnTo>
                        <a:pt x="322" y="859"/>
                      </a:lnTo>
                      <a:lnTo>
                        <a:pt x="320" y="868"/>
                      </a:lnTo>
                      <a:lnTo>
                        <a:pt x="317" y="878"/>
                      </a:lnTo>
                      <a:lnTo>
                        <a:pt x="316" y="888"/>
                      </a:lnTo>
                      <a:lnTo>
                        <a:pt x="317" y="898"/>
                      </a:lnTo>
                      <a:lnTo>
                        <a:pt x="319" y="908"/>
                      </a:lnTo>
                      <a:lnTo>
                        <a:pt x="321" y="918"/>
                      </a:lnTo>
                      <a:lnTo>
                        <a:pt x="324" y="929"/>
                      </a:lnTo>
                      <a:lnTo>
                        <a:pt x="330" y="939"/>
                      </a:lnTo>
                      <a:lnTo>
                        <a:pt x="524" y="1308"/>
                      </a:lnTo>
                      <a:lnTo>
                        <a:pt x="524" y="1308"/>
                      </a:lnTo>
                      <a:lnTo>
                        <a:pt x="527" y="1312"/>
                      </a:lnTo>
                      <a:lnTo>
                        <a:pt x="528" y="1318"/>
                      </a:lnTo>
                      <a:lnTo>
                        <a:pt x="530" y="1322"/>
                      </a:lnTo>
                      <a:lnTo>
                        <a:pt x="528" y="1327"/>
                      </a:lnTo>
                      <a:lnTo>
                        <a:pt x="527" y="1331"/>
                      </a:lnTo>
                      <a:lnTo>
                        <a:pt x="525" y="1333"/>
                      </a:lnTo>
                      <a:lnTo>
                        <a:pt x="521" y="1334"/>
                      </a:lnTo>
                      <a:lnTo>
                        <a:pt x="515" y="1333"/>
                      </a:lnTo>
                      <a:lnTo>
                        <a:pt x="515" y="1333"/>
                      </a:lnTo>
                      <a:lnTo>
                        <a:pt x="483" y="1326"/>
                      </a:lnTo>
                      <a:lnTo>
                        <a:pt x="483" y="1326"/>
                      </a:lnTo>
                      <a:lnTo>
                        <a:pt x="474" y="1322"/>
                      </a:lnTo>
                      <a:lnTo>
                        <a:pt x="465" y="1319"/>
                      </a:lnTo>
                      <a:lnTo>
                        <a:pt x="459" y="1315"/>
                      </a:lnTo>
                      <a:lnTo>
                        <a:pt x="453" y="1309"/>
                      </a:lnTo>
                      <a:lnTo>
                        <a:pt x="448" y="1303"/>
                      </a:lnTo>
                      <a:lnTo>
                        <a:pt x="443" y="1298"/>
                      </a:lnTo>
                      <a:lnTo>
                        <a:pt x="437" y="1286"/>
                      </a:lnTo>
                      <a:lnTo>
                        <a:pt x="437" y="1286"/>
                      </a:lnTo>
                      <a:lnTo>
                        <a:pt x="225" y="886"/>
                      </a:lnTo>
                      <a:lnTo>
                        <a:pt x="225" y="886"/>
                      </a:lnTo>
                      <a:lnTo>
                        <a:pt x="218" y="871"/>
                      </a:lnTo>
                      <a:lnTo>
                        <a:pt x="214" y="858"/>
                      </a:lnTo>
                      <a:lnTo>
                        <a:pt x="211" y="845"/>
                      </a:lnTo>
                      <a:lnTo>
                        <a:pt x="210" y="831"/>
                      </a:lnTo>
                      <a:lnTo>
                        <a:pt x="210" y="831"/>
                      </a:lnTo>
                      <a:lnTo>
                        <a:pt x="209" y="90"/>
                      </a:lnTo>
                      <a:lnTo>
                        <a:pt x="209" y="90"/>
                      </a:lnTo>
                      <a:lnTo>
                        <a:pt x="209" y="80"/>
                      </a:lnTo>
                      <a:lnTo>
                        <a:pt x="207" y="71"/>
                      </a:lnTo>
                      <a:lnTo>
                        <a:pt x="205" y="63"/>
                      </a:lnTo>
                      <a:lnTo>
                        <a:pt x="202" y="54"/>
                      </a:lnTo>
                      <a:lnTo>
                        <a:pt x="198" y="47"/>
                      </a:lnTo>
                      <a:lnTo>
                        <a:pt x="194" y="39"/>
                      </a:lnTo>
                      <a:lnTo>
                        <a:pt x="188" y="32"/>
                      </a:lnTo>
                      <a:lnTo>
                        <a:pt x="183" y="26"/>
                      </a:lnTo>
                      <a:lnTo>
                        <a:pt x="176" y="20"/>
                      </a:lnTo>
                      <a:lnTo>
                        <a:pt x="169" y="15"/>
                      </a:lnTo>
                      <a:lnTo>
                        <a:pt x="162" y="10"/>
                      </a:lnTo>
                      <a:lnTo>
                        <a:pt x="154" y="7"/>
                      </a:lnTo>
                      <a:lnTo>
                        <a:pt x="146" y="3"/>
                      </a:lnTo>
                      <a:lnTo>
                        <a:pt x="137" y="1"/>
                      </a:lnTo>
                      <a:lnTo>
                        <a:pt x="128" y="0"/>
                      </a:lnTo>
                      <a:lnTo>
                        <a:pt x="120" y="0"/>
                      </a:lnTo>
                      <a:lnTo>
                        <a:pt x="120" y="0"/>
                      </a:lnTo>
                      <a:lnTo>
                        <a:pt x="110" y="0"/>
                      </a:lnTo>
                      <a:lnTo>
                        <a:pt x="101" y="1"/>
                      </a:lnTo>
                      <a:lnTo>
                        <a:pt x="93" y="3"/>
                      </a:lnTo>
                      <a:lnTo>
                        <a:pt x="84" y="7"/>
                      </a:lnTo>
                      <a:lnTo>
                        <a:pt x="76" y="10"/>
                      </a:lnTo>
                      <a:lnTo>
                        <a:pt x="69" y="15"/>
                      </a:lnTo>
                      <a:lnTo>
                        <a:pt x="62" y="20"/>
                      </a:lnTo>
                      <a:lnTo>
                        <a:pt x="55" y="26"/>
                      </a:lnTo>
                      <a:lnTo>
                        <a:pt x="50" y="32"/>
                      </a:lnTo>
                      <a:lnTo>
                        <a:pt x="44" y="39"/>
                      </a:lnTo>
                      <a:lnTo>
                        <a:pt x="40" y="47"/>
                      </a:lnTo>
                      <a:lnTo>
                        <a:pt x="37" y="54"/>
                      </a:lnTo>
                      <a:lnTo>
                        <a:pt x="33" y="63"/>
                      </a:lnTo>
                      <a:lnTo>
                        <a:pt x="31" y="71"/>
                      </a:lnTo>
                      <a:lnTo>
                        <a:pt x="30" y="80"/>
                      </a:lnTo>
                      <a:lnTo>
                        <a:pt x="30" y="90"/>
                      </a:lnTo>
                      <a:lnTo>
                        <a:pt x="30" y="90"/>
                      </a:lnTo>
                      <a:lnTo>
                        <a:pt x="0" y="880"/>
                      </a:lnTo>
                      <a:lnTo>
                        <a:pt x="0" y="880"/>
                      </a:lnTo>
                      <a:lnTo>
                        <a:pt x="0" y="897"/>
                      </a:lnTo>
                      <a:lnTo>
                        <a:pt x="2" y="911"/>
                      </a:lnTo>
                      <a:lnTo>
                        <a:pt x="6" y="924"/>
                      </a:lnTo>
                      <a:lnTo>
                        <a:pt x="12" y="938"/>
                      </a:lnTo>
                      <a:lnTo>
                        <a:pt x="12" y="938"/>
                      </a:lnTo>
                      <a:lnTo>
                        <a:pt x="23" y="966"/>
                      </a:lnTo>
                      <a:lnTo>
                        <a:pt x="48" y="1034"/>
                      </a:lnTo>
                      <a:lnTo>
                        <a:pt x="124" y="1239"/>
                      </a:lnTo>
                      <a:lnTo>
                        <a:pt x="168" y="1357"/>
                      </a:lnTo>
                      <a:lnTo>
                        <a:pt x="214" y="1470"/>
                      </a:lnTo>
                      <a:lnTo>
                        <a:pt x="235" y="1522"/>
                      </a:lnTo>
                      <a:lnTo>
                        <a:pt x="254" y="1570"/>
                      </a:lnTo>
                      <a:lnTo>
                        <a:pt x="272" y="1611"/>
                      </a:lnTo>
                      <a:lnTo>
                        <a:pt x="288" y="1644"/>
                      </a:lnTo>
                      <a:lnTo>
                        <a:pt x="288" y="1644"/>
                      </a:lnTo>
                      <a:lnTo>
                        <a:pt x="296" y="1659"/>
                      </a:lnTo>
                      <a:lnTo>
                        <a:pt x="303" y="1673"/>
                      </a:lnTo>
                      <a:lnTo>
                        <a:pt x="310" y="1682"/>
                      </a:lnTo>
                      <a:lnTo>
                        <a:pt x="316" y="1689"/>
                      </a:lnTo>
                      <a:lnTo>
                        <a:pt x="323" y="1696"/>
                      </a:lnTo>
                      <a:lnTo>
                        <a:pt x="331" y="1701"/>
                      </a:lnTo>
                      <a:lnTo>
                        <a:pt x="349" y="1715"/>
                      </a:lnTo>
                      <a:lnTo>
                        <a:pt x="349" y="1715"/>
                      </a:lnTo>
                      <a:lnTo>
                        <a:pt x="369" y="1728"/>
                      </a:lnTo>
                      <a:lnTo>
                        <a:pt x="393" y="1743"/>
                      </a:lnTo>
                      <a:lnTo>
                        <a:pt x="447" y="1774"/>
                      </a:lnTo>
                      <a:lnTo>
                        <a:pt x="507" y="1809"/>
                      </a:lnTo>
                      <a:lnTo>
                        <a:pt x="570" y="1843"/>
                      </a:lnTo>
                      <a:lnTo>
                        <a:pt x="690" y="1908"/>
                      </a:lnTo>
                      <a:lnTo>
                        <a:pt x="740" y="1936"/>
                      </a:lnTo>
                      <a:lnTo>
                        <a:pt x="759" y="1949"/>
                      </a:lnTo>
                      <a:lnTo>
                        <a:pt x="776" y="1959"/>
                      </a:lnTo>
                      <a:lnTo>
                        <a:pt x="776" y="1959"/>
                      </a:lnTo>
                      <a:lnTo>
                        <a:pt x="784" y="1967"/>
                      </a:lnTo>
                      <a:lnTo>
                        <a:pt x="792" y="1976"/>
                      </a:lnTo>
                      <a:lnTo>
                        <a:pt x="798" y="1986"/>
                      </a:lnTo>
                      <a:lnTo>
                        <a:pt x="804" y="1995"/>
                      </a:lnTo>
                      <a:lnTo>
                        <a:pt x="807" y="2007"/>
                      </a:lnTo>
                      <a:lnTo>
                        <a:pt x="810" y="2018"/>
                      </a:lnTo>
                      <a:lnTo>
                        <a:pt x="813" y="2029"/>
                      </a:lnTo>
                      <a:lnTo>
                        <a:pt x="813" y="2040"/>
                      </a:lnTo>
                      <a:lnTo>
                        <a:pt x="813" y="2040"/>
                      </a:lnTo>
                      <a:lnTo>
                        <a:pt x="811" y="2065"/>
                      </a:lnTo>
                      <a:lnTo>
                        <a:pt x="809" y="2110"/>
                      </a:lnTo>
                      <a:lnTo>
                        <a:pt x="801" y="2217"/>
                      </a:lnTo>
                      <a:lnTo>
                        <a:pt x="801" y="2217"/>
                      </a:lnTo>
                      <a:lnTo>
                        <a:pt x="801" y="2229"/>
                      </a:lnTo>
                      <a:lnTo>
                        <a:pt x="803" y="2241"/>
                      </a:lnTo>
                      <a:lnTo>
                        <a:pt x="806" y="2251"/>
                      </a:lnTo>
                      <a:lnTo>
                        <a:pt x="809" y="2255"/>
                      </a:lnTo>
                      <a:lnTo>
                        <a:pt x="811" y="2260"/>
                      </a:lnTo>
                      <a:lnTo>
                        <a:pt x="816" y="2264"/>
                      </a:lnTo>
                      <a:lnTo>
                        <a:pt x="819" y="2267"/>
                      </a:lnTo>
                      <a:lnTo>
                        <a:pt x="825" y="2270"/>
                      </a:lnTo>
                      <a:lnTo>
                        <a:pt x="829" y="2273"/>
                      </a:lnTo>
                      <a:lnTo>
                        <a:pt x="836" y="2274"/>
                      </a:lnTo>
                      <a:lnTo>
                        <a:pt x="842" y="2276"/>
                      </a:lnTo>
                      <a:lnTo>
                        <a:pt x="858" y="2277"/>
                      </a:lnTo>
                      <a:lnTo>
                        <a:pt x="858" y="2277"/>
                      </a:lnTo>
                      <a:lnTo>
                        <a:pt x="1313" y="2277"/>
                      </a:lnTo>
                      <a:lnTo>
                        <a:pt x="1313" y="2277"/>
                      </a:lnTo>
                      <a:lnTo>
                        <a:pt x="1324" y="2276"/>
                      </a:lnTo>
                      <a:lnTo>
                        <a:pt x="1333" y="2274"/>
                      </a:lnTo>
                      <a:lnTo>
                        <a:pt x="1341" y="2270"/>
                      </a:lnTo>
                      <a:lnTo>
                        <a:pt x="1346" y="2264"/>
                      </a:lnTo>
                      <a:lnTo>
                        <a:pt x="1351" y="2256"/>
                      </a:lnTo>
                      <a:lnTo>
                        <a:pt x="1353" y="2246"/>
                      </a:lnTo>
                      <a:lnTo>
                        <a:pt x="1355" y="2234"/>
                      </a:lnTo>
                      <a:lnTo>
                        <a:pt x="1355" y="2221"/>
                      </a:lnTo>
                      <a:lnTo>
                        <a:pt x="1355" y="22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5" name="Freeform 79">
                  <a:extLst>
                    <a:ext uri="{FF2B5EF4-FFF2-40B4-BE49-F238E27FC236}">
                      <a16:creationId xmlns:a16="http://schemas.microsoft.com/office/drawing/2014/main" id="{8FC782AE-35DE-4686-B2BF-40F698541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3088" y="4681538"/>
                  <a:ext cx="306388" cy="517525"/>
                </a:xfrm>
                <a:custGeom>
                  <a:avLst/>
                  <a:gdLst>
                    <a:gd name="T0" fmla="*/ 2 w 1355"/>
                    <a:gd name="T1" fmla="*/ 2020 h 2277"/>
                    <a:gd name="T2" fmla="*/ 15 w 1355"/>
                    <a:gd name="T3" fmla="*/ 1909 h 2277"/>
                    <a:gd name="T4" fmla="*/ 37 w 1355"/>
                    <a:gd name="T5" fmla="*/ 1830 h 2277"/>
                    <a:gd name="T6" fmla="*/ 69 w 1355"/>
                    <a:gd name="T7" fmla="*/ 1759 h 2277"/>
                    <a:gd name="T8" fmla="*/ 112 w 1355"/>
                    <a:gd name="T9" fmla="*/ 1694 h 2277"/>
                    <a:gd name="T10" fmla="*/ 166 w 1355"/>
                    <a:gd name="T11" fmla="*/ 1634 h 2277"/>
                    <a:gd name="T12" fmla="*/ 290 w 1355"/>
                    <a:gd name="T13" fmla="*/ 1538 h 2277"/>
                    <a:gd name="T14" fmla="*/ 370 w 1355"/>
                    <a:gd name="T15" fmla="*/ 1487 h 2277"/>
                    <a:gd name="T16" fmla="*/ 404 w 1355"/>
                    <a:gd name="T17" fmla="*/ 1453 h 2277"/>
                    <a:gd name="T18" fmla="*/ 529 w 1355"/>
                    <a:gd name="T19" fmla="*/ 1270 h 2277"/>
                    <a:gd name="T20" fmla="*/ 827 w 1355"/>
                    <a:gd name="T21" fmla="*/ 846 h 2277"/>
                    <a:gd name="T22" fmla="*/ 867 w 1355"/>
                    <a:gd name="T23" fmla="*/ 806 h 2277"/>
                    <a:gd name="T24" fmla="*/ 908 w 1355"/>
                    <a:gd name="T25" fmla="*/ 787 h 2277"/>
                    <a:gd name="T26" fmla="*/ 949 w 1355"/>
                    <a:gd name="T27" fmla="*/ 786 h 2277"/>
                    <a:gd name="T28" fmla="*/ 985 w 1355"/>
                    <a:gd name="T29" fmla="*/ 800 h 2277"/>
                    <a:gd name="T30" fmla="*/ 1015 w 1355"/>
                    <a:gd name="T31" fmla="*/ 826 h 2277"/>
                    <a:gd name="T32" fmla="*/ 1034 w 1355"/>
                    <a:gd name="T33" fmla="*/ 859 h 2277"/>
                    <a:gd name="T34" fmla="*/ 1038 w 1355"/>
                    <a:gd name="T35" fmla="*/ 898 h 2277"/>
                    <a:gd name="T36" fmla="*/ 1026 w 1355"/>
                    <a:gd name="T37" fmla="*/ 939 h 2277"/>
                    <a:gd name="T38" fmla="*/ 826 w 1355"/>
                    <a:gd name="T39" fmla="*/ 1318 h 2277"/>
                    <a:gd name="T40" fmla="*/ 830 w 1355"/>
                    <a:gd name="T41" fmla="*/ 1333 h 2277"/>
                    <a:gd name="T42" fmla="*/ 871 w 1355"/>
                    <a:gd name="T43" fmla="*/ 1326 h 2277"/>
                    <a:gd name="T44" fmla="*/ 896 w 1355"/>
                    <a:gd name="T45" fmla="*/ 1315 h 2277"/>
                    <a:gd name="T46" fmla="*/ 919 w 1355"/>
                    <a:gd name="T47" fmla="*/ 1286 h 2277"/>
                    <a:gd name="T48" fmla="*/ 1138 w 1355"/>
                    <a:gd name="T49" fmla="*/ 871 h 2277"/>
                    <a:gd name="T50" fmla="*/ 1145 w 1355"/>
                    <a:gd name="T51" fmla="*/ 831 h 2277"/>
                    <a:gd name="T52" fmla="*/ 1148 w 1355"/>
                    <a:gd name="T53" fmla="*/ 71 h 2277"/>
                    <a:gd name="T54" fmla="*/ 1162 w 1355"/>
                    <a:gd name="T55" fmla="*/ 39 h 2277"/>
                    <a:gd name="T56" fmla="*/ 1186 w 1355"/>
                    <a:gd name="T57" fmla="*/ 15 h 2277"/>
                    <a:gd name="T58" fmla="*/ 1218 w 1355"/>
                    <a:gd name="T59" fmla="*/ 1 h 2277"/>
                    <a:gd name="T60" fmla="*/ 1245 w 1355"/>
                    <a:gd name="T61" fmla="*/ 0 h 2277"/>
                    <a:gd name="T62" fmla="*/ 1279 w 1355"/>
                    <a:gd name="T63" fmla="*/ 10 h 2277"/>
                    <a:gd name="T64" fmla="*/ 1306 w 1355"/>
                    <a:gd name="T65" fmla="*/ 32 h 2277"/>
                    <a:gd name="T66" fmla="*/ 1321 w 1355"/>
                    <a:gd name="T67" fmla="*/ 63 h 2277"/>
                    <a:gd name="T68" fmla="*/ 1326 w 1355"/>
                    <a:gd name="T69" fmla="*/ 90 h 2277"/>
                    <a:gd name="T70" fmla="*/ 1353 w 1355"/>
                    <a:gd name="T71" fmla="*/ 911 h 2277"/>
                    <a:gd name="T72" fmla="*/ 1332 w 1355"/>
                    <a:gd name="T73" fmla="*/ 966 h 2277"/>
                    <a:gd name="T74" fmla="*/ 1142 w 1355"/>
                    <a:gd name="T75" fmla="*/ 1470 h 2277"/>
                    <a:gd name="T76" fmla="*/ 1067 w 1355"/>
                    <a:gd name="T77" fmla="*/ 1644 h 2277"/>
                    <a:gd name="T78" fmla="*/ 1045 w 1355"/>
                    <a:gd name="T79" fmla="*/ 1682 h 2277"/>
                    <a:gd name="T80" fmla="*/ 1006 w 1355"/>
                    <a:gd name="T81" fmla="*/ 1715 h 2277"/>
                    <a:gd name="T82" fmla="*/ 909 w 1355"/>
                    <a:gd name="T83" fmla="*/ 1774 h 2277"/>
                    <a:gd name="T84" fmla="*/ 616 w 1355"/>
                    <a:gd name="T85" fmla="*/ 1936 h 2277"/>
                    <a:gd name="T86" fmla="*/ 571 w 1355"/>
                    <a:gd name="T87" fmla="*/ 1967 h 2277"/>
                    <a:gd name="T88" fmla="*/ 548 w 1355"/>
                    <a:gd name="T89" fmla="*/ 2007 h 2277"/>
                    <a:gd name="T90" fmla="*/ 543 w 1355"/>
                    <a:gd name="T91" fmla="*/ 2040 h 2277"/>
                    <a:gd name="T92" fmla="*/ 554 w 1355"/>
                    <a:gd name="T93" fmla="*/ 2217 h 2277"/>
                    <a:gd name="T94" fmla="*/ 546 w 1355"/>
                    <a:gd name="T95" fmla="*/ 2255 h 2277"/>
                    <a:gd name="T96" fmla="*/ 531 w 1355"/>
                    <a:gd name="T97" fmla="*/ 2270 h 2277"/>
                    <a:gd name="T98" fmla="*/ 498 w 1355"/>
                    <a:gd name="T99" fmla="*/ 2277 h 2277"/>
                    <a:gd name="T100" fmla="*/ 31 w 1355"/>
                    <a:gd name="T101" fmla="*/ 2276 h 2277"/>
                    <a:gd name="T102" fmla="*/ 5 w 1355"/>
                    <a:gd name="T103" fmla="*/ 2256 h 2277"/>
                    <a:gd name="T104" fmla="*/ 0 w 1355"/>
                    <a:gd name="T105" fmla="*/ 2221 h 2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55" h="2277">
                      <a:moveTo>
                        <a:pt x="0" y="2221"/>
                      </a:moveTo>
                      <a:lnTo>
                        <a:pt x="0" y="2068"/>
                      </a:lnTo>
                      <a:lnTo>
                        <a:pt x="0" y="2068"/>
                      </a:lnTo>
                      <a:lnTo>
                        <a:pt x="2" y="2020"/>
                      </a:lnTo>
                      <a:lnTo>
                        <a:pt x="5" y="1973"/>
                      </a:lnTo>
                      <a:lnTo>
                        <a:pt x="7" y="1951"/>
                      </a:lnTo>
                      <a:lnTo>
                        <a:pt x="10" y="1930"/>
                      </a:lnTo>
                      <a:lnTo>
                        <a:pt x="15" y="1909"/>
                      </a:lnTo>
                      <a:lnTo>
                        <a:pt x="19" y="1888"/>
                      </a:lnTo>
                      <a:lnTo>
                        <a:pt x="25" y="1868"/>
                      </a:lnTo>
                      <a:lnTo>
                        <a:pt x="30" y="1848"/>
                      </a:lnTo>
                      <a:lnTo>
                        <a:pt x="37" y="1830"/>
                      </a:lnTo>
                      <a:lnTo>
                        <a:pt x="44" y="1812"/>
                      </a:lnTo>
                      <a:lnTo>
                        <a:pt x="51" y="1793"/>
                      </a:lnTo>
                      <a:lnTo>
                        <a:pt x="60" y="1776"/>
                      </a:lnTo>
                      <a:lnTo>
                        <a:pt x="69" y="1759"/>
                      </a:lnTo>
                      <a:lnTo>
                        <a:pt x="79" y="1741"/>
                      </a:lnTo>
                      <a:lnTo>
                        <a:pt x="89" y="1726"/>
                      </a:lnTo>
                      <a:lnTo>
                        <a:pt x="101" y="1709"/>
                      </a:lnTo>
                      <a:lnTo>
                        <a:pt x="112" y="1694"/>
                      </a:lnTo>
                      <a:lnTo>
                        <a:pt x="125" y="1678"/>
                      </a:lnTo>
                      <a:lnTo>
                        <a:pt x="139" y="1663"/>
                      </a:lnTo>
                      <a:lnTo>
                        <a:pt x="152" y="1648"/>
                      </a:lnTo>
                      <a:lnTo>
                        <a:pt x="166" y="1634"/>
                      </a:lnTo>
                      <a:lnTo>
                        <a:pt x="182" y="1620"/>
                      </a:lnTo>
                      <a:lnTo>
                        <a:pt x="215" y="1592"/>
                      </a:lnTo>
                      <a:lnTo>
                        <a:pt x="250" y="1564"/>
                      </a:lnTo>
                      <a:lnTo>
                        <a:pt x="290" y="1538"/>
                      </a:lnTo>
                      <a:lnTo>
                        <a:pt x="332" y="1512"/>
                      </a:lnTo>
                      <a:lnTo>
                        <a:pt x="332" y="1512"/>
                      </a:lnTo>
                      <a:lnTo>
                        <a:pt x="359" y="1496"/>
                      </a:lnTo>
                      <a:lnTo>
                        <a:pt x="370" y="1487"/>
                      </a:lnTo>
                      <a:lnTo>
                        <a:pt x="380" y="1479"/>
                      </a:lnTo>
                      <a:lnTo>
                        <a:pt x="388" y="1472"/>
                      </a:lnTo>
                      <a:lnTo>
                        <a:pt x="396" y="1463"/>
                      </a:lnTo>
                      <a:lnTo>
                        <a:pt x="404" y="1453"/>
                      </a:lnTo>
                      <a:lnTo>
                        <a:pt x="412" y="1443"/>
                      </a:lnTo>
                      <a:lnTo>
                        <a:pt x="412" y="1443"/>
                      </a:lnTo>
                      <a:lnTo>
                        <a:pt x="467" y="1360"/>
                      </a:lnTo>
                      <a:lnTo>
                        <a:pt x="529" y="1270"/>
                      </a:lnTo>
                      <a:lnTo>
                        <a:pt x="656" y="1087"/>
                      </a:lnTo>
                      <a:lnTo>
                        <a:pt x="765" y="932"/>
                      </a:lnTo>
                      <a:lnTo>
                        <a:pt x="827" y="846"/>
                      </a:lnTo>
                      <a:lnTo>
                        <a:pt x="827" y="846"/>
                      </a:lnTo>
                      <a:lnTo>
                        <a:pt x="836" y="834"/>
                      </a:lnTo>
                      <a:lnTo>
                        <a:pt x="846" y="823"/>
                      </a:lnTo>
                      <a:lnTo>
                        <a:pt x="856" y="814"/>
                      </a:lnTo>
                      <a:lnTo>
                        <a:pt x="867" y="806"/>
                      </a:lnTo>
                      <a:lnTo>
                        <a:pt x="877" y="799"/>
                      </a:lnTo>
                      <a:lnTo>
                        <a:pt x="887" y="794"/>
                      </a:lnTo>
                      <a:lnTo>
                        <a:pt x="898" y="791"/>
                      </a:lnTo>
                      <a:lnTo>
                        <a:pt x="908" y="787"/>
                      </a:lnTo>
                      <a:lnTo>
                        <a:pt x="919" y="786"/>
                      </a:lnTo>
                      <a:lnTo>
                        <a:pt x="929" y="785"/>
                      </a:lnTo>
                      <a:lnTo>
                        <a:pt x="939" y="785"/>
                      </a:lnTo>
                      <a:lnTo>
                        <a:pt x="949" y="786"/>
                      </a:lnTo>
                      <a:lnTo>
                        <a:pt x="959" y="788"/>
                      </a:lnTo>
                      <a:lnTo>
                        <a:pt x="969" y="792"/>
                      </a:lnTo>
                      <a:lnTo>
                        <a:pt x="977" y="796"/>
                      </a:lnTo>
                      <a:lnTo>
                        <a:pt x="985" y="800"/>
                      </a:lnTo>
                      <a:lnTo>
                        <a:pt x="994" y="806"/>
                      </a:lnTo>
                      <a:lnTo>
                        <a:pt x="1002" y="812"/>
                      </a:lnTo>
                      <a:lnTo>
                        <a:pt x="1008" y="818"/>
                      </a:lnTo>
                      <a:lnTo>
                        <a:pt x="1015" y="826"/>
                      </a:lnTo>
                      <a:lnTo>
                        <a:pt x="1021" y="834"/>
                      </a:lnTo>
                      <a:lnTo>
                        <a:pt x="1026" y="841"/>
                      </a:lnTo>
                      <a:lnTo>
                        <a:pt x="1031" y="850"/>
                      </a:lnTo>
                      <a:lnTo>
                        <a:pt x="1034" y="859"/>
                      </a:lnTo>
                      <a:lnTo>
                        <a:pt x="1036" y="868"/>
                      </a:lnTo>
                      <a:lnTo>
                        <a:pt x="1038" y="878"/>
                      </a:lnTo>
                      <a:lnTo>
                        <a:pt x="1038" y="888"/>
                      </a:lnTo>
                      <a:lnTo>
                        <a:pt x="1038" y="898"/>
                      </a:lnTo>
                      <a:lnTo>
                        <a:pt x="1037" y="908"/>
                      </a:lnTo>
                      <a:lnTo>
                        <a:pt x="1035" y="918"/>
                      </a:lnTo>
                      <a:lnTo>
                        <a:pt x="1031" y="929"/>
                      </a:lnTo>
                      <a:lnTo>
                        <a:pt x="1026" y="939"/>
                      </a:lnTo>
                      <a:lnTo>
                        <a:pt x="830" y="1308"/>
                      </a:lnTo>
                      <a:lnTo>
                        <a:pt x="830" y="1308"/>
                      </a:lnTo>
                      <a:lnTo>
                        <a:pt x="828" y="1312"/>
                      </a:lnTo>
                      <a:lnTo>
                        <a:pt x="826" y="1318"/>
                      </a:lnTo>
                      <a:lnTo>
                        <a:pt x="826" y="1322"/>
                      </a:lnTo>
                      <a:lnTo>
                        <a:pt x="826" y="1327"/>
                      </a:lnTo>
                      <a:lnTo>
                        <a:pt x="828" y="1331"/>
                      </a:lnTo>
                      <a:lnTo>
                        <a:pt x="830" y="1333"/>
                      </a:lnTo>
                      <a:lnTo>
                        <a:pt x="835" y="1334"/>
                      </a:lnTo>
                      <a:lnTo>
                        <a:pt x="840" y="1333"/>
                      </a:lnTo>
                      <a:lnTo>
                        <a:pt x="840" y="1333"/>
                      </a:lnTo>
                      <a:lnTo>
                        <a:pt x="871" y="1326"/>
                      </a:lnTo>
                      <a:lnTo>
                        <a:pt x="871" y="1326"/>
                      </a:lnTo>
                      <a:lnTo>
                        <a:pt x="881" y="1322"/>
                      </a:lnTo>
                      <a:lnTo>
                        <a:pt x="889" y="1319"/>
                      </a:lnTo>
                      <a:lnTo>
                        <a:pt x="896" y="1315"/>
                      </a:lnTo>
                      <a:lnTo>
                        <a:pt x="902" y="1309"/>
                      </a:lnTo>
                      <a:lnTo>
                        <a:pt x="907" y="1303"/>
                      </a:lnTo>
                      <a:lnTo>
                        <a:pt x="911" y="1298"/>
                      </a:lnTo>
                      <a:lnTo>
                        <a:pt x="919" y="1286"/>
                      </a:lnTo>
                      <a:lnTo>
                        <a:pt x="919" y="1286"/>
                      </a:lnTo>
                      <a:lnTo>
                        <a:pt x="1131" y="886"/>
                      </a:lnTo>
                      <a:lnTo>
                        <a:pt x="1131" y="886"/>
                      </a:lnTo>
                      <a:lnTo>
                        <a:pt x="1138" y="871"/>
                      </a:lnTo>
                      <a:lnTo>
                        <a:pt x="1142" y="858"/>
                      </a:lnTo>
                      <a:lnTo>
                        <a:pt x="1144" y="845"/>
                      </a:lnTo>
                      <a:lnTo>
                        <a:pt x="1145" y="831"/>
                      </a:lnTo>
                      <a:lnTo>
                        <a:pt x="1145" y="831"/>
                      </a:lnTo>
                      <a:lnTo>
                        <a:pt x="1147" y="90"/>
                      </a:lnTo>
                      <a:lnTo>
                        <a:pt x="1147" y="90"/>
                      </a:lnTo>
                      <a:lnTo>
                        <a:pt x="1147" y="80"/>
                      </a:lnTo>
                      <a:lnTo>
                        <a:pt x="1148" y="71"/>
                      </a:lnTo>
                      <a:lnTo>
                        <a:pt x="1150" y="63"/>
                      </a:lnTo>
                      <a:lnTo>
                        <a:pt x="1153" y="54"/>
                      </a:lnTo>
                      <a:lnTo>
                        <a:pt x="1158" y="47"/>
                      </a:lnTo>
                      <a:lnTo>
                        <a:pt x="1162" y="39"/>
                      </a:lnTo>
                      <a:lnTo>
                        <a:pt x="1166" y="32"/>
                      </a:lnTo>
                      <a:lnTo>
                        <a:pt x="1173" y="26"/>
                      </a:lnTo>
                      <a:lnTo>
                        <a:pt x="1179" y="20"/>
                      </a:lnTo>
                      <a:lnTo>
                        <a:pt x="1186" y="15"/>
                      </a:lnTo>
                      <a:lnTo>
                        <a:pt x="1193" y="10"/>
                      </a:lnTo>
                      <a:lnTo>
                        <a:pt x="1201" y="7"/>
                      </a:lnTo>
                      <a:lnTo>
                        <a:pt x="1210" y="3"/>
                      </a:lnTo>
                      <a:lnTo>
                        <a:pt x="1218" y="1"/>
                      </a:lnTo>
                      <a:lnTo>
                        <a:pt x="1227" y="0"/>
                      </a:lnTo>
                      <a:lnTo>
                        <a:pt x="1236" y="0"/>
                      </a:lnTo>
                      <a:lnTo>
                        <a:pt x="1236" y="0"/>
                      </a:lnTo>
                      <a:lnTo>
                        <a:pt x="1245" y="0"/>
                      </a:lnTo>
                      <a:lnTo>
                        <a:pt x="1254" y="1"/>
                      </a:lnTo>
                      <a:lnTo>
                        <a:pt x="1263" y="3"/>
                      </a:lnTo>
                      <a:lnTo>
                        <a:pt x="1271" y="7"/>
                      </a:lnTo>
                      <a:lnTo>
                        <a:pt x="1279" y="10"/>
                      </a:lnTo>
                      <a:lnTo>
                        <a:pt x="1286" y="15"/>
                      </a:lnTo>
                      <a:lnTo>
                        <a:pt x="1294" y="20"/>
                      </a:lnTo>
                      <a:lnTo>
                        <a:pt x="1299" y="26"/>
                      </a:lnTo>
                      <a:lnTo>
                        <a:pt x="1306" y="32"/>
                      </a:lnTo>
                      <a:lnTo>
                        <a:pt x="1310" y="39"/>
                      </a:lnTo>
                      <a:lnTo>
                        <a:pt x="1315" y="47"/>
                      </a:lnTo>
                      <a:lnTo>
                        <a:pt x="1319" y="54"/>
                      </a:lnTo>
                      <a:lnTo>
                        <a:pt x="1321" y="63"/>
                      </a:lnTo>
                      <a:lnTo>
                        <a:pt x="1323" y="71"/>
                      </a:lnTo>
                      <a:lnTo>
                        <a:pt x="1326" y="80"/>
                      </a:lnTo>
                      <a:lnTo>
                        <a:pt x="1326" y="90"/>
                      </a:lnTo>
                      <a:lnTo>
                        <a:pt x="1326" y="90"/>
                      </a:lnTo>
                      <a:lnTo>
                        <a:pt x="1355" y="880"/>
                      </a:lnTo>
                      <a:lnTo>
                        <a:pt x="1355" y="880"/>
                      </a:lnTo>
                      <a:lnTo>
                        <a:pt x="1355" y="897"/>
                      </a:lnTo>
                      <a:lnTo>
                        <a:pt x="1353" y="911"/>
                      </a:lnTo>
                      <a:lnTo>
                        <a:pt x="1349" y="924"/>
                      </a:lnTo>
                      <a:lnTo>
                        <a:pt x="1343" y="938"/>
                      </a:lnTo>
                      <a:lnTo>
                        <a:pt x="1343" y="938"/>
                      </a:lnTo>
                      <a:lnTo>
                        <a:pt x="1332" y="966"/>
                      </a:lnTo>
                      <a:lnTo>
                        <a:pt x="1307" y="1034"/>
                      </a:lnTo>
                      <a:lnTo>
                        <a:pt x="1232" y="1239"/>
                      </a:lnTo>
                      <a:lnTo>
                        <a:pt x="1186" y="1357"/>
                      </a:lnTo>
                      <a:lnTo>
                        <a:pt x="1142" y="1470"/>
                      </a:lnTo>
                      <a:lnTo>
                        <a:pt x="1121" y="1522"/>
                      </a:lnTo>
                      <a:lnTo>
                        <a:pt x="1101" y="1570"/>
                      </a:lnTo>
                      <a:lnTo>
                        <a:pt x="1084" y="1611"/>
                      </a:lnTo>
                      <a:lnTo>
                        <a:pt x="1067" y="1644"/>
                      </a:lnTo>
                      <a:lnTo>
                        <a:pt x="1067" y="1644"/>
                      </a:lnTo>
                      <a:lnTo>
                        <a:pt x="1059" y="1659"/>
                      </a:lnTo>
                      <a:lnTo>
                        <a:pt x="1052" y="1673"/>
                      </a:lnTo>
                      <a:lnTo>
                        <a:pt x="1045" y="1682"/>
                      </a:lnTo>
                      <a:lnTo>
                        <a:pt x="1039" y="1689"/>
                      </a:lnTo>
                      <a:lnTo>
                        <a:pt x="1032" y="1696"/>
                      </a:lnTo>
                      <a:lnTo>
                        <a:pt x="1025" y="1701"/>
                      </a:lnTo>
                      <a:lnTo>
                        <a:pt x="1006" y="1715"/>
                      </a:lnTo>
                      <a:lnTo>
                        <a:pt x="1006" y="1715"/>
                      </a:lnTo>
                      <a:lnTo>
                        <a:pt x="986" y="1728"/>
                      </a:lnTo>
                      <a:lnTo>
                        <a:pt x="963" y="1743"/>
                      </a:lnTo>
                      <a:lnTo>
                        <a:pt x="909" y="1774"/>
                      </a:lnTo>
                      <a:lnTo>
                        <a:pt x="848" y="1809"/>
                      </a:lnTo>
                      <a:lnTo>
                        <a:pt x="785" y="1843"/>
                      </a:lnTo>
                      <a:lnTo>
                        <a:pt x="665" y="1908"/>
                      </a:lnTo>
                      <a:lnTo>
                        <a:pt x="616" y="1936"/>
                      </a:lnTo>
                      <a:lnTo>
                        <a:pt x="596" y="1949"/>
                      </a:lnTo>
                      <a:lnTo>
                        <a:pt x="580" y="1959"/>
                      </a:lnTo>
                      <a:lnTo>
                        <a:pt x="580" y="1959"/>
                      </a:lnTo>
                      <a:lnTo>
                        <a:pt x="571" y="1967"/>
                      </a:lnTo>
                      <a:lnTo>
                        <a:pt x="563" y="1976"/>
                      </a:lnTo>
                      <a:lnTo>
                        <a:pt x="557" y="1986"/>
                      </a:lnTo>
                      <a:lnTo>
                        <a:pt x="552" y="1995"/>
                      </a:lnTo>
                      <a:lnTo>
                        <a:pt x="548" y="2007"/>
                      </a:lnTo>
                      <a:lnTo>
                        <a:pt x="545" y="2018"/>
                      </a:lnTo>
                      <a:lnTo>
                        <a:pt x="543" y="2029"/>
                      </a:lnTo>
                      <a:lnTo>
                        <a:pt x="543" y="2040"/>
                      </a:lnTo>
                      <a:lnTo>
                        <a:pt x="543" y="2040"/>
                      </a:lnTo>
                      <a:lnTo>
                        <a:pt x="544" y="2065"/>
                      </a:lnTo>
                      <a:lnTo>
                        <a:pt x="546" y="2110"/>
                      </a:lnTo>
                      <a:lnTo>
                        <a:pt x="554" y="2217"/>
                      </a:lnTo>
                      <a:lnTo>
                        <a:pt x="554" y="2217"/>
                      </a:lnTo>
                      <a:lnTo>
                        <a:pt x="554" y="2229"/>
                      </a:lnTo>
                      <a:lnTo>
                        <a:pt x="553" y="2241"/>
                      </a:lnTo>
                      <a:lnTo>
                        <a:pt x="549" y="2251"/>
                      </a:lnTo>
                      <a:lnTo>
                        <a:pt x="546" y="2255"/>
                      </a:lnTo>
                      <a:lnTo>
                        <a:pt x="543" y="2260"/>
                      </a:lnTo>
                      <a:lnTo>
                        <a:pt x="540" y="2264"/>
                      </a:lnTo>
                      <a:lnTo>
                        <a:pt x="535" y="2267"/>
                      </a:lnTo>
                      <a:lnTo>
                        <a:pt x="531" y="2270"/>
                      </a:lnTo>
                      <a:lnTo>
                        <a:pt x="525" y="2273"/>
                      </a:lnTo>
                      <a:lnTo>
                        <a:pt x="520" y="2274"/>
                      </a:lnTo>
                      <a:lnTo>
                        <a:pt x="513" y="2276"/>
                      </a:lnTo>
                      <a:lnTo>
                        <a:pt x="498" y="2277"/>
                      </a:lnTo>
                      <a:lnTo>
                        <a:pt x="498" y="2277"/>
                      </a:lnTo>
                      <a:lnTo>
                        <a:pt x="42" y="2277"/>
                      </a:lnTo>
                      <a:lnTo>
                        <a:pt x="42" y="2277"/>
                      </a:lnTo>
                      <a:lnTo>
                        <a:pt x="31" y="2276"/>
                      </a:lnTo>
                      <a:lnTo>
                        <a:pt x="21" y="2274"/>
                      </a:lnTo>
                      <a:lnTo>
                        <a:pt x="15" y="2270"/>
                      </a:lnTo>
                      <a:lnTo>
                        <a:pt x="8" y="2264"/>
                      </a:lnTo>
                      <a:lnTo>
                        <a:pt x="5" y="2256"/>
                      </a:lnTo>
                      <a:lnTo>
                        <a:pt x="2" y="2246"/>
                      </a:lnTo>
                      <a:lnTo>
                        <a:pt x="0" y="2234"/>
                      </a:lnTo>
                      <a:lnTo>
                        <a:pt x="0" y="2221"/>
                      </a:lnTo>
                      <a:lnTo>
                        <a:pt x="0" y="22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pic>
            <p:nvPicPr>
              <p:cNvPr id="186" name="Grafika 185">
                <a:extLst>
                  <a:ext uri="{FF2B5EF4-FFF2-40B4-BE49-F238E27FC236}">
                    <a16:creationId xmlns:a16="http://schemas.microsoft.com/office/drawing/2014/main" id="{29D2A7FA-E102-4B97-A3B2-8C2A250D6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31024" y="1584722"/>
                <a:ext cx="334135" cy="334135"/>
              </a:xfrm>
              <a:prstGeom prst="rect">
                <a:avLst/>
              </a:prstGeom>
            </p:spPr>
          </p:pic>
        </p:grpSp>
        <p:grpSp>
          <p:nvGrpSpPr>
            <p:cNvPr id="175" name="Grupa 174">
              <a:extLst>
                <a:ext uri="{FF2B5EF4-FFF2-40B4-BE49-F238E27FC236}">
                  <a16:creationId xmlns:a16="http://schemas.microsoft.com/office/drawing/2014/main" id="{4F9E85EC-9559-4322-BE99-CF11488A115F}"/>
                </a:ext>
              </a:extLst>
            </p:cNvPr>
            <p:cNvGrpSpPr/>
            <p:nvPr/>
          </p:nvGrpSpPr>
          <p:grpSpPr>
            <a:xfrm>
              <a:off x="5586593" y="2396095"/>
              <a:ext cx="964988" cy="1313114"/>
              <a:chOff x="5761504" y="2843652"/>
              <a:chExt cx="906949" cy="1186995"/>
            </a:xfrm>
          </p:grpSpPr>
          <p:sp>
            <p:nvSpPr>
              <p:cNvPr id="177" name="pole tekstowe 176">
                <a:extLst>
                  <a:ext uri="{FF2B5EF4-FFF2-40B4-BE49-F238E27FC236}">
                    <a16:creationId xmlns:a16="http://schemas.microsoft.com/office/drawing/2014/main" id="{65BF042C-EB53-4549-9E15-B03E6F7B265F}"/>
                  </a:ext>
                </a:extLst>
              </p:cNvPr>
              <p:cNvSpPr txBox="1"/>
              <p:nvPr/>
            </p:nvSpPr>
            <p:spPr>
              <a:xfrm>
                <a:off x="5761504" y="3641145"/>
                <a:ext cx="782222" cy="3895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100" b="1">
                    <a:solidFill>
                      <a:srgbClr val="595959"/>
                    </a:solidFill>
                  </a:rPr>
                  <a:t>OCHRONA </a:t>
                </a:r>
              </a:p>
              <a:p>
                <a:pPr algn="ctr"/>
                <a:r>
                  <a:rPr lang="pl-PL" sz="1100" b="1">
                    <a:solidFill>
                      <a:srgbClr val="595959"/>
                    </a:solidFill>
                  </a:rPr>
                  <a:t>PRZYRODY</a:t>
                </a:r>
              </a:p>
            </p:txBody>
          </p:sp>
          <p:sp>
            <p:nvSpPr>
              <p:cNvPr id="178" name="Elipsa 23">
                <a:extLst>
                  <a:ext uri="{FF2B5EF4-FFF2-40B4-BE49-F238E27FC236}">
                    <a16:creationId xmlns:a16="http://schemas.microsoft.com/office/drawing/2014/main" id="{22D99475-2EDC-4C92-9897-173F569592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4766" y="3191079"/>
                <a:ext cx="473687" cy="45559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7E95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28%</a:t>
                </a:r>
              </a:p>
            </p:txBody>
          </p:sp>
          <p:sp>
            <p:nvSpPr>
              <p:cNvPr id="182" name="Prostokąt 181">
                <a:extLst>
                  <a:ext uri="{FF2B5EF4-FFF2-40B4-BE49-F238E27FC236}">
                    <a16:creationId xmlns:a16="http://schemas.microsoft.com/office/drawing/2014/main" id="{8CB7B247-3285-406C-BF9A-0DA0B70DBAF9}"/>
                  </a:ext>
                </a:extLst>
              </p:cNvPr>
              <p:cNvSpPr/>
              <p:nvPr/>
            </p:nvSpPr>
            <p:spPr>
              <a:xfrm>
                <a:off x="6427500" y="2843652"/>
                <a:ext cx="173620" cy="236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endParaRPr lang="pl-PL" sz="1100">
                  <a:solidFill>
                    <a:srgbClr val="CFC795"/>
                  </a:solidFill>
                </a:endParaRPr>
              </a:p>
            </p:txBody>
          </p:sp>
        </p:grpSp>
      </p:grpSp>
      <p:grpSp>
        <p:nvGrpSpPr>
          <p:cNvPr id="456" name="Grupa 455" descr="Skojarzenia z hasłem „park narodowy”&#10;&#10;Obraz przedstawia skojarzenie: walory zdrowotne-20%. ">
            <a:extLst>
              <a:ext uri="{FF2B5EF4-FFF2-40B4-BE49-F238E27FC236}">
                <a16:creationId xmlns:a16="http://schemas.microsoft.com/office/drawing/2014/main" id="{4CC4C397-2543-4CBD-AE99-158CC1A4EAE8}"/>
              </a:ext>
            </a:extLst>
          </p:cNvPr>
          <p:cNvGrpSpPr/>
          <p:nvPr/>
        </p:nvGrpSpPr>
        <p:grpSpPr>
          <a:xfrm>
            <a:off x="3069170" y="4295902"/>
            <a:ext cx="1105007" cy="940062"/>
            <a:chOff x="5219043" y="3815118"/>
            <a:chExt cx="1105007" cy="940062"/>
          </a:xfrm>
        </p:grpSpPr>
        <p:sp>
          <p:nvSpPr>
            <p:cNvPr id="232" name="Freeform 266">
              <a:extLst>
                <a:ext uri="{FF2B5EF4-FFF2-40B4-BE49-F238E27FC236}">
                  <a16:creationId xmlns:a16="http://schemas.microsoft.com/office/drawing/2014/main" id="{A4871856-8FB4-403F-85DB-4AC1B4A93F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393377" y="3815118"/>
              <a:ext cx="549281" cy="540000"/>
            </a:xfrm>
            <a:custGeom>
              <a:avLst/>
              <a:gdLst>
                <a:gd name="T0" fmla="*/ 938 w 2664"/>
                <a:gd name="T1" fmla="*/ 1993 h 2621"/>
                <a:gd name="T2" fmla="*/ 938 w 2664"/>
                <a:gd name="T3" fmla="*/ 0 h 2621"/>
                <a:gd name="T4" fmla="*/ 1797 w 2664"/>
                <a:gd name="T5" fmla="*/ 997 h 2621"/>
                <a:gd name="T6" fmla="*/ 1792 w 2664"/>
                <a:gd name="T7" fmla="*/ 953 h 2621"/>
                <a:gd name="T8" fmla="*/ 1757 w 2664"/>
                <a:gd name="T9" fmla="*/ 916 h 2621"/>
                <a:gd name="T10" fmla="*/ 1541 w 2664"/>
                <a:gd name="T11" fmla="*/ 878 h 2621"/>
                <a:gd name="T12" fmla="*/ 1476 w 2664"/>
                <a:gd name="T13" fmla="*/ 902 h 2621"/>
                <a:gd name="T14" fmla="*/ 1167 w 2664"/>
                <a:gd name="T15" fmla="*/ 908 h 2621"/>
                <a:gd name="T16" fmla="*/ 1082 w 2664"/>
                <a:gd name="T17" fmla="*/ 946 h 2621"/>
                <a:gd name="T18" fmla="*/ 1001 w 2664"/>
                <a:gd name="T19" fmla="*/ 1062 h 2621"/>
                <a:gd name="T20" fmla="*/ 999 w 2664"/>
                <a:gd name="T21" fmla="*/ 1163 h 2621"/>
                <a:gd name="T22" fmla="*/ 1057 w 2664"/>
                <a:gd name="T23" fmla="*/ 1262 h 2621"/>
                <a:gd name="T24" fmla="*/ 1241 w 2664"/>
                <a:gd name="T25" fmla="*/ 1345 h 2621"/>
                <a:gd name="T26" fmla="*/ 1142 w 2664"/>
                <a:gd name="T27" fmla="*/ 1172 h 2621"/>
                <a:gd name="T28" fmla="*/ 1116 w 2664"/>
                <a:gd name="T29" fmla="*/ 1105 h 2621"/>
                <a:gd name="T30" fmla="*/ 1145 w 2664"/>
                <a:gd name="T31" fmla="*/ 1053 h 2621"/>
                <a:gd name="T32" fmla="*/ 1208 w 2664"/>
                <a:gd name="T33" fmla="*/ 1026 h 2621"/>
                <a:gd name="T34" fmla="*/ 1482 w 2664"/>
                <a:gd name="T35" fmla="*/ 1068 h 2621"/>
                <a:gd name="T36" fmla="*/ 1739 w 2664"/>
                <a:gd name="T37" fmla="*/ 1059 h 2621"/>
                <a:gd name="T38" fmla="*/ 1784 w 2664"/>
                <a:gd name="T39" fmla="*/ 1028 h 2621"/>
                <a:gd name="T40" fmla="*/ 1591 w 2664"/>
                <a:gd name="T41" fmla="*/ 948 h 2621"/>
                <a:gd name="T42" fmla="*/ 1558 w 2664"/>
                <a:gd name="T43" fmla="*/ 923 h 2621"/>
                <a:gd name="T44" fmla="*/ 1529 w 2664"/>
                <a:gd name="T45" fmla="*/ 944 h 2621"/>
                <a:gd name="T46" fmla="*/ 1538 w 2664"/>
                <a:gd name="T47" fmla="*/ 980 h 2621"/>
                <a:gd name="T48" fmla="*/ 1573 w 2664"/>
                <a:gd name="T49" fmla="*/ 985 h 2621"/>
                <a:gd name="T50" fmla="*/ 1591 w 2664"/>
                <a:gd name="T51" fmla="*/ 948 h 2621"/>
                <a:gd name="T52" fmla="*/ 1272 w 2664"/>
                <a:gd name="T53" fmla="*/ 1758 h 2621"/>
                <a:gd name="T54" fmla="*/ 1290 w 2664"/>
                <a:gd name="T55" fmla="*/ 2245 h 2621"/>
                <a:gd name="T56" fmla="*/ 1340 w 2664"/>
                <a:gd name="T57" fmla="*/ 2263 h 2621"/>
                <a:gd name="T58" fmla="*/ 1394 w 2664"/>
                <a:gd name="T59" fmla="*/ 2214 h 2621"/>
                <a:gd name="T60" fmla="*/ 1485 w 2664"/>
                <a:gd name="T61" fmla="*/ 502 h 2621"/>
                <a:gd name="T62" fmla="*/ 1440 w 2664"/>
                <a:gd name="T63" fmla="*/ 409 h 2621"/>
                <a:gd name="T64" fmla="*/ 1348 w 2664"/>
                <a:gd name="T65" fmla="*/ 365 h 2621"/>
                <a:gd name="T66" fmla="*/ 1259 w 2664"/>
                <a:gd name="T67" fmla="*/ 383 h 2621"/>
                <a:gd name="T68" fmla="*/ 1191 w 2664"/>
                <a:gd name="T69" fmla="*/ 458 h 2621"/>
                <a:gd name="T70" fmla="*/ 1181 w 2664"/>
                <a:gd name="T71" fmla="*/ 541 h 2621"/>
                <a:gd name="T72" fmla="*/ 1211 w 2664"/>
                <a:gd name="T73" fmla="*/ 612 h 2621"/>
                <a:gd name="T74" fmla="*/ 1272 w 2664"/>
                <a:gd name="T75" fmla="*/ 659 h 2621"/>
                <a:gd name="T76" fmla="*/ 1423 w 2664"/>
                <a:gd name="T77" fmla="*/ 642 h 2621"/>
                <a:gd name="T78" fmla="*/ 1471 w 2664"/>
                <a:gd name="T79" fmla="*/ 584 h 2621"/>
                <a:gd name="T80" fmla="*/ 1486 w 2664"/>
                <a:gd name="T81" fmla="*/ 518 h 2621"/>
                <a:gd name="T82" fmla="*/ 1506 w 2664"/>
                <a:gd name="T83" fmla="*/ 2068 h 2621"/>
                <a:gd name="T84" fmla="*/ 1532 w 2664"/>
                <a:gd name="T85" fmla="*/ 2129 h 2621"/>
                <a:gd name="T86" fmla="*/ 1540 w 2664"/>
                <a:gd name="T87" fmla="*/ 2056 h 2621"/>
                <a:gd name="T88" fmla="*/ 1492 w 2664"/>
                <a:gd name="T89" fmla="*/ 1961 h 2621"/>
                <a:gd name="T90" fmla="*/ 1636 w 2664"/>
                <a:gd name="T91" fmla="*/ 1483 h 2621"/>
                <a:gd name="T92" fmla="*/ 1607 w 2664"/>
                <a:gd name="T93" fmla="*/ 1391 h 2621"/>
                <a:gd name="T94" fmla="*/ 1533 w 2664"/>
                <a:gd name="T95" fmla="*/ 1323 h 2621"/>
                <a:gd name="T96" fmla="*/ 1467 w 2664"/>
                <a:gd name="T97" fmla="*/ 1408 h 2621"/>
                <a:gd name="T98" fmla="*/ 1527 w 2664"/>
                <a:gd name="T99" fmla="*/ 1464 h 2621"/>
                <a:gd name="T100" fmla="*/ 1521 w 2664"/>
                <a:gd name="T101" fmla="*/ 1515 h 2621"/>
                <a:gd name="T102" fmla="*/ 1184 w 2664"/>
                <a:gd name="T103" fmla="*/ 1647 h 2621"/>
                <a:gd name="T104" fmla="*/ 1105 w 2664"/>
                <a:gd name="T105" fmla="*/ 1702 h 2621"/>
                <a:gd name="T106" fmla="*/ 1072 w 2664"/>
                <a:gd name="T107" fmla="*/ 1782 h 2621"/>
                <a:gd name="T108" fmla="*/ 1087 w 2664"/>
                <a:gd name="T109" fmla="*/ 1860 h 2621"/>
                <a:gd name="T110" fmla="*/ 1152 w 2664"/>
                <a:gd name="T111" fmla="*/ 1932 h 2621"/>
                <a:gd name="T112" fmla="*/ 1219 w 2664"/>
                <a:gd name="T113" fmla="*/ 1862 h 2621"/>
                <a:gd name="T114" fmla="*/ 1165 w 2664"/>
                <a:gd name="T115" fmla="*/ 1805 h 2621"/>
                <a:gd name="T116" fmla="*/ 1182 w 2664"/>
                <a:gd name="T117" fmla="*/ 1757 h 2621"/>
                <a:gd name="T118" fmla="*/ 1522 w 2664"/>
                <a:gd name="T119" fmla="*/ 1645 h 2621"/>
                <a:gd name="T120" fmla="*/ 1595 w 2664"/>
                <a:gd name="T121" fmla="*/ 1593 h 2621"/>
                <a:gd name="T122" fmla="*/ 1635 w 2664"/>
                <a:gd name="T123" fmla="*/ 1499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4" h="2621">
                  <a:moveTo>
                    <a:pt x="2120" y="1310"/>
                  </a:moveTo>
                  <a:lnTo>
                    <a:pt x="2664" y="1625"/>
                  </a:lnTo>
                  <a:lnTo>
                    <a:pt x="2271" y="2306"/>
                  </a:lnTo>
                  <a:lnTo>
                    <a:pt x="1726" y="1993"/>
                  </a:lnTo>
                  <a:lnTo>
                    <a:pt x="1726" y="2621"/>
                  </a:lnTo>
                  <a:lnTo>
                    <a:pt x="938" y="2621"/>
                  </a:lnTo>
                  <a:lnTo>
                    <a:pt x="938" y="1993"/>
                  </a:lnTo>
                  <a:lnTo>
                    <a:pt x="394" y="2306"/>
                  </a:lnTo>
                  <a:lnTo>
                    <a:pt x="0" y="1625"/>
                  </a:lnTo>
                  <a:lnTo>
                    <a:pt x="545" y="1310"/>
                  </a:lnTo>
                  <a:lnTo>
                    <a:pt x="0" y="996"/>
                  </a:lnTo>
                  <a:lnTo>
                    <a:pt x="394" y="315"/>
                  </a:lnTo>
                  <a:lnTo>
                    <a:pt x="938" y="629"/>
                  </a:lnTo>
                  <a:lnTo>
                    <a:pt x="938" y="0"/>
                  </a:lnTo>
                  <a:lnTo>
                    <a:pt x="1726" y="0"/>
                  </a:lnTo>
                  <a:lnTo>
                    <a:pt x="1726" y="629"/>
                  </a:lnTo>
                  <a:lnTo>
                    <a:pt x="2271" y="315"/>
                  </a:lnTo>
                  <a:lnTo>
                    <a:pt x="2664" y="996"/>
                  </a:lnTo>
                  <a:lnTo>
                    <a:pt x="2120" y="1310"/>
                  </a:lnTo>
                  <a:close/>
                  <a:moveTo>
                    <a:pt x="1797" y="997"/>
                  </a:moveTo>
                  <a:lnTo>
                    <a:pt x="1797" y="997"/>
                  </a:lnTo>
                  <a:lnTo>
                    <a:pt x="1798" y="990"/>
                  </a:lnTo>
                  <a:lnTo>
                    <a:pt x="1798" y="990"/>
                  </a:lnTo>
                  <a:lnTo>
                    <a:pt x="1799" y="983"/>
                  </a:lnTo>
                  <a:lnTo>
                    <a:pt x="1798" y="974"/>
                  </a:lnTo>
                  <a:lnTo>
                    <a:pt x="1797" y="967"/>
                  </a:lnTo>
                  <a:lnTo>
                    <a:pt x="1795" y="960"/>
                  </a:lnTo>
                  <a:lnTo>
                    <a:pt x="1792" y="953"/>
                  </a:lnTo>
                  <a:lnTo>
                    <a:pt x="1789" y="946"/>
                  </a:lnTo>
                  <a:lnTo>
                    <a:pt x="1785" y="940"/>
                  </a:lnTo>
                  <a:lnTo>
                    <a:pt x="1780" y="934"/>
                  </a:lnTo>
                  <a:lnTo>
                    <a:pt x="1775" y="929"/>
                  </a:lnTo>
                  <a:lnTo>
                    <a:pt x="1769" y="924"/>
                  </a:lnTo>
                  <a:lnTo>
                    <a:pt x="1763" y="920"/>
                  </a:lnTo>
                  <a:lnTo>
                    <a:pt x="1757" y="916"/>
                  </a:lnTo>
                  <a:lnTo>
                    <a:pt x="1750" y="913"/>
                  </a:lnTo>
                  <a:lnTo>
                    <a:pt x="1743" y="910"/>
                  </a:lnTo>
                  <a:lnTo>
                    <a:pt x="1736" y="908"/>
                  </a:lnTo>
                  <a:lnTo>
                    <a:pt x="1728" y="907"/>
                  </a:lnTo>
                  <a:lnTo>
                    <a:pt x="1552" y="878"/>
                  </a:lnTo>
                  <a:lnTo>
                    <a:pt x="1552" y="878"/>
                  </a:lnTo>
                  <a:lnTo>
                    <a:pt x="1541" y="878"/>
                  </a:lnTo>
                  <a:lnTo>
                    <a:pt x="1531" y="878"/>
                  </a:lnTo>
                  <a:lnTo>
                    <a:pt x="1521" y="880"/>
                  </a:lnTo>
                  <a:lnTo>
                    <a:pt x="1510" y="883"/>
                  </a:lnTo>
                  <a:lnTo>
                    <a:pt x="1501" y="886"/>
                  </a:lnTo>
                  <a:lnTo>
                    <a:pt x="1492" y="891"/>
                  </a:lnTo>
                  <a:lnTo>
                    <a:pt x="1483" y="896"/>
                  </a:lnTo>
                  <a:lnTo>
                    <a:pt x="1476" y="902"/>
                  </a:lnTo>
                  <a:lnTo>
                    <a:pt x="1476" y="902"/>
                  </a:lnTo>
                  <a:lnTo>
                    <a:pt x="1221" y="902"/>
                  </a:lnTo>
                  <a:lnTo>
                    <a:pt x="1221" y="902"/>
                  </a:lnTo>
                  <a:lnTo>
                    <a:pt x="1207" y="903"/>
                  </a:lnTo>
                  <a:lnTo>
                    <a:pt x="1194" y="904"/>
                  </a:lnTo>
                  <a:lnTo>
                    <a:pt x="1181" y="905"/>
                  </a:lnTo>
                  <a:lnTo>
                    <a:pt x="1167" y="908"/>
                  </a:lnTo>
                  <a:lnTo>
                    <a:pt x="1155" y="912"/>
                  </a:lnTo>
                  <a:lnTo>
                    <a:pt x="1144" y="915"/>
                  </a:lnTo>
                  <a:lnTo>
                    <a:pt x="1133" y="919"/>
                  </a:lnTo>
                  <a:lnTo>
                    <a:pt x="1122" y="924"/>
                  </a:lnTo>
                  <a:lnTo>
                    <a:pt x="1111" y="929"/>
                  </a:lnTo>
                  <a:lnTo>
                    <a:pt x="1101" y="934"/>
                  </a:lnTo>
                  <a:lnTo>
                    <a:pt x="1082" y="946"/>
                  </a:lnTo>
                  <a:lnTo>
                    <a:pt x="1065" y="960"/>
                  </a:lnTo>
                  <a:lnTo>
                    <a:pt x="1050" y="975"/>
                  </a:lnTo>
                  <a:lnTo>
                    <a:pt x="1036" y="992"/>
                  </a:lnTo>
                  <a:lnTo>
                    <a:pt x="1025" y="1009"/>
                  </a:lnTo>
                  <a:lnTo>
                    <a:pt x="1015" y="1026"/>
                  </a:lnTo>
                  <a:lnTo>
                    <a:pt x="1007" y="1043"/>
                  </a:lnTo>
                  <a:lnTo>
                    <a:pt x="1001" y="1062"/>
                  </a:lnTo>
                  <a:lnTo>
                    <a:pt x="996" y="1080"/>
                  </a:lnTo>
                  <a:lnTo>
                    <a:pt x="994" y="1097"/>
                  </a:lnTo>
                  <a:lnTo>
                    <a:pt x="993" y="1115"/>
                  </a:lnTo>
                  <a:lnTo>
                    <a:pt x="993" y="1115"/>
                  </a:lnTo>
                  <a:lnTo>
                    <a:pt x="994" y="1131"/>
                  </a:lnTo>
                  <a:lnTo>
                    <a:pt x="996" y="1147"/>
                  </a:lnTo>
                  <a:lnTo>
                    <a:pt x="999" y="1163"/>
                  </a:lnTo>
                  <a:lnTo>
                    <a:pt x="1004" y="1179"/>
                  </a:lnTo>
                  <a:lnTo>
                    <a:pt x="1010" y="1195"/>
                  </a:lnTo>
                  <a:lnTo>
                    <a:pt x="1017" y="1209"/>
                  </a:lnTo>
                  <a:lnTo>
                    <a:pt x="1025" y="1223"/>
                  </a:lnTo>
                  <a:lnTo>
                    <a:pt x="1034" y="1236"/>
                  </a:lnTo>
                  <a:lnTo>
                    <a:pt x="1046" y="1250"/>
                  </a:lnTo>
                  <a:lnTo>
                    <a:pt x="1057" y="1262"/>
                  </a:lnTo>
                  <a:lnTo>
                    <a:pt x="1069" y="1273"/>
                  </a:lnTo>
                  <a:lnTo>
                    <a:pt x="1083" y="1283"/>
                  </a:lnTo>
                  <a:lnTo>
                    <a:pt x="1097" y="1292"/>
                  </a:lnTo>
                  <a:lnTo>
                    <a:pt x="1113" y="1300"/>
                  </a:lnTo>
                  <a:lnTo>
                    <a:pt x="1128" y="1307"/>
                  </a:lnTo>
                  <a:lnTo>
                    <a:pt x="1145" y="1313"/>
                  </a:lnTo>
                  <a:lnTo>
                    <a:pt x="1241" y="1345"/>
                  </a:lnTo>
                  <a:lnTo>
                    <a:pt x="1241" y="1216"/>
                  </a:lnTo>
                  <a:lnTo>
                    <a:pt x="1183" y="1197"/>
                  </a:lnTo>
                  <a:lnTo>
                    <a:pt x="1183" y="1197"/>
                  </a:lnTo>
                  <a:lnTo>
                    <a:pt x="1174" y="1194"/>
                  </a:lnTo>
                  <a:lnTo>
                    <a:pt x="1167" y="1191"/>
                  </a:lnTo>
                  <a:lnTo>
                    <a:pt x="1153" y="1183"/>
                  </a:lnTo>
                  <a:lnTo>
                    <a:pt x="1142" y="1172"/>
                  </a:lnTo>
                  <a:lnTo>
                    <a:pt x="1132" y="1162"/>
                  </a:lnTo>
                  <a:lnTo>
                    <a:pt x="1125" y="1151"/>
                  </a:lnTo>
                  <a:lnTo>
                    <a:pt x="1120" y="1139"/>
                  </a:lnTo>
                  <a:lnTo>
                    <a:pt x="1117" y="1127"/>
                  </a:lnTo>
                  <a:lnTo>
                    <a:pt x="1116" y="1115"/>
                  </a:lnTo>
                  <a:lnTo>
                    <a:pt x="1116" y="1115"/>
                  </a:lnTo>
                  <a:lnTo>
                    <a:pt x="1116" y="1105"/>
                  </a:lnTo>
                  <a:lnTo>
                    <a:pt x="1118" y="1096"/>
                  </a:lnTo>
                  <a:lnTo>
                    <a:pt x="1120" y="1088"/>
                  </a:lnTo>
                  <a:lnTo>
                    <a:pt x="1124" y="1080"/>
                  </a:lnTo>
                  <a:lnTo>
                    <a:pt x="1128" y="1073"/>
                  </a:lnTo>
                  <a:lnTo>
                    <a:pt x="1133" y="1066"/>
                  </a:lnTo>
                  <a:lnTo>
                    <a:pt x="1139" y="1059"/>
                  </a:lnTo>
                  <a:lnTo>
                    <a:pt x="1145" y="1053"/>
                  </a:lnTo>
                  <a:lnTo>
                    <a:pt x="1152" y="1047"/>
                  </a:lnTo>
                  <a:lnTo>
                    <a:pt x="1160" y="1041"/>
                  </a:lnTo>
                  <a:lnTo>
                    <a:pt x="1169" y="1036"/>
                  </a:lnTo>
                  <a:lnTo>
                    <a:pt x="1179" y="1033"/>
                  </a:lnTo>
                  <a:lnTo>
                    <a:pt x="1188" y="1030"/>
                  </a:lnTo>
                  <a:lnTo>
                    <a:pt x="1198" y="1027"/>
                  </a:lnTo>
                  <a:lnTo>
                    <a:pt x="1208" y="1026"/>
                  </a:lnTo>
                  <a:lnTo>
                    <a:pt x="1219" y="1025"/>
                  </a:lnTo>
                  <a:lnTo>
                    <a:pt x="1448" y="1025"/>
                  </a:lnTo>
                  <a:lnTo>
                    <a:pt x="1448" y="1025"/>
                  </a:lnTo>
                  <a:lnTo>
                    <a:pt x="1455" y="1037"/>
                  </a:lnTo>
                  <a:lnTo>
                    <a:pt x="1462" y="1049"/>
                  </a:lnTo>
                  <a:lnTo>
                    <a:pt x="1472" y="1059"/>
                  </a:lnTo>
                  <a:lnTo>
                    <a:pt x="1482" y="1068"/>
                  </a:lnTo>
                  <a:lnTo>
                    <a:pt x="1494" y="1075"/>
                  </a:lnTo>
                  <a:lnTo>
                    <a:pt x="1506" y="1081"/>
                  </a:lnTo>
                  <a:lnTo>
                    <a:pt x="1521" y="1085"/>
                  </a:lnTo>
                  <a:lnTo>
                    <a:pt x="1535" y="1087"/>
                  </a:lnTo>
                  <a:lnTo>
                    <a:pt x="1535" y="1087"/>
                  </a:lnTo>
                  <a:lnTo>
                    <a:pt x="1634" y="1074"/>
                  </a:lnTo>
                  <a:lnTo>
                    <a:pt x="1739" y="1059"/>
                  </a:lnTo>
                  <a:lnTo>
                    <a:pt x="1739" y="1059"/>
                  </a:lnTo>
                  <a:lnTo>
                    <a:pt x="1748" y="1056"/>
                  </a:lnTo>
                  <a:lnTo>
                    <a:pt x="1756" y="1053"/>
                  </a:lnTo>
                  <a:lnTo>
                    <a:pt x="1764" y="1048"/>
                  </a:lnTo>
                  <a:lnTo>
                    <a:pt x="1771" y="1042"/>
                  </a:lnTo>
                  <a:lnTo>
                    <a:pt x="1778" y="1035"/>
                  </a:lnTo>
                  <a:lnTo>
                    <a:pt x="1784" y="1028"/>
                  </a:lnTo>
                  <a:lnTo>
                    <a:pt x="1789" y="1021"/>
                  </a:lnTo>
                  <a:lnTo>
                    <a:pt x="1793" y="1012"/>
                  </a:lnTo>
                  <a:lnTo>
                    <a:pt x="1857" y="1012"/>
                  </a:lnTo>
                  <a:lnTo>
                    <a:pt x="1857" y="997"/>
                  </a:lnTo>
                  <a:lnTo>
                    <a:pt x="1797" y="997"/>
                  </a:lnTo>
                  <a:close/>
                  <a:moveTo>
                    <a:pt x="1591" y="948"/>
                  </a:moveTo>
                  <a:lnTo>
                    <a:pt x="1591" y="948"/>
                  </a:lnTo>
                  <a:lnTo>
                    <a:pt x="1589" y="942"/>
                  </a:lnTo>
                  <a:lnTo>
                    <a:pt x="1586" y="936"/>
                  </a:lnTo>
                  <a:lnTo>
                    <a:pt x="1581" y="932"/>
                  </a:lnTo>
                  <a:lnTo>
                    <a:pt x="1575" y="928"/>
                  </a:lnTo>
                  <a:lnTo>
                    <a:pt x="1570" y="925"/>
                  </a:lnTo>
                  <a:lnTo>
                    <a:pt x="1564" y="924"/>
                  </a:lnTo>
                  <a:lnTo>
                    <a:pt x="1558" y="923"/>
                  </a:lnTo>
                  <a:lnTo>
                    <a:pt x="1551" y="924"/>
                  </a:lnTo>
                  <a:lnTo>
                    <a:pt x="1551" y="924"/>
                  </a:lnTo>
                  <a:lnTo>
                    <a:pt x="1545" y="927"/>
                  </a:lnTo>
                  <a:lnTo>
                    <a:pt x="1540" y="930"/>
                  </a:lnTo>
                  <a:lnTo>
                    <a:pt x="1535" y="934"/>
                  </a:lnTo>
                  <a:lnTo>
                    <a:pt x="1532" y="939"/>
                  </a:lnTo>
                  <a:lnTo>
                    <a:pt x="1529" y="944"/>
                  </a:lnTo>
                  <a:lnTo>
                    <a:pt x="1527" y="950"/>
                  </a:lnTo>
                  <a:lnTo>
                    <a:pt x="1527" y="957"/>
                  </a:lnTo>
                  <a:lnTo>
                    <a:pt x="1528" y="963"/>
                  </a:lnTo>
                  <a:lnTo>
                    <a:pt x="1528" y="963"/>
                  </a:lnTo>
                  <a:lnTo>
                    <a:pt x="1530" y="969"/>
                  </a:lnTo>
                  <a:lnTo>
                    <a:pt x="1533" y="975"/>
                  </a:lnTo>
                  <a:lnTo>
                    <a:pt x="1538" y="980"/>
                  </a:lnTo>
                  <a:lnTo>
                    <a:pt x="1543" y="984"/>
                  </a:lnTo>
                  <a:lnTo>
                    <a:pt x="1548" y="986"/>
                  </a:lnTo>
                  <a:lnTo>
                    <a:pt x="1554" y="988"/>
                  </a:lnTo>
                  <a:lnTo>
                    <a:pt x="1560" y="988"/>
                  </a:lnTo>
                  <a:lnTo>
                    <a:pt x="1567" y="987"/>
                  </a:lnTo>
                  <a:lnTo>
                    <a:pt x="1567" y="987"/>
                  </a:lnTo>
                  <a:lnTo>
                    <a:pt x="1573" y="985"/>
                  </a:lnTo>
                  <a:lnTo>
                    <a:pt x="1578" y="982"/>
                  </a:lnTo>
                  <a:lnTo>
                    <a:pt x="1584" y="977"/>
                  </a:lnTo>
                  <a:lnTo>
                    <a:pt x="1587" y="972"/>
                  </a:lnTo>
                  <a:lnTo>
                    <a:pt x="1590" y="966"/>
                  </a:lnTo>
                  <a:lnTo>
                    <a:pt x="1592" y="960"/>
                  </a:lnTo>
                  <a:lnTo>
                    <a:pt x="1592" y="954"/>
                  </a:lnTo>
                  <a:lnTo>
                    <a:pt x="1591" y="948"/>
                  </a:lnTo>
                  <a:lnTo>
                    <a:pt x="1591" y="948"/>
                  </a:lnTo>
                  <a:close/>
                  <a:moveTo>
                    <a:pt x="1395" y="1537"/>
                  </a:moveTo>
                  <a:lnTo>
                    <a:pt x="1395" y="1056"/>
                  </a:lnTo>
                  <a:lnTo>
                    <a:pt x="1272" y="1056"/>
                  </a:lnTo>
                  <a:lnTo>
                    <a:pt x="1272" y="1577"/>
                  </a:lnTo>
                  <a:lnTo>
                    <a:pt x="1395" y="1537"/>
                  </a:lnTo>
                  <a:close/>
                  <a:moveTo>
                    <a:pt x="1272" y="1758"/>
                  </a:moveTo>
                  <a:lnTo>
                    <a:pt x="1272" y="2202"/>
                  </a:lnTo>
                  <a:lnTo>
                    <a:pt x="1272" y="2202"/>
                  </a:lnTo>
                  <a:lnTo>
                    <a:pt x="1272" y="2208"/>
                  </a:lnTo>
                  <a:lnTo>
                    <a:pt x="1273" y="2214"/>
                  </a:lnTo>
                  <a:lnTo>
                    <a:pt x="1277" y="2225"/>
                  </a:lnTo>
                  <a:lnTo>
                    <a:pt x="1282" y="2236"/>
                  </a:lnTo>
                  <a:lnTo>
                    <a:pt x="1290" y="2245"/>
                  </a:lnTo>
                  <a:lnTo>
                    <a:pt x="1299" y="2252"/>
                  </a:lnTo>
                  <a:lnTo>
                    <a:pt x="1309" y="2257"/>
                  </a:lnTo>
                  <a:lnTo>
                    <a:pt x="1321" y="2262"/>
                  </a:lnTo>
                  <a:lnTo>
                    <a:pt x="1327" y="2263"/>
                  </a:lnTo>
                  <a:lnTo>
                    <a:pt x="1333" y="2263"/>
                  </a:lnTo>
                  <a:lnTo>
                    <a:pt x="1333" y="2263"/>
                  </a:lnTo>
                  <a:lnTo>
                    <a:pt x="1340" y="2263"/>
                  </a:lnTo>
                  <a:lnTo>
                    <a:pt x="1346" y="2262"/>
                  </a:lnTo>
                  <a:lnTo>
                    <a:pt x="1357" y="2257"/>
                  </a:lnTo>
                  <a:lnTo>
                    <a:pt x="1367" y="2252"/>
                  </a:lnTo>
                  <a:lnTo>
                    <a:pt x="1376" y="2245"/>
                  </a:lnTo>
                  <a:lnTo>
                    <a:pt x="1385" y="2236"/>
                  </a:lnTo>
                  <a:lnTo>
                    <a:pt x="1390" y="2225"/>
                  </a:lnTo>
                  <a:lnTo>
                    <a:pt x="1394" y="2214"/>
                  </a:lnTo>
                  <a:lnTo>
                    <a:pt x="1395" y="2208"/>
                  </a:lnTo>
                  <a:lnTo>
                    <a:pt x="1395" y="2202"/>
                  </a:lnTo>
                  <a:lnTo>
                    <a:pt x="1395" y="1725"/>
                  </a:lnTo>
                  <a:lnTo>
                    <a:pt x="1272" y="1758"/>
                  </a:lnTo>
                  <a:close/>
                  <a:moveTo>
                    <a:pt x="1486" y="518"/>
                  </a:moveTo>
                  <a:lnTo>
                    <a:pt x="1486" y="518"/>
                  </a:lnTo>
                  <a:lnTo>
                    <a:pt x="1485" y="502"/>
                  </a:lnTo>
                  <a:lnTo>
                    <a:pt x="1483" y="487"/>
                  </a:lnTo>
                  <a:lnTo>
                    <a:pt x="1479" y="472"/>
                  </a:lnTo>
                  <a:lnTo>
                    <a:pt x="1474" y="458"/>
                  </a:lnTo>
                  <a:lnTo>
                    <a:pt x="1467" y="445"/>
                  </a:lnTo>
                  <a:lnTo>
                    <a:pt x="1460" y="432"/>
                  </a:lnTo>
                  <a:lnTo>
                    <a:pt x="1451" y="420"/>
                  </a:lnTo>
                  <a:lnTo>
                    <a:pt x="1440" y="409"/>
                  </a:lnTo>
                  <a:lnTo>
                    <a:pt x="1430" y="400"/>
                  </a:lnTo>
                  <a:lnTo>
                    <a:pt x="1418" y="391"/>
                  </a:lnTo>
                  <a:lnTo>
                    <a:pt x="1406" y="383"/>
                  </a:lnTo>
                  <a:lnTo>
                    <a:pt x="1392" y="377"/>
                  </a:lnTo>
                  <a:lnTo>
                    <a:pt x="1377" y="372"/>
                  </a:lnTo>
                  <a:lnTo>
                    <a:pt x="1363" y="367"/>
                  </a:lnTo>
                  <a:lnTo>
                    <a:pt x="1348" y="365"/>
                  </a:lnTo>
                  <a:lnTo>
                    <a:pt x="1333" y="364"/>
                  </a:lnTo>
                  <a:lnTo>
                    <a:pt x="1333" y="364"/>
                  </a:lnTo>
                  <a:lnTo>
                    <a:pt x="1317" y="365"/>
                  </a:lnTo>
                  <a:lnTo>
                    <a:pt x="1301" y="367"/>
                  </a:lnTo>
                  <a:lnTo>
                    <a:pt x="1287" y="372"/>
                  </a:lnTo>
                  <a:lnTo>
                    <a:pt x="1273" y="377"/>
                  </a:lnTo>
                  <a:lnTo>
                    <a:pt x="1259" y="383"/>
                  </a:lnTo>
                  <a:lnTo>
                    <a:pt x="1247" y="391"/>
                  </a:lnTo>
                  <a:lnTo>
                    <a:pt x="1234" y="400"/>
                  </a:lnTo>
                  <a:lnTo>
                    <a:pt x="1224" y="409"/>
                  </a:lnTo>
                  <a:lnTo>
                    <a:pt x="1214" y="420"/>
                  </a:lnTo>
                  <a:lnTo>
                    <a:pt x="1205" y="432"/>
                  </a:lnTo>
                  <a:lnTo>
                    <a:pt x="1198" y="445"/>
                  </a:lnTo>
                  <a:lnTo>
                    <a:pt x="1191" y="458"/>
                  </a:lnTo>
                  <a:lnTo>
                    <a:pt x="1186" y="472"/>
                  </a:lnTo>
                  <a:lnTo>
                    <a:pt x="1182" y="487"/>
                  </a:lnTo>
                  <a:lnTo>
                    <a:pt x="1180" y="502"/>
                  </a:lnTo>
                  <a:lnTo>
                    <a:pt x="1179" y="518"/>
                  </a:lnTo>
                  <a:lnTo>
                    <a:pt x="1179" y="518"/>
                  </a:lnTo>
                  <a:lnTo>
                    <a:pt x="1180" y="530"/>
                  </a:lnTo>
                  <a:lnTo>
                    <a:pt x="1181" y="541"/>
                  </a:lnTo>
                  <a:lnTo>
                    <a:pt x="1183" y="552"/>
                  </a:lnTo>
                  <a:lnTo>
                    <a:pt x="1186" y="563"/>
                  </a:lnTo>
                  <a:lnTo>
                    <a:pt x="1190" y="574"/>
                  </a:lnTo>
                  <a:lnTo>
                    <a:pt x="1194" y="585"/>
                  </a:lnTo>
                  <a:lnTo>
                    <a:pt x="1199" y="594"/>
                  </a:lnTo>
                  <a:lnTo>
                    <a:pt x="1205" y="603"/>
                  </a:lnTo>
                  <a:lnTo>
                    <a:pt x="1211" y="612"/>
                  </a:lnTo>
                  <a:lnTo>
                    <a:pt x="1218" y="621"/>
                  </a:lnTo>
                  <a:lnTo>
                    <a:pt x="1226" y="628"/>
                  </a:lnTo>
                  <a:lnTo>
                    <a:pt x="1234" y="636"/>
                  </a:lnTo>
                  <a:lnTo>
                    <a:pt x="1243" y="643"/>
                  </a:lnTo>
                  <a:lnTo>
                    <a:pt x="1253" y="649"/>
                  </a:lnTo>
                  <a:lnTo>
                    <a:pt x="1262" y="655"/>
                  </a:lnTo>
                  <a:lnTo>
                    <a:pt x="1272" y="659"/>
                  </a:lnTo>
                  <a:lnTo>
                    <a:pt x="1272" y="872"/>
                  </a:lnTo>
                  <a:lnTo>
                    <a:pt x="1395" y="872"/>
                  </a:lnTo>
                  <a:lnTo>
                    <a:pt x="1395" y="658"/>
                  </a:lnTo>
                  <a:lnTo>
                    <a:pt x="1395" y="658"/>
                  </a:lnTo>
                  <a:lnTo>
                    <a:pt x="1405" y="654"/>
                  </a:lnTo>
                  <a:lnTo>
                    <a:pt x="1414" y="648"/>
                  </a:lnTo>
                  <a:lnTo>
                    <a:pt x="1423" y="642"/>
                  </a:lnTo>
                  <a:lnTo>
                    <a:pt x="1431" y="634"/>
                  </a:lnTo>
                  <a:lnTo>
                    <a:pt x="1439" y="627"/>
                  </a:lnTo>
                  <a:lnTo>
                    <a:pt x="1448" y="620"/>
                  </a:lnTo>
                  <a:lnTo>
                    <a:pt x="1454" y="611"/>
                  </a:lnTo>
                  <a:lnTo>
                    <a:pt x="1461" y="603"/>
                  </a:lnTo>
                  <a:lnTo>
                    <a:pt x="1466" y="593"/>
                  </a:lnTo>
                  <a:lnTo>
                    <a:pt x="1471" y="584"/>
                  </a:lnTo>
                  <a:lnTo>
                    <a:pt x="1476" y="574"/>
                  </a:lnTo>
                  <a:lnTo>
                    <a:pt x="1479" y="563"/>
                  </a:lnTo>
                  <a:lnTo>
                    <a:pt x="1482" y="552"/>
                  </a:lnTo>
                  <a:lnTo>
                    <a:pt x="1484" y="541"/>
                  </a:lnTo>
                  <a:lnTo>
                    <a:pt x="1485" y="530"/>
                  </a:lnTo>
                  <a:lnTo>
                    <a:pt x="1486" y="518"/>
                  </a:lnTo>
                  <a:lnTo>
                    <a:pt x="1486" y="518"/>
                  </a:lnTo>
                  <a:close/>
                  <a:moveTo>
                    <a:pt x="1452" y="2027"/>
                  </a:moveTo>
                  <a:lnTo>
                    <a:pt x="1452" y="2027"/>
                  </a:lnTo>
                  <a:lnTo>
                    <a:pt x="1466" y="2034"/>
                  </a:lnTo>
                  <a:lnTo>
                    <a:pt x="1479" y="2042"/>
                  </a:lnTo>
                  <a:lnTo>
                    <a:pt x="1489" y="2050"/>
                  </a:lnTo>
                  <a:lnTo>
                    <a:pt x="1498" y="2059"/>
                  </a:lnTo>
                  <a:lnTo>
                    <a:pt x="1506" y="2068"/>
                  </a:lnTo>
                  <a:lnTo>
                    <a:pt x="1512" y="2076"/>
                  </a:lnTo>
                  <a:lnTo>
                    <a:pt x="1518" y="2085"/>
                  </a:lnTo>
                  <a:lnTo>
                    <a:pt x="1522" y="2093"/>
                  </a:lnTo>
                  <a:lnTo>
                    <a:pt x="1526" y="2101"/>
                  </a:lnTo>
                  <a:lnTo>
                    <a:pt x="1528" y="2108"/>
                  </a:lnTo>
                  <a:lnTo>
                    <a:pt x="1531" y="2120"/>
                  </a:lnTo>
                  <a:lnTo>
                    <a:pt x="1532" y="2129"/>
                  </a:lnTo>
                  <a:lnTo>
                    <a:pt x="1532" y="2132"/>
                  </a:lnTo>
                  <a:lnTo>
                    <a:pt x="1532" y="2132"/>
                  </a:lnTo>
                  <a:lnTo>
                    <a:pt x="1536" y="2116"/>
                  </a:lnTo>
                  <a:lnTo>
                    <a:pt x="1539" y="2102"/>
                  </a:lnTo>
                  <a:lnTo>
                    <a:pt x="1541" y="2087"/>
                  </a:lnTo>
                  <a:lnTo>
                    <a:pt x="1541" y="2072"/>
                  </a:lnTo>
                  <a:lnTo>
                    <a:pt x="1540" y="2056"/>
                  </a:lnTo>
                  <a:lnTo>
                    <a:pt x="1538" y="2042"/>
                  </a:lnTo>
                  <a:lnTo>
                    <a:pt x="1535" y="2027"/>
                  </a:lnTo>
                  <a:lnTo>
                    <a:pt x="1530" y="2013"/>
                  </a:lnTo>
                  <a:lnTo>
                    <a:pt x="1523" y="2000"/>
                  </a:lnTo>
                  <a:lnTo>
                    <a:pt x="1515" y="1985"/>
                  </a:lnTo>
                  <a:lnTo>
                    <a:pt x="1504" y="1973"/>
                  </a:lnTo>
                  <a:lnTo>
                    <a:pt x="1492" y="1961"/>
                  </a:lnTo>
                  <a:lnTo>
                    <a:pt x="1479" y="1949"/>
                  </a:lnTo>
                  <a:lnTo>
                    <a:pt x="1463" y="1938"/>
                  </a:lnTo>
                  <a:lnTo>
                    <a:pt x="1445" y="1928"/>
                  </a:lnTo>
                  <a:lnTo>
                    <a:pt x="1425" y="1918"/>
                  </a:lnTo>
                  <a:lnTo>
                    <a:pt x="1425" y="2019"/>
                  </a:lnTo>
                  <a:lnTo>
                    <a:pt x="1452" y="2027"/>
                  </a:lnTo>
                  <a:close/>
                  <a:moveTo>
                    <a:pt x="1636" y="1483"/>
                  </a:moveTo>
                  <a:lnTo>
                    <a:pt x="1636" y="1483"/>
                  </a:lnTo>
                  <a:lnTo>
                    <a:pt x="1635" y="1465"/>
                  </a:lnTo>
                  <a:lnTo>
                    <a:pt x="1633" y="1448"/>
                  </a:lnTo>
                  <a:lnTo>
                    <a:pt x="1628" y="1433"/>
                  </a:lnTo>
                  <a:lnTo>
                    <a:pt x="1623" y="1418"/>
                  </a:lnTo>
                  <a:lnTo>
                    <a:pt x="1616" y="1404"/>
                  </a:lnTo>
                  <a:lnTo>
                    <a:pt x="1607" y="1391"/>
                  </a:lnTo>
                  <a:lnTo>
                    <a:pt x="1598" y="1378"/>
                  </a:lnTo>
                  <a:lnTo>
                    <a:pt x="1589" y="1366"/>
                  </a:lnTo>
                  <a:lnTo>
                    <a:pt x="1577" y="1356"/>
                  </a:lnTo>
                  <a:lnTo>
                    <a:pt x="1566" y="1346"/>
                  </a:lnTo>
                  <a:lnTo>
                    <a:pt x="1555" y="1337"/>
                  </a:lnTo>
                  <a:lnTo>
                    <a:pt x="1544" y="1330"/>
                  </a:lnTo>
                  <a:lnTo>
                    <a:pt x="1533" y="1323"/>
                  </a:lnTo>
                  <a:lnTo>
                    <a:pt x="1521" y="1317"/>
                  </a:lnTo>
                  <a:lnTo>
                    <a:pt x="1510" y="1311"/>
                  </a:lnTo>
                  <a:lnTo>
                    <a:pt x="1500" y="1308"/>
                  </a:lnTo>
                  <a:lnTo>
                    <a:pt x="1425" y="1284"/>
                  </a:lnTo>
                  <a:lnTo>
                    <a:pt x="1425" y="1395"/>
                  </a:lnTo>
                  <a:lnTo>
                    <a:pt x="1467" y="1408"/>
                  </a:lnTo>
                  <a:lnTo>
                    <a:pt x="1467" y="1408"/>
                  </a:lnTo>
                  <a:lnTo>
                    <a:pt x="1479" y="1413"/>
                  </a:lnTo>
                  <a:lnTo>
                    <a:pt x="1491" y="1419"/>
                  </a:lnTo>
                  <a:lnTo>
                    <a:pt x="1501" y="1427"/>
                  </a:lnTo>
                  <a:lnTo>
                    <a:pt x="1510" y="1436"/>
                  </a:lnTo>
                  <a:lnTo>
                    <a:pt x="1519" y="1446"/>
                  </a:lnTo>
                  <a:lnTo>
                    <a:pt x="1525" y="1458"/>
                  </a:lnTo>
                  <a:lnTo>
                    <a:pt x="1527" y="1464"/>
                  </a:lnTo>
                  <a:lnTo>
                    <a:pt x="1528" y="1471"/>
                  </a:lnTo>
                  <a:lnTo>
                    <a:pt x="1529" y="1477"/>
                  </a:lnTo>
                  <a:lnTo>
                    <a:pt x="1530" y="1484"/>
                  </a:lnTo>
                  <a:lnTo>
                    <a:pt x="1530" y="1484"/>
                  </a:lnTo>
                  <a:lnTo>
                    <a:pt x="1529" y="1496"/>
                  </a:lnTo>
                  <a:lnTo>
                    <a:pt x="1526" y="1506"/>
                  </a:lnTo>
                  <a:lnTo>
                    <a:pt x="1521" y="1515"/>
                  </a:lnTo>
                  <a:lnTo>
                    <a:pt x="1515" y="1525"/>
                  </a:lnTo>
                  <a:lnTo>
                    <a:pt x="1507" y="1533"/>
                  </a:lnTo>
                  <a:lnTo>
                    <a:pt x="1498" y="1540"/>
                  </a:lnTo>
                  <a:lnTo>
                    <a:pt x="1489" y="1545"/>
                  </a:lnTo>
                  <a:lnTo>
                    <a:pt x="1478" y="1549"/>
                  </a:lnTo>
                  <a:lnTo>
                    <a:pt x="1184" y="1647"/>
                  </a:lnTo>
                  <a:lnTo>
                    <a:pt x="1184" y="1647"/>
                  </a:lnTo>
                  <a:lnTo>
                    <a:pt x="1169" y="1654"/>
                  </a:lnTo>
                  <a:lnTo>
                    <a:pt x="1155" y="1660"/>
                  </a:lnTo>
                  <a:lnTo>
                    <a:pt x="1143" y="1667"/>
                  </a:lnTo>
                  <a:lnTo>
                    <a:pt x="1133" y="1675"/>
                  </a:lnTo>
                  <a:lnTo>
                    <a:pt x="1123" y="1684"/>
                  </a:lnTo>
                  <a:lnTo>
                    <a:pt x="1114" y="1693"/>
                  </a:lnTo>
                  <a:lnTo>
                    <a:pt x="1105" y="1702"/>
                  </a:lnTo>
                  <a:lnTo>
                    <a:pt x="1098" y="1711"/>
                  </a:lnTo>
                  <a:lnTo>
                    <a:pt x="1092" y="1722"/>
                  </a:lnTo>
                  <a:lnTo>
                    <a:pt x="1087" y="1731"/>
                  </a:lnTo>
                  <a:lnTo>
                    <a:pt x="1083" y="1741"/>
                  </a:lnTo>
                  <a:lnTo>
                    <a:pt x="1079" y="1750"/>
                  </a:lnTo>
                  <a:lnTo>
                    <a:pt x="1074" y="1767"/>
                  </a:lnTo>
                  <a:lnTo>
                    <a:pt x="1072" y="1782"/>
                  </a:lnTo>
                  <a:lnTo>
                    <a:pt x="1072" y="1782"/>
                  </a:lnTo>
                  <a:lnTo>
                    <a:pt x="1071" y="1796"/>
                  </a:lnTo>
                  <a:lnTo>
                    <a:pt x="1072" y="1809"/>
                  </a:lnTo>
                  <a:lnTo>
                    <a:pt x="1074" y="1822"/>
                  </a:lnTo>
                  <a:lnTo>
                    <a:pt x="1077" y="1834"/>
                  </a:lnTo>
                  <a:lnTo>
                    <a:pt x="1082" y="1847"/>
                  </a:lnTo>
                  <a:lnTo>
                    <a:pt x="1087" y="1860"/>
                  </a:lnTo>
                  <a:lnTo>
                    <a:pt x="1093" y="1872"/>
                  </a:lnTo>
                  <a:lnTo>
                    <a:pt x="1101" y="1883"/>
                  </a:lnTo>
                  <a:lnTo>
                    <a:pt x="1109" y="1894"/>
                  </a:lnTo>
                  <a:lnTo>
                    <a:pt x="1119" y="1904"/>
                  </a:lnTo>
                  <a:lnTo>
                    <a:pt x="1129" y="1914"/>
                  </a:lnTo>
                  <a:lnTo>
                    <a:pt x="1140" y="1924"/>
                  </a:lnTo>
                  <a:lnTo>
                    <a:pt x="1152" y="1932"/>
                  </a:lnTo>
                  <a:lnTo>
                    <a:pt x="1164" y="1939"/>
                  </a:lnTo>
                  <a:lnTo>
                    <a:pt x="1176" y="1945"/>
                  </a:lnTo>
                  <a:lnTo>
                    <a:pt x="1191" y="1950"/>
                  </a:lnTo>
                  <a:lnTo>
                    <a:pt x="1241" y="1966"/>
                  </a:lnTo>
                  <a:lnTo>
                    <a:pt x="1241" y="1869"/>
                  </a:lnTo>
                  <a:lnTo>
                    <a:pt x="1219" y="1862"/>
                  </a:lnTo>
                  <a:lnTo>
                    <a:pt x="1219" y="1862"/>
                  </a:lnTo>
                  <a:lnTo>
                    <a:pt x="1206" y="1857"/>
                  </a:lnTo>
                  <a:lnTo>
                    <a:pt x="1195" y="1849"/>
                  </a:lnTo>
                  <a:lnTo>
                    <a:pt x="1186" y="1842"/>
                  </a:lnTo>
                  <a:lnTo>
                    <a:pt x="1178" y="1834"/>
                  </a:lnTo>
                  <a:lnTo>
                    <a:pt x="1172" y="1825"/>
                  </a:lnTo>
                  <a:lnTo>
                    <a:pt x="1168" y="1815"/>
                  </a:lnTo>
                  <a:lnTo>
                    <a:pt x="1165" y="1805"/>
                  </a:lnTo>
                  <a:lnTo>
                    <a:pt x="1165" y="1795"/>
                  </a:lnTo>
                  <a:lnTo>
                    <a:pt x="1165" y="1795"/>
                  </a:lnTo>
                  <a:lnTo>
                    <a:pt x="1165" y="1789"/>
                  </a:lnTo>
                  <a:lnTo>
                    <a:pt x="1167" y="1782"/>
                  </a:lnTo>
                  <a:lnTo>
                    <a:pt x="1170" y="1774"/>
                  </a:lnTo>
                  <a:lnTo>
                    <a:pt x="1175" y="1765"/>
                  </a:lnTo>
                  <a:lnTo>
                    <a:pt x="1182" y="1757"/>
                  </a:lnTo>
                  <a:lnTo>
                    <a:pt x="1190" y="1749"/>
                  </a:lnTo>
                  <a:lnTo>
                    <a:pt x="1200" y="1743"/>
                  </a:lnTo>
                  <a:lnTo>
                    <a:pt x="1206" y="1740"/>
                  </a:lnTo>
                  <a:lnTo>
                    <a:pt x="1213" y="1737"/>
                  </a:lnTo>
                  <a:lnTo>
                    <a:pt x="1511" y="1649"/>
                  </a:lnTo>
                  <a:lnTo>
                    <a:pt x="1511" y="1649"/>
                  </a:lnTo>
                  <a:lnTo>
                    <a:pt x="1522" y="1645"/>
                  </a:lnTo>
                  <a:lnTo>
                    <a:pt x="1532" y="1640"/>
                  </a:lnTo>
                  <a:lnTo>
                    <a:pt x="1543" y="1635"/>
                  </a:lnTo>
                  <a:lnTo>
                    <a:pt x="1554" y="1628"/>
                  </a:lnTo>
                  <a:lnTo>
                    <a:pt x="1564" y="1621"/>
                  </a:lnTo>
                  <a:lnTo>
                    <a:pt x="1574" y="1612"/>
                  </a:lnTo>
                  <a:lnTo>
                    <a:pt x="1585" y="1603"/>
                  </a:lnTo>
                  <a:lnTo>
                    <a:pt x="1595" y="1593"/>
                  </a:lnTo>
                  <a:lnTo>
                    <a:pt x="1603" y="1581"/>
                  </a:lnTo>
                  <a:lnTo>
                    <a:pt x="1611" y="1570"/>
                  </a:lnTo>
                  <a:lnTo>
                    <a:pt x="1618" y="1557"/>
                  </a:lnTo>
                  <a:lnTo>
                    <a:pt x="1624" y="1544"/>
                  </a:lnTo>
                  <a:lnTo>
                    <a:pt x="1629" y="1530"/>
                  </a:lnTo>
                  <a:lnTo>
                    <a:pt x="1633" y="1514"/>
                  </a:lnTo>
                  <a:lnTo>
                    <a:pt x="1635" y="1499"/>
                  </a:lnTo>
                  <a:lnTo>
                    <a:pt x="1636" y="1483"/>
                  </a:lnTo>
                  <a:lnTo>
                    <a:pt x="1636" y="1483"/>
                  </a:lnTo>
                  <a:close/>
                </a:path>
              </a:pathLst>
            </a:custGeom>
            <a:solidFill>
              <a:srgbClr val="DFD1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89" name="Grupa 188">
              <a:extLst>
                <a:ext uri="{FF2B5EF4-FFF2-40B4-BE49-F238E27FC236}">
                  <a16:creationId xmlns:a16="http://schemas.microsoft.com/office/drawing/2014/main" id="{CFF4A2B3-CC00-469D-86C0-9DF0BADEDD0F}"/>
                </a:ext>
              </a:extLst>
            </p:cNvPr>
            <p:cNvGrpSpPr/>
            <p:nvPr/>
          </p:nvGrpSpPr>
          <p:grpSpPr>
            <a:xfrm>
              <a:off x="5219043" y="3999737"/>
              <a:ext cx="1105007" cy="755443"/>
              <a:chOff x="5080841" y="4474529"/>
              <a:chExt cx="1105007" cy="755443"/>
            </a:xfrm>
          </p:grpSpPr>
          <p:sp>
            <p:nvSpPr>
              <p:cNvPr id="190" name="pole tekstowe 189">
                <a:extLst>
                  <a:ext uri="{FF2B5EF4-FFF2-40B4-BE49-F238E27FC236}">
                    <a16:creationId xmlns:a16="http://schemas.microsoft.com/office/drawing/2014/main" id="{59CB2DB4-5EFE-410A-BD8D-DA1AA9095A85}"/>
                  </a:ext>
                </a:extLst>
              </p:cNvPr>
              <p:cNvSpPr txBox="1"/>
              <p:nvPr/>
            </p:nvSpPr>
            <p:spPr>
              <a:xfrm>
                <a:off x="5080841" y="4799085"/>
                <a:ext cx="9733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WALORY </a:t>
                </a:r>
              </a:p>
              <a:p>
                <a:r>
                  <a:rPr lang="pl-PL" sz="1100" b="1">
                    <a:solidFill>
                      <a:srgbClr val="595959"/>
                    </a:solidFill>
                  </a:rPr>
                  <a:t>ZDROWOTNE</a:t>
                </a:r>
              </a:p>
            </p:txBody>
          </p:sp>
          <p:sp>
            <p:nvSpPr>
              <p:cNvPr id="192" name="Elipsa 30">
                <a:extLst>
                  <a:ext uri="{FF2B5EF4-FFF2-40B4-BE49-F238E27FC236}">
                    <a16:creationId xmlns:a16="http://schemas.microsoft.com/office/drawing/2014/main" id="{72FC875A-6A1C-4C5C-8B60-36862338E0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17848" y="4474529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DFD1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20%</a:t>
                </a:r>
              </a:p>
            </p:txBody>
          </p:sp>
        </p:grpSp>
      </p:grpSp>
      <p:grpSp>
        <p:nvGrpSpPr>
          <p:cNvPr id="24" name="Grupa 23" descr="Skojarzenia z hasłem „park narodowy”&#10;&#10;Obraz przedstawia skojarzenie: dzikość natury - 12%.">
            <a:extLst>
              <a:ext uri="{FF2B5EF4-FFF2-40B4-BE49-F238E27FC236}">
                <a16:creationId xmlns:a16="http://schemas.microsoft.com/office/drawing/2014/main" id="{926A4FA1-C193-46DE-B691-B13DACF11F98}"/>
              </a:ext>
            </a:extLst>
          </p:cNvPr>
          <p:cNvGrpSpPr/>
          <p:nvPr/>
        </p:nvGrpSpPr>
        <p:grpSpPr>
          <a:xfrm>
            <a:off x="2339130" y="2550291"/>
            <a:ext cx="1132132" cy="883996"/>
            <a:chOff x="2484661" y="2933471"/>
            <a:chExt cx="1132132" cy="883996"/>
          </a:xfrm>
        </p:grpSpPr>
        <p:pic>
          <p:nvPicPr>
            <p:cNvPr id="235" name="Grafika 234" descr="Las tropikalny z wypełnieniem pełnym">
              <a:extLst>
                <a:ext uri="{FF2B5EF4-FFF2-40B4-BE49-F238E27FC236}">
                  <a16:creationId xmlns:a16="http://schemas.microsoft.com/office/drawing/2014/main" id="{FD7A6134-FDFF-4728-A74D-699998DC8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07722" y="2933471"/>
              <a:ext cx="483366" cy="540000"/>
            </a:xfrm>
            <a:prstGeom prst="rect">
              <a:avLst/>
            </a:prstGeom>
          </p:spPr>
        </p:pic>
        <p:grpSp>
          <p:nvGrpSpPr>
            <p:cNvPr id="208" name="Grupa 207">
              <a:extLst>
                <a:ext uri="{FF2B5EF4-FFF2-40B4-BE49-F238E27FC236}">
                  <a16:creationId xmlns:a16="http://schemas.microsoft.com/office/drawing/2014/main" id="{BB117954-E2B0-4E6D-A99F-B87DEE092C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4661" y="3115614"/>
              <a:ext cx="1132132" cy="701853"/>
              <a:chOff x="3008519" y="4812925"/>
              <a:chExt cx="1132132" cy="701853"/>
            </a:xfrm>
          </p:grpSpPr>
          <p:sp>
            <p:nvSpPr>
              <p:cNvPr id="211" name="Elipsa 41">
                <a:extLst>
                  <a:ext uri="{FF2B5EF4-FFF2-40B4-BE49-F238E27FC236}">
                    <a16:creationId xmlns:a16="http://schemas.microsoft.com/office/drawing/2014/main" id="{6EEF60C1-9622-4F67-A953-21D26BB01F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0651" y="4812925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E3A1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12%</a:t>
                </a:r>
              </a:p>
            </p:txBody>
          </p:sp>
          <p:sp>
            <p:nvSpPr>
              <p:cNvPr id="212" name="pole tekstowe 211">
                <a:extLst>
                  <a:ext uri="{FF2B5EF4-FFF2-40B4-BE49-F238E27FC236}">
                    <a16:creationId xmlns:a16="http://schemas.microsoft.com/office/drawing/2014/main" id="{C07D5884-3D82-4CC7-BB79-2933ADE3D75D}"/>
                  </a:ext>
                </a:extLst>
              </p:cNvPr>
              <p:cNvSpPr txBox="1"/>
              <p:nvPr/>
            </p:nvSpPr>
            <p:spPr>
              <a:xfrm>
                <a:off x="3008519" y="5083891"/>
                <a:ext cx="7248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DZIKOŚĆ </a:t>
                </a:r>
              </a:p>
              <a:p>
                <a:r>
                  <a:rPr lang="pl-PL" sz="1100" b="1">
                    <a:solidFill>
                      <a:srgbClr val="595959"/>
                    </a:solidFill>
                  </a:rPr>
                  <a:t>NATURY</a:t>
                </a:r>
              </a:p>
            </p:txBody>
          </p:sp>
        </p:grpSp>
      </p:grpSp>
      <p:grpSp>
        <p:nvGrpSpPr>
          <p:cNvPr id="16" name="Grupa 15" descr="Skojarzenia z hasłem „park narodowy”&#10;&#10;Obraz przedstawia skojarzenie: natura - 14%.">
            <a:extLst>
              <a:ext uri="{FF2B5EF4-FFF2-40B4-BE49-F238E27FC236}">
                <a16:creationId xmlns:a16="http://schemas.microsoft.com/office/drawing/2014/main" id="{AF08F947-DE8C-4937-865E-BF7ACBEB0750}"/>
              </a:ext>
            </a:extLst>
          </p:cNvPr>
          <p:cNvGrpSpPr/>
          <p:nvPr/>
        </p:nvGrpSpPr>
        <p:grpSpPr>
          <a:xfrm>
            <a:off x="5207534" y="3735147"/>
            <a:ext cx="1087580" cy="898811"/>
            <a:chOff x="4032172" y="4161070"/>
            <a:chExt cx="1087580" cy="898811"/>
          </a:xfrm>
        </p:grpSpPr>
        <p:pic>
          <p:nvPicPr>
            <p:cNvPr id="233" name="Grafika 232" descr="Widok na wzgórze z wypełnieniem pełnym">
              <a:extLst>
                <a:ext uri="{FF2B5EF4-FFF2-40B4-BE49-F238E27FC236}">
                  <a16:creationId xmlns:a16="http://schemas.microsoft.com/office/drawing/2014/main" id="{623C53AD-1051-4782-81B5-CCCA5D9D4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11135" y="4161070"/>
              <a:ext cx="540000" cy="540000"/>
            </a:xfrm>
            <a:prstGeom prst="rect">
              <a:avLst/>
            </a:prstGeom>
          </p:spPr>
        </p:pic>
        <p:grpSp>
          <p:nvGrpSpPr>
            <p:cNvPr id="200" name="Grupa 199">
              <a:extLst>
                <a:ext uri="{FF2B5EF4-FFF2-40B4-BE49-F238E27FC236}">
                  <a16:creationId xmlns:a16="http://schemas.microsoft.com/office/drawing/2014/main" id="{4F5579D9-ED46-4CB7-B20E-E0E2582BB6F6}"/>
                </a:ext>
              </a:extLst>
            </p:cNvPr>
            <p:cNvGrpSpPr/>
            <p:nvPr/>
          </p:nvGrpSpPr>
          <p:grpSpPr>
            <a:xfrm>
              <a:off x="4032172" y="4228841"/>
              <a:ext cx="1087580" cy="831040"/>
              <a:chOff x="2857994" y="1738006"/>
              <a:chExt cx="984497" cy="784800"/>
            </a:xfrm>
          </p:grpSpPr>
          <p:sp>
            <p:nvSpPr>
              <p:cNvPr id="201" name="pole tekstowe 200">
                <a:extLst>
                  <a:ext uri="{FF2B5EF4-FFF2-40B4-BE49-F238E27FC236}">
                    <a16:creationId xmlns:a16="http://schemas.microsoft.com/office/drawing/2014/main" id="{CFD1C610-B54F-42F0-BD5A-4B7F080C3A34}"/>
                  </a:ext>
                </a:extLst>
              </p:cNvPr>
              <p:cNvSpPr txBox="1"/>
              <p:nvPr/>
            </p:nvSpPr>
            <p:spPr>
              <a:xfrm>
                <a:off x="2857994" y="2115894"/>
                <a:ext cx="814339" cy="406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NATURA</a:t>
                </a:r>
              </a:p>
              <a:p>
                <a:r>
                  <a:rPr lang="pl-PL" sz="1100" b="1">
                    <a:solidFill>
                      <a:srgbClr val="595959"/>
                    </a:solidFill>
                  </a:rPr>
                  <a:t>I PRZYRODA</a:t>
                </a:r>
              </a:p>
            </p:txBody>
          </p:sp>
          <p:sp>
            <p:nvSpPr>
              <p:cNvPr id="202" name="Elipsa 51">
                <a:extLst>
                  <a:ext uri="{FF2B5EF4-FFF2-40B4-BE49-F238E27FC236}">
                    <a16:creationId xmlns:a16="http://schemas.microsoft.com/office/drawing/2014/main" id="{C625C7F8-8C2A-47A2-9D25-2519CDD9B2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3673" y="1738006"/>
                <a:ext cx="488818" cy="5038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174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22%</a:t>
                </a:r>
              </a:p>
            </p:txBody>
          </p:sp>
        </p:grpSp>
      </p:grpSp>
      <p:grpSp>
        <p:nvGrpSpPr>
          <p:cNvPr id="21" name="Grupa 20" descr="Skojarzenia z hasłem „park narodowy”&#10;&#10;Obraz przedstawia skojarzenie: drzewa - 13%.">
            <a:extLst>
              <a:ext uri="{FF2B5EF4-FFF2-40B4-BE49-F238E27FC236}">
                <a16:creationId xmlns:a16="http://schemas.microsoft.com/office/drawing/2014/main" id="{33FDF4C6-3BD7-4BF7-B43E-83ADCC7033EE}"/>
              </a:ext>
            </a:extLst>
          </p:cNvPr>
          <p:cNvGrpSpPr/>
          <p:nvPr/>
        </p:nvGrpSpPr>
        <p:grpSpPr>
          <a:xfrm>
            <a:off x="2287932" y="3515497"/>
            <a:ext cx="1118257" cy="842046"/>
            <a:chOff x="2648615" y="4081162"/>
            <a:chExt cx="1118257" cy="842046"/>
          </a:xfrm>
        </p:grpSpPr>
        <p:pic>
          <p:nvPicPr>
            <p:cNvPr id="234" name="Obraz 233">
              <a:extLst>
                <a:ext uri="{FF2B5EF4-FFF2-40B4-BE49-F238E27FC236}">
                  <a16:creationId xmlns:a16="http://schemas.microsoft.com/office/drawing/2014/main" id="{8581A24E-B55C-487E-814C-246911979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833" y="4081162"/>
              <a:ext cx="576000" cy="576000"/>
            </a:xfrm>
            <a:prstGeom prst="rect">
              <a:avLst/>
            </a:prstGeom>
          </p:spPr>
        </p:pic>
        <p:grpSp>
          <p:nvGrpSpPr>
            <p:cNvPr id="215" name="Grupa 214">
              <a:extLst>
                <a:ext uri="{FF2B5EF4-FFF2-40B4-BE49-F238E27FC236}">
                  <a16:creationId xmlns:a16="http://schemas.microsoft.com/office/drawing/2014/main" id="{301F8223-81E5-4E49-BFAF-4C686E0C3ED9}"/>
                </a:ext>
              </a:extLst>
            </p:cNvPr>
            <p:cNvGrpSpPr/>
            <p:nvPr/>
          </p:nvGrpSpPr>
          <p:grpSpPr>
            <a:xfrm>
              <a:off x="2648615" y="4272561"/>
              <a:ext cx="1118257" cy="650647"/>
              <a:chOff x="2872465" y="1883872"/>
              <a:chExt cx="1118257" cy="650647"/>
            </a:xfrm>
          </p:grpSpPr>
          <p:sp>
            <p:nvSpPr>
              <p:cNvPr id="218" name="pole tekstowe 217">
                <a:extLst>
                  <a:ext uri="{FF2B5EF4-FFF2-40B4-BE49-F238E27FC236}">
                    <a16:creationId xmlns:a16="http://schemas.microsoft.com/office/drawing/2014/main" id="{10318651-7470-4534-8F15-564CA4CEFA3D}"/>
                  </a:ext>
                </a:extLst>
              </p:cNvPr>
              <p:cNvSpPr txBox="1"/>
              <p:nvPr/>
            </p:nvSpPr>
            <p:spPr>
              <a:xfrm>
                <a:off x="2872465" y="2272909"/>
                <a:ext cx="7024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DRZEWA</a:t>
                </a:r>
              </a:p>
            </p:txBody>
          </p:sp>
          <p:sp>
            <p:nvSpPr>
              <p:cNvPr id="219" name="Elipsa 62">
                <a:extLst>
                  <a:ext uri="{FF2B5EF4-FFF2-40B4-BE49-F238E27FC236}">
                    <a16:creationId xmlns:a16="http://schemas.microsoft.com/office/drawing/2014/main" id="{C6A95AC7-9D51-49CA-99FB-E734116C48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0722" y="1883872"/>
                <a:ext cx="540000" cy="54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2382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50">
                    <a:solidFill>
                      <a:srgbClr val="595959"/>
                    </a:solidFill>
                  </a:rPr>
                  <a:t>13%</a:t>
                </a:r>
              </a:p>
            </p:txBody>
          </p:sp>
        </p:grpSp>
      </p:grpSp>
      <p:grpSp>
        <p:nvGrpSpPr>
          <p:cNvPr id="36" name="Grupa 35" descr="Skojarzenia z hasłem „park narodowy”&#10;&#10;Obraz przedstawia skojarzenie: spokój, cisza - 11%.">
            <a:extLst>
              <a:ext uri="{FF2B5EF4-FFF2-40B4-BE49-F238E27FC236}">
                <a16:creationId xmlns:a16="http://schemas.microsoft.com/office/drawing/2014/main" id="{079519AB-B561-4E7F-A9E2-72355F82ECCB}"/>
              </a:ext>
            </a:extLst>
          </p:cNvPr>
          <p:cNvGrpSpPr/>
          <p:nvPr/>
        </p:nvGrpSpPr>
        <p:grpSpPr>
          <a:xfrm>
            <a:off x="3748464" y="1402087"/>
            <a:ext cx="1045158" cy="879607"/>
            <a:chOff x="721222" y="1804074"/>
            <a:chExt cx="1045158" cy="879607"/>
          </a:xfrm>
        </p:grpSpPr>
        <p:pic>
          <p:nvPicPr>
            <p:cNvPr id="32" name="Grafika 31" descr="Komentarz — przekreślenie (cisza) z wypełnieniem pełnym">
              <a:extLst>
                <a:ext uri="{FF2B5EF4-FFF2-40B4-BE49-F238E27FC236}">
                  <a16:creationId xmlns:a16="http://schemas.microsoft.com/office/drawing/2014/main" id="{89C5A0DB-D04C-41F7-BC6D-2660BEF1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94567" y="1804074"/>
              <a:ext cx="540000" cy="540000"/>
            </a:xfrm>
            <a:prstGeom prst="rect">
              <a:avLst/>
            </a:prstGeom>
          </p:spPr>
        </p:pic>
        <p:grpSp>
          <p:nvGrpSpPr>
            <p:cNvPr id="221" name="Grupa 220">
              <a:extLst>
                <a:ext uri="{FF2B5EF4-FFF2-40B4-BE49-F238E27FC236}">
                  <a16:creationId xmlns:a16="http://schemas.microsoft.com/office/drawing/2014/main" id="{CE8A9984-CA3E-400B-998D-362FEFDE9092}"/>
                </a:ext>
              </a:extLst>
            </p:cNvPr>
            <p:cNvGrpSpPr/>
            <p:nvPr/>
          </p:nvGrpSpPr>
          <p:grpSpPr>
            <a:xfrm>
              <a:off x="721222" y="1854288"/>
              <a:ext cx="1045158" cy="829393"/>
              <a:chOff x="5719990" y="3165077"/>
              <a:chExt cx="982296" cy="749733"/>
            </a:xfrm>
          </p:grpSpPr>
          <p:sp>
            <p:nvSpPr>
              <p:cNvPr id="227" name="pole tekstowe 226">
                <a:extLst>
                  <a:ext uri="{FF2B5EF4-FFF2-40B4-BE49-F238E27FC236}">
                    <a16:creationId xmlns:a16="http://schemas.microsoft.com/office/drawing/2014/main" id="{8274192B-8CD7-4E71-9C4C-5201AE0F0DCD}"/>
                  </a:ext>
                </a:extLst>
              </p:cNvPr>
              <p:cNvSpPr txBox="1"/>
              <p:nvPr/>
            </p:nvSpPr>
            <p:spPr>
              <a:xfrm>
                <a:off x="5719990" y="3525307"/>
                <a:ext cx="669227" cy="389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SPOKÓJ, </a:t>
                </a:r>
              </a:p>
              <a:p>
                <a:r>
                  <a:rPr lang="pl-PL" sz="1100" b="1">
                    <a:solidFill>
                      <a:srgbClr val="595959"/>
                    </a:solidFill>
                  </a:rPr>
                  <a:t>CSIZA</a:t>
                </a:r>
              </a:p>
            </p:txBody>
          </p:sp>
          <p:sp>
            <p:nvSpPr>
              <p:cNvPr id="228" name="Elipsa 23">
                <a:extLst>
                  <a:ext uri="{FF2B5EF4-FFF2-40B4-BE49-F238E27FC236}">
                    <a16:creationId xmlns:a16="http://schemas.microsoft.com/office/drawing/2014/main" id="{96279304-CF32-4847-9B27-ECB803DE63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4765" y="3165077"/>
                <a:ext cx="507521" cy="488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D4DE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11%</a:t>
                </a:r>
              </a:p>
            </p:txBody>
          </p:sp>
        </p:grpSp>
      </p:grpSp>
      <p:grpSp>
        <p:nvGrpSpPr>
          <p:cNvPr id="237" name="Grupa 236" descr="Skojarzenia z hasłem „park narodowy”&#10;&#10;Obraz przedstawia skojarzenie: roślinność - 11%.">
            <a:extLst>
              <a:ext uri="{FF2B5EF4-FFF2-40B4-BE49-F238E27FC236}">
                <a16:creationId xmlns:a16="http://schemas.microsoft.com/office/drawing/2014/main" id="{3B51013D-9C8D-4075-84F3-5EFA2C2E179E}"/>
              </a:ext>
            </a:extLst>
          </p:cNvPr>
          <p:cNvGrpSpPr/>
          <p:nvPr/>
        </p:nvGrpSpPr>
        <p:grpSpPr>
          <a:xfrm>
            <a:off x="4214791" y="4381462"/>
            <a:ext cx="1110275" cy="949104"/>
            <a:chOff x="3323474" y="1798009"/>
            <a:chExt cx="1110275" cy="949104"/>
          </a:xfrm>
        </p:grpSpPr>
        <p:grpSp>
          <p:nvGrpSpPr>
            <p:cNvPr id="238" name="Grupa 237">
              <a:extLst>
                <a:ext uri="{FF2B5EF4-FFF2-40B4-BE49-F238E27FC236}">
                  <a16:creationId xmlns:a16="http://schemas.microsoft.com/office/drawing/2014/main" id="{3CBFF706-4C8A-4C07-841C-8CF6EAF40A35}"/>
                </a:ext>
              </a:extLst>
            </p:cNvPr>
            <p:cNvGrpSpPr/>
            <p:nvPr/>
          </p:nvGrpSpPr>
          <p:grpSpPr>
            <a:xfrm>
              <a:off x="3323474" y="1964944"/>
              <a:ext cx="1110275" cy="782169"/>
              <a:chOff x="5659054" y="3323600"/>
              <a:chExt cx="1043496" cy="707047"/>
            </a:xfrm>
          </p:grpSpPr>
          <p:sp>
            <p:nvSpPr>
              <p:cNvPr id="240" name="pole tekstowe 239">
                <a:extLst>
                  <a:ext uri="{FF2B5EF4-FFF2-40B4-BE49-F238E27FC236}">
                    <a16:creationId xmlns:a16="http://schemas.microsoft.com/office/drawing/2014/main" id="{0D361EB0-B362-492B-AA21-F9E5F8BFE2DA}"/>
                  </a:ext>
                </a:extLst>
              </p:cNvPr>
              <p:cNvSpPr txBox="1"/>
              <p:nvPr/>
            </p:nvSpPr>
            <p:spPr>
              <a:xfrm>
                <a:off x="5659054" y="3641144"/>
                <a:ext cx="956984" cy="389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ZIELEŃ</a:t>
                </a:r>
              </a:p>
              <a:p>
                <a:r>
                  <a:rPr lang="pl-PL" sz="1100" b="1">
                    <a:solidFill>
                      <a:srgbClr val="595959"/>
                    </a:solidFill>
                  </a:rPr>
                  <a:t>I ROŚLINNOŚĆ</a:t>
                </a:r>
              </a:p>
            </p:txBody>
          </p:sp>
          <p:sp>
            <p:nvSpPr>
              <p:cNvPr id="241" name="Elipsa 23">
                <a:extLst>
                  <a:ext uri="{FF2B5EF4-FFF2-40B4-BE49-F238E27FC236}">
                    <a16:creationId xmlns:a16="http://schemas.microsoft.com/office/drawing/2014/main" id="{821B578A-C609-4D50-995D-E9266FEFE1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5029" y="3323600"/>
                <a:ext cx="507521" cy="488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D9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21%</a:t>
                </a:r>
              </a:p>
            </p:txBody>
          </p:sp>
        </p:grpSp>
        <p:pic>
          <p:nvPicPr>
            <p:cNvPr id="239" name="Grafika 238" descr="Roślina z wypełnieniem pełnym">
              <a:extLst>
                <a:ext uri="{FF2B5EF4-FFF2-40B4-BE49-F238E27FC236}">
                  <a16:creationId xmlns:a16="http://schemas.microsoft.com/office/drawing/2014/main" id="{FA9EB838-F59B-410B-8AEB-C1F75FC8B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417284" y="1798009"/>
              <a:ext cx="540000" cy="540000"/>
            </a:xfrm>
            <a:prstGeom prst="rect">
              <a:avLst/>
            </a:prstGeom>
          </p:spPr>
        </p:pic>
      </p:grpSp>
      <p:grpSp>
        <p:nvGrpSpPr>
          <p:cNvPr id="28" name="Grupa 27" descr="Skojarzenia z hasłem „park narodowy”&#10;&#10;Obraz przedstawia skojarzenie: las - 11%.">
            <a:extLst>
              <a:ext uri="{FF2B5EF4-FFF2-40B4-BE49-F238E27FC236}">
                <a16:creationId xmlns:a16="http://schemas.microsoft.com/office/drawing/2014/main" id="{2EE59F4D-5EE7-4D77-88E5-D77569204A5F}"/>
              </a:ext>
            </a:extLst>
          </p:cNvPr>
          <p:cNvGrpSpPr/>
          <p:nvPr/>
        </p:nvGrpSpPr>
        <p:grpSpPr>
          <a:xfrm>
            <a:off x="2722652" y="1791127"/>
            <a:ext cx="1008395" cy="769395"/>
            <a:chOff x="744153" y="2695685"/>
            <a:chExt cx="1008395" cy="769395"/>
          </a:xfrm>
        </p:grpSpPr>
        <p:pic>
          <p:nvPicPr>
            <p:cNvPr id="247" name="Grafika 246" descr="Sceneria leśna z wypełnieniem pełnym">
              <a:extLst>
                <a:ext uri="{FF2B5EF4-FFF2-40B4-BE49-F238E27FC236}">
                  <a16:creationId xmlns:a16="http://schemas.microsoft.com/office/drawing/2014/main" id="{DAEF6BD4-8EB9-4B37-B4FE-E1063AE7F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4153" y="2695685"/>
              <a:ext cx="553196" cy="553196"/>
            </a:xfrm>
            <a:prstGeom prst="rect">
              <a:avLst/>
            </a:prstGeom>
          </p:spPr>
        </p:pic>
        <p:grpSp>
          <p:nvGrpSpPr>
            <p:cNvPr id="243" name="Grupa 242">
              <a:extLst>
                <a:ext uri="{FF2B5EF4-FFF2-40B4-BE49-F238E27FC236}">
                  <a16:creationId xmlns:a16="http://schemas.microsoft.com/office/drawing/2014/main" id="{52C9513F-9BCE-4793-9955-EAF0C3D295BC}"/>
                </a:ext>
              </a:extLst>
            </p:cNvPr>
            <p:cNvGrpSpPr/>
            <p:nvPr/>
          </p:nvGrpSpPr>
          <p:grpSpPr>
            <a:xfrm>
              <a:off x="820567" y="2734146"/>
              <a:ext cx="931981" cy="730934"/>
              <a:chOff x="5774974" y="3165049"/>
              <a:chExt cx="875925" cy="660732"/>
            </a:xfrm>
          </p:grpSpPr>
          <p:sp>
            <p:nvSpPr>
              <p:cNvPr id="245" name="pole tekstowe 244">
                <a:extLst>
                  <a:ext uri="{FF2B5EF4-FFF2-40B4-BE49-F238E27FC236}">
                    <a16:creationId xmlns:a16="http://schemas.microsoft.com/office/drawing/2014/main" id="{BDC00069-473C-485D-87B0-96A1152771C9}"/>
                  </a:ext>
                </a:extLst>
              </p:cNvPr>
              <p:cNvSpPr txBox="1"/>
              <p:nvPr/>
            </p:nvSpPr>
            <p:spPr>
              <a:xfrm>
                <a:off x="5774974" y="3589297"/>
                <a:ext cx="372428" cy="236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1100" b="1">
                    <a:solidFill>
                      <a:srgbClr val="595959"/>
                    </a:solidFill>
                  </a:rPr>
                  <a:t>LAS</a:t>
                </a:r>
              </a:p>
            </p:txBody>
          </p:sp>
          <p:sp>
            <p:nvSpPr>
              <p:cNvPr id="246" name="Elipsa 23">
                <a:extLst>
                  <a:ext uri="{FF2B5EF4-FFF2-40B4-BE49-F238E27FC236}">
                    <a16:creationId xmlns:a16="http://schemas.microsoft.com/office/drawing/2014/main" id="{7EEDA420-FACA-4A80-8261-55356856DC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43378" y="3165049"/>
                <a:ext cx="507521" cy="488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63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200">
                    <a:solidFill>
                      <a:srgbClr val="595959"/>
                    </a:solidFill>
                  </a:rPr>
                  <a:t>11%</a:t>
                </a:r>
              </a:p>
            </p:txBody>
          </p:sp>
        </p:grpSp>
      </p:grpSp>
      <p:grpSp>
        <p:nvGrpSpPr>
          <p:cNvPr id="40" name="Grupa 39" descr="Skojarzenia z hasłem „park narodowy”&#10;&#10;Obraz przedstawia skojarzenie: czystość - 8%.">
            <a:extLst>
              <a:ext uri="{FF2B5EF4-FFF2-40B4-BE49-F238E27FC236}">
                <a16:creationId xmlns:a16="http://schemas.microsoft.com/office/drawing/2014/main" id="{26C4C5D1-020F-4835-B9BF-7F7B8551408E}"/>
              </a:ext>
            </a:extLst>
          </p:cNvPr>
          <p:cNvGrpSpPr/>
          <p:nvPr/>
        </p:nvGrpSpPr>
        <p:grpSpPr>
          <a:xfrm>
            <a:off x="1182382" y="1317039"/>
            <a:ext cx="904083" cy="706563"/>
            <a:chOff x="275147" y="2290149"/>
            <a:chExt cx="904083" cy="706563"/>
          </a:xfrm>
        </p:grpSpPr>
        <p:grpSp>
          <p:nvGrpSpPr>
            <p:cNvPr id="282" name="Grupa 281">
              <a:extLst>
                <a:ext uri="{FF2B5EF4-FFF2-40B4-BE49-F238E27FC236}">
                  <a16:creationId xmlns:a16="http://schemas.microsoft.com/office/drawing/2014/main" id="{AA7B5EA5-4397-47AB-88D3-07B59F490E82}"/>
                </a:ext>
              </a:extLst>
            </p:cNvPr>
            <p:cNvGrpSpPr/>
            <p:nvPr/>
          </p:nvGrpSpPr>
          <p:grpSpPr>
            <a:xfrm>
              <a:off x="561409" y="2290149"/>
              <a:ext cx="371851" cy="423566"/>
              <a:chOff x="3873500" y="4216400"/>
              <a:chExt cx="719137" cy="819150"/>
            </a:xfrm>
            <a:solidFill>
              <a:srgbClr val="DBDBDB"/>
            </a:solidFill>
          </p:grpSpPr>
          <p:sp>
            <p:nvSpPr>
              <p:cNvPr id="283" name="Freeform 37">
                <a:extLst>
                  <a:ext uri="{FF2B5EF4-FFF2-40B4-BE49-F238E27FC236}">
                    <a16:creationId xmlns:a16="http://schemas.microsoft.com/office/drawing/2014/main" id="{065867B5-72B3-4853-B790-8281CBED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500" y="4216400"/>
                <a:ext cx="404812" cy="819150"/>
              </a:xfrm>
              <a:custGeom>
                <a:avLst/>
                <a:gdLst>
                  <a:gd name="T0" fmla="*/ 350 w 766"/>
                  <a:gd name="T1" fmla="*/ 1345 h 1547"/>
                  <a:gd name="T2" fmla="*/ 353 w 766"/>
                  <a:gd name="T3" fmla="*/ 1333 h 1547"/>
                  <a:gd name="T4" fmla="*/ 362 w 766"/>
                  <a:gd name="T5" fmla="*/ 1326 h 1547"/>
                  <a:gd name="T6" fmla="*/ 369 w 766"/>
                  <a:gd name="T7" fmla="*/ 1326 h 1547"/>
                  <a:gd name="T8" fmla="*/ 378 w 766"/>
                  <a:gd name="T9" fmla="*/ 1332 h 1547"/>
                  <a:gd name="T10" fmla="*/ 426 w 766"/>
                  <a:gd name="T11" fmla="*/ 1526 h 1547"/>
                  <a:gd name="T12" fmla="*/ 454 w 766"/>
                  <a:gd name="T13" fmla="*/ 1517 h 1547"/>
                  <a:gd name="T14" fmla="*/ 448 w 766"/>
                  <a:gd name="T15" fmla="*/ 1394 h 1547"/>
                  <a:gd name="T16" fmla="*/ 447 w 766"/>
                  <a:gd name="T17" fmla="*/ 1387 h 1547"/>
                  <a:gd name="T18" fmla="*/ 453 w 766"/>
                  <a:gd name="T19" fmla="*/ 1377 h 1547"/>
                  <a:gd name="T20" fmla="*/ 458 w 766"/>
                  <a:gd name="T21" fmla="*/ 1374 h 1547"/>
                  <a:gd name="T22" fmla="*/ 470 w 766"/>
                  <a:gd name="T23" fmla="*/ 1375 h 1547"/>
                  <a:gd name="T24" fmla="*/ 478 w 766"/>
                  <a:gd name="T25" fmla="*/ 1384 h 1547"/>
                  <a:gd name="T26" fmla="*/ 509 w 766"/>
                  <a:gd name="T27" fmla="*/ 1493 h 1547"/>
                  <a:gd name="T28" fmla="*/ 577 w 766"/>
                  <a:gd name="T29" fmla="*/ 1460 h 1547"/>
                  <a:gd name="T30" fmla="*/ 670 w 766"/>
                  <a:gd name="T31" fmla="*/ 1406 h 1547"/>
                  <a:gd name="T32" fmla="*/ 733 w 766"/>
                  <a:gd name="T33" fmla="*/ 1374 h 1547"/>
                  <a:gd name="T34" fmla="*/ 766 w 766"/>
                  <a:gd name="T35" fmla="*/ 1360 h 1547"/>
                  <a:gd name="T36" fmla="*/ 601 w 766"/>
                  <a:gd name="T37" fmla="*/ 1026 h 1547"/>
                  <a:gd name="T38" fmla="*/ 545 w 766"/>
                  <a:gd name="T39" fmla="*/ 918 h 1547"/>
                  <a:gd name="T40" fmla="*/ 527 w 766"/>
                  <a:gd name="T41" fmla="*/ 886 h 1547"/>
                  <a:gd name="T42" fmla="*/ 505 w 766"/>
                  <a:gd name="T43" fmla="*/ 860 h 1547"/>
                  <a:gd name="T44" fmla="*/ 482 w 766"/>
                  <a:gd name="T45" fmla="*/ 836 h 1547"/>
                  <a:gd name="T46" fmla="*/ 456 w 766"/>
                  <a:gd name="T47" fmla="*/ 817 h 1547"/>
                  <a:gd name="T48" fmla="*/ 429 w 766"/>
                  <a:gd name="T49" fmla="*/ 802 h 1547"/>
                  <a:gd name="T50" fmla="*/ 404 w 766"/>
                  <a:gd name="T51" fmla="*/ 791 h 1547"/>
                  <a:gd name="T52" fmla="*/ 377 w 766"/>
                  <a:gd name="T53" fmla="*/ 784 h 1547"/>
                  <a:gd name="T54" fmla="*/ 353 w 766"/>
                  <a:gd name="T55" fmla="*/ 782 h 1547"/>
                  <a:gd name="T56" fmla="*/ 78 w 766"/>
                  <a:gd name="T57" fmla="*/ 26 h 1547"/>
                  <a:gd name="T58" fmla="*/ 69 w 766"/>
                  <a:gd name="T59" fmla="*/ 12 h 1547"/>
                  <a:gd name="T60" fmla="*/ 57 w 766"/>
                  <a:gd name="T61" fmla="*/ 3 h 1547"/>
                  <a:gd name="T62" fmla="*/ 42 w 766"/>
                  <a:gd name="T63" fmla="*/ 0 h 1547"/>
                  <a:gd name="T64" fmla="*/ 25 w 766"/>
                  <a:gd name="T65" fmla="*/ 2 h 1547"/>
                  <a:gd name="T66" fmla="*/ 18 w 766"/>
                  <a:gd name="T67" fmla="*/ 5 h 1547"/>
                  <a:gd name="T68" fmla="*/ 7 w 766"/>
                  <a:gd name="T69" fmla="*/ 17 h 1547"/>
                  <a:gd name="T70" fmla="*/ 1 w 766"/>
                  <a:gd name="T71" fmla="*/ 31 h 1547"/>
                  <a:gd name="T72" fmla="*/ 0 w 766"/>
                  <a:gd name="T73" fmla="*/ 46 h 1547"/>
                  <a:gd name="T74" fmla="*/ 276 w 766"/>
                  <a:gd name="T75" fmla="*/ 810 h 1547"/>
                  <a:gd name="T76" fmla="*/ 268 w 766"/>
                  <a:gd name="T77" fmla="*/ 817 h 1547"/>
                  <a:gd name="T78" fmla="*/ 253 w 766"/>
                  <a:gd name="T79" fmla="*/ 834 h 1547"/>
                  <a:gd name="T80" fmla="*/ 240 w 766"/>
                  <a:gd name="T81" fmla="*/ 855 h 1547"/>
                  <a:gd name="T82" fmla="*/ 228 w 766"/>
                  <a:gd name="T83" fmla="*/ 878 h 1547"/>
                  <a:gd name="T84" fmla="*/ 219 w 766"/>
                  <a:gd name="T85" fmla="*/ 904 h 1547"/>
                  <a:gd name="T86" fmla="*/ 212 w 766"/>
                  <a:gd name="T87" fmla="*/ 932 h 1547"/>
                  <a:gd name="T88" fmla="*/ 209 w 766"/>
                  <a:gd name="T89" fmla="*/ 962 h 1547"/>
                  <a:gd name="T90" fmla="*/ 209 w 766"/>
                  <a:gd name="T91" fmla="*/ 993 h 1547"/>
                  <a:gd name="T92" fmla="*/ 333 w 766"/>
                  <a:gd name="T93" fmla="*/ 964 h 1547"/>
                  <a:gd name="T94" fmla="*/ 336 w 766"/>
                  <a:gd name="T95" fmla="*/ 963 h 1547"/>
                  <a:gd name="T96" fmla="*/ 347 w 766"/>
                  <a:gd name="T97" fmla="*/ 965 h 1547"/>
                  <a:gd name="T98" fmla="*/ 353 w 766"/>
                  <a:gd name="T99" fmla="*/ 969 h 1547"/>
                  <a:gd name="T100" fmla="*/ 357 w 766"/>
                  <a:gd name="T101" fmla="*/ 976 h 1547"/>
                  <a:gd name="T102" fmla="*/ 357 w 766"/>
                  <a:gd name="T103" fmla="*/ 979 h 1547"/>
                  <a:gd name="T104" fmla="*/ 357 w 766"/>
                  <a:gd name="T105" fmla="*/ 986 h 1547"/>
                  <a:gd name="T106" fmla="*/ 354 w 766"/>
                  <a:gd name="T107" fmla="*/ 993 h 1547"/>
                  <a:gd name="T108" fmla="*/ 349 w 766"/>
                  <a:gd name="T109" fmla="*/ 998 h 1547"/>
                  <a:gd name="T110" fmla="*/ 217 w 766"/>
                  <a:gd name="T111" fmla="*/ 1047 h 1547"/>
                  <a:gd name="T112" fmla="*/ 247 w 766"/>
                  <a:gd name="T113" fmla="*/ 1177 h 1547"/>
                  <a:gd name="T114" fmla="*/ 338 w 766"/>
                  <a:gd name="T115" fmla="*/ 1547 h 1547"/>
                  <a:gd name="T116" fmla="*/ 368 w 766"/>
                  <a:gd name="T117" fmla="*/ 1541 h 1547"/>
                  <a:gd name="T118" fmla="*/ 350 w 766"/>
                  <a:gd name="T119" fmla="*/ 1345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6" h="1547">
                    <a:moveTo>
                      <a:pt x="350" y="1345"/>
                    </a:moveTo>
                    <a:lnTo>
                      <a:pt x="350" y="1345"/>
                    </a:lnTo>
                    <a:lnTo>
                      <a:pt x="350" y="1339"/>
                    </a:lnTo>
                    <a:lnTo>
                      <a:pt x="353" y="1333"/>
                    </a:lnTo>
                    <a:lnTo>
                      <a:pt x="357" y="1329"/>
                    </a:lnTo>
                    <a:lnTo>
                      <a:pt x="362" y="1326"/>
                    </a:lnTo>
                    <a:lnTo>
                      <a:pt x="362" y="1326"/>
                    </a:lnTo>
                    <a:lnTo>
                      <a:pt x="369" y="1326"/>
                    </a:lnTo>
                    <a:lnTo>
                      <a:pt x="374" y="1329"/>
                    </a:lnTo>
                    <a:lnTo>
                      <a:pt x="378" y="1332"/>
                    </a:lnTo>
                    <a:lnTo>
                      <a:pt x="381" y="1338"/>
                    </a:lnTo>
                    <a:lnTo>
                      <a:pt x="426" y="1526"/>
                    </a:lnTo>
                    <a:lnTo>
                      <a:pt x="426" y="1526"/>
                    </a:lnTo>
                    <a:lnTo>
                      <a:pt x="454" y="1517"/>
                    </a:lnTo>
                    <a:lnTo>
                      <a:pt x="480" y="1506"/>
                    </a:lnTo>
                    <a:lnTo>
                      <a:pt x="448" y="1394"/>
                    </a:lnTo>
                    <a:lnTo>
                      <a:pt x="448" y="1394"/>
                    </a:lnTo>
                    <a:lnTo>
                      <a:pt x="447" y="1387"/>
                    </a:lnTo>
                    <a:lnTo>
                      <a:pt x="449" y="1382"/>
                    </a:lnTo>
                    <a:lnTo>
                      <a:pt x="453" y="1377"/>
                    </a:lnTo>
                    <a:lnTo>
                      <a:pt x="458" y="1374"/>
                    </a:lnTo>
                    <a:lnTo>
                      <a:pt x="458" y="1374"/>
                    </a:lnTo>
                    <a:lnTo>
                      <a:pt x="464" y="1374"/>
                    </a:lnTo>
                    <a:lnTo>
                      <a:pt x="470" y="1375"/>
                    </a:lnTo>
                    <a:lnTo>
                      <a:pt x="475" y="1379"/>
                    </a:lnTo>
                    <a:lnTo>
                      <a:pt x="478" y="1384"/>
                    </a:lnTo>
                    <a:lnTo>
                      <a:pt x="509" y="1493"/>
                    </a:lnTo>
                    <a:lnTo>
                      <a:pt x="509" y="1493"/>
                    </a:lnTo>
                    <a:lnTo>
                      <a:pt x="543" y="1477"/>
                    </a:lnTo>
                    <a:lnTo>
                      <a:pt x="577" y="1460"/>
                    </a:lnTo>
                    <a:lnTo>
                      <a:pt x="639" y="1424"/>
                    </a:lnTo>
                    <a:lnTo>
                      <a:pt x="670" y="1406"/>
                    </a:lnTo>
                    <a:lnTo>
                      <a:pt x="701" y="1390"/>
                    </a:lnTo>
                    <a:lnTo>
                      <a:pt x="733" y="1374"/>
                    </a:lnTo>
                    <a:lnTo>
                      <a:pt x="766" y="1360"/>
                    </a:lnTo>
                    <a:lnTo>
                      <a:pt x="766" y="1360"/>
                    </a:lnTo>
                    <a:lnTo>
                      <a:pt x="663" y="1149"/>
                    </a:lnTo>
                    <a:lnTo>
                      <a:pt x="601" y="1026"/>
                    </a:lnTo>
                    <a:lnTo>
                      <a:pt x="545" y="918"/>
                    </a:lnTo>
                    <a:lnTo>
                      <a:pt x="545" y="918"/>
                    </a:lnTo>
                    <a:lnTo>
                      <a:pt x="536" y="901"/>
                    </a:lnTo>
                    <a:lnTo>
                      <a:pt x="527" y="886"/>
                    </a:lnTo>
                    <a:lnTo>
                      <a:pt x="516" y="872"/>
                    </a:lnTo>
                    <a:lnTo>
                      <a:pt x="505" y="860"/>
                    </a:lnTo>
                    <a:lnTo>
                      <a:pt x="493" y="847"/>
                    </a:lnTo>
                    <a:lnTo>
                      <a:pt x="482" y="836"/>
                    </a:lnTo>
                    <a:lnTo>
                      <a:pt x="469" y="826"/>
                    </a:lnTo>
                    <a:lnTo>
                      <a:pt x="456" y="817"/>
                    </a:lnTo>
                    <a:lnTo>
                      <a:pt x="443" y="809"/>
                    </a:lnTo>
                    <a:lnTo>
                      <a:pt x="429" y="802"/>
                    </a:lnTo>
                    <a:lnTo>
                      <a:pt x="417" y="796"/>
                    </a:lnTo>
                    <a:lnTo>
                      <a:pt x="404" y="791"/>
                    </a:lnTo>
                    <a:lnTo>
                      <a:pt x="390" y="788"/>
                    </a:lnTo>
                    <a:lnTo>
                      <a:pt x="377" y="784"/>
                    </a:lnTo>
                    <a:lnTo>
                      <a:pt x="365" y="783"/>
                    </a:lnTo>
                    <a:lnTo>
                      <a:pt x="353" y="782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74" y="19"/>
                    </a:lnTo>
                    <a:lnTo>
                      <a:pt x="69" y="12"/>
                    </a:lnTo>
                    <a:lnTo>
                      <a:pt x="64" y="8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2" y="0"/>
                    </a:lnTo>
                    <a:lnTo>
                      <a:pt x="33" y="1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8" y="5"/>
                    </a:lnTo>
                    <a:lnTo>
                      <a:pt x="13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276" y="810"/>
                    </a:lnTo>
                    <a:lnTo>
                      <a:pt x="276" y="810"/>
                    </a:lnTo>
                    <a:lnTo>
                      <a:pt x="268" y="817"/>
                    </a:lnTo>
                    <a:lnTo>
                      <a:pt x="261" y="825"/>
                    </a:lnTo>
                    <a:lnTo>
                      <a:pt x="253" y="834"/>
                    </a:lnTo>
                    <a:lnTo>
                      <a:pt x="246" y="845"/>
                    </a:lnTo>
                    <a:lnTo>
                      <a:pt x="240" y="855"/>
                    </a:lnTo>
                    <a:lnTo>
                      <a:pt x="233" y="867"/>
                    </a:lnTo>
                    <a:lnTo>
                      <a:pt x="228" y="878"/>
                    </a:lnTo>
                    <a:lnTo>
                      <a:pt x="223" y="891"/>
                    </a:lnTo>
                    <a:lnTo>
                      <a:pt x="219" y="904"/>
                    </a:lnTo>
                    <a:lnTo>
                      <a:pt x="216" y="918"/>
                    </a:lnTo>
                    <a:lnTo>
                      <a:pt x="212" y="932"/>
                    </a:lnTo>
                    <a:lnTo>
                      <a:pt x="210" y="947"/>
                    </a:lnTo>
                    <a:lnTo>
                      <a:pt x="209" y="962"/>
                    </a:lnTo>
                    <a:lnTo>
                      <a:pt x="209" y="977"/>
                    </a:lnTo>
                    <a:lnTo>
                      <a:pt x="209" y="993"/>
                    </a:lnTo>
                    <a:lnTo>
                      <a:pt x="210" y="1009"/>
                    </a:lnTo>
                    <a:lnTo>
                      <a:pt x="333" y="964"/>
                    </a:lnTo>
                    <a:lnTo>
                      <a:pt x="333" y="964"/>
                    </a:lnTo>
                    <a:lnTo>
                      <a:pt x="336" y="963"/>
                    </a:lnTo>
                    <a:lnTo>
                      <a:pt x="340" y="963"/>
                    </a:lnTo>
                    <a:lnTo>
                      <a:pt x="347" y="965"/>
                    </a:lnTo>
                    <a:lnTo>
                      <a:pt x="350" y="966"/>
                    </a:lnTo>
                    <a:lnTo>
                      <a:pt x="353" y="969"/>
                    </a:lnTo>
                    <a:lnTo>
                      <a:pt x="355" y="972"/>
                    </a:lnTo>
                    <a:lnTo>
                      <a:pt x="357" y="976"/>
                    </a:lnTo>
                    <a:lnTo>
                      <a:pt x="357" y="976"/>
                    </a:lnTo>
                    <a:lnTo>
                      <a:pt x="357" y="979"/>
                    </a:lnTo>
                    <a:lnTo>
                      <a:pt x="357" y="983"/>
                    </a:lnTo>
                    <a:lnTo>
                      <a:pt x="357" y="986"/>
                    </a:lnTo>
                    <a:lnTo>
                      <a:pt x="356" y="990"/>
                    </a:lnTo>
                    <a:lnTo>
                      <a:pt x="354" y="993"/>
                    </a:lnTo>
                    <a:lnTo>
                      <a:pt x="352" y="995"/>
                    </a:lnTo>
                    <a:lnTo>
                      <a:pt x="349" y="998"/>
                    </a:lnTo>
                    <a:lnTo>
                      <a:pt x="346" y="999"/>
                    </a:lnTo>
                    <a:lnTo>
                      <a:pt x="217" y="1047"/>
                    </a:lnTo>
                    <a:lnTo>
                      <a:pt x="217" y="1047"/>
                    </a:lnTo>
                    <a:lnTo>
                      <a:pt x="247" y="1177"/>
                    </a:lnTo>
                    <a:lnTo>
                      <a:pt x="281" y="1320"/>
                    </a:lnTo>
                    <a:lnTo>
                      <a:pt x="338" y="1547"/>
                    </a:lnTo>
                    <a:lnTo>
                      <a:pt x="338" y="1547"/>
                    </a:lnTo>
                    <a:lnTo>
                      <a:pt x="368" y="1541"/>
                    </a:lnTo>
                    <a:lnTo>
                      <a:pt x="396" y="1534"/>
                    </a:lnTo>
                    <a:lnTo>
                      <a:pt x="350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4" name="Freeform 38">
                <a:extLst>
                  <a:ext uri="{FF2B5EF4-FFF2-40B4-BE49-F238E27FC236}">
                    <a16:creationId xmlns:a16="http://schemas.microsoft.com/office/drawing/2014/main" id="{0BFB72E1-1720-42E1-931B-2AC3B66D9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0375" y="4657725"/>
                <a:ext cx="322262" cy="355600"/>
              </a:xfrm>
              <a:custGeom>
                <a:avLst/>
                <a:gdLst>
                  <a:gd name="T0" fmla="*/ 427 w 609"/>
                  <a:gd name="T1" fmla="*/ 212 h 672"/>
                  <a:gd name="T2" fmla="*/ 477 w 609"/>
                  <a:gd name="T3" fmla="*/ 271 h 672"/>
                  <a:gd name="T4" fmla="*/ 492 w 609"/>
                  <a:gd name="T5" fmla="*/ 294 h 672"/>
                  <a:gd name="T6" fmla="*/ 503 w 609"/>
                  <a:gd name="T7" fmla="*/ 318 h 672"/>
                  <a:gd name="T8" fmla="*/ 508 w 609"/>
                  <a:gd name="T9" fmla="*/ 345 h 672"/>
                  <a:gd name="T10" fmla="*/ 508 w 609"/>
                  <a:gd name="T11" fmla="*/ 371 h 672"/>
                  <a:gd name="T12" fmla="*/ 504 w 609"/>
                  <a:gd name="T13" fmla="*/ 396 h 672"/>
                  <a:gd name="T14" fmla="*/ 494 w 609"/>
                  <a:gd name="T15" fmla="*/ 422 h 672"/>
                  <a:gd name="T16" fmla="*/ 479 w 609"/>
                  <a:gd name="T17" fmla="*/ 444 h 672"/>
                  <a:gd name="T18" fmla="*/ 460 w 609"/>
                  <a:gd name="T19" fmla="*/ 463 h 672"/>
                  <a:gd name="T20" fmla="*/ 0 w 609"/>
                  <a:gd name="T21" fmla="*/ 288 h 672"/>
                  <a:gd name="T22" fmla="*/ 183 w 609"/>
                  <a:gd name="T23" fmla="*/ 136 h 672"/>
                  <a:gd name="T24" fmla="*/ 207 w 609"/>
                  <a:gd name="T25" fmla="*/ 121 h 672"/>
                  <a:gd name="T26" fmla="*/ 231 w 609"/>
                  <a:gd name="T27" fmla="*/ 111 h 672"/>
                  <a:gd name="T28" fmla="*/ 258 w 609"/>
                  <a:gd name="T29" fmla="*/ 105 h 672"/>
                  <a:gd name="T30" fmla="*/ 283 w 609"/>
                  <a:gd name="T31" fmla="*/ 105 h 672"/>
                  <a:gd name="T32" fmla="*/ 310 w 609"/>
                  <a:gd name="T33" fmla="*/ 109 h 672"/>
                  <a:gd name="T34" fmla="*/ 334 w 609"/>
                  <a:gd name="T35" fmla="*/ 120 h 672"/>
                  <a:gd name="T36" fmla="*/ 356 w 609"/>
                  <a:gd name="T37" fmla="*/ 134 h 672"/>
                  <a:gd name="T38" fmla="*/ 376 w 609"/>
                  <a:gd name="T39" fmla="*/ 153 h 672"/>
                  <a:gd name="T40" fmla="*/ 507 w 609"/>
                  <a:gd name="T41" fmla="*/ 28 h 672"/>
                  <a:gd name="T42" fmla="*/ 518 w 609"/>
                  <a:gd name="T43" fmla="*/ 18 h 672"/>
                  <a:gd name="T44" fmla="*/ 541 w 609"/>
                  <a:gd name="T45" fmla="*/ 4 h 672"/>
                  <a:gd name="T46" fmla="*/ 558 w 609"/>
                  <a:gd name="T47" fmla="*/ 0 h 672"/>
                  <a:gd name="T48" fmla="*/ 570 w 609"/>
                  <a:gd name="T49" fmla="*/ 1 h 672"/>
                  <a:gd name="T50" fmla="*/ 580 w 609"/>
                  <a:gd name="T51" fmla="*/ 5 h 672"/>
                  <a:gd name="T52" fmla="*/ 591 w 609"/>
                  <a:gd name="T53" fmla="*/ 12 h 672"/>
                  <a:gd name="T54" fmla="*/ 595 w 609"/>
                  <a:gd name="T55" fmla="*/ 17 h 672"/>
                  <a:gd name="T56" fmla="*/ 607 w 609"/>
                  <a:gd name="T57" fmla="*/ 40 h 672"/>
                  <a:gd name="T58" fmla="*/ 609 w 609"/>
                  <a:gd name="T59" fmla="*/ 64 h 672"/>
                  <a:gd name="T60" fmla="*/ 602 w 609"/>
                  <a:gd name="T61" fmla="*/ 87 h 672"/>
                  <a:gd name="T62" fmla="*/ 587 w 609"/>
                  <a:gd name="T63" fmla="*/ 107 h 672"/>
                  <a:gd name="T64" fmla="*/ 514 w 609"/>
                  <a:gd name="T65" fmla="*/ 64 h 672"/>
                  <a:gd name="T66" fmla="*/ 518 w 609"/>
                  <a:gd name="T67" fmla="*/ 73 h 672"/>
                  <a:gd name="T68" fmla="*/ 525 w 609"/>
                  <a:gd name="T69" fmla="*/ 80 h 672"/>
                  <a:gd name="T70" fmla="*/ 534 w 609"/>
                  <a:gd name="T71" fmla="*/ 84 h 672"/>
                  <a:gd name="T72" fmla="*/ 544 w 609"/>
                  <a:gd name="T73" fmla="*/ 83 h 672"/>
                  <a:gd name="T74" fmla="*/ 550 w 609"/>
                  <a:gd name="T75" fmla="*/ 80 h 672"/>
                  <a:gd name="T76" fmla="*/ 561 w 609"/>
                  <a:gd name="T77" fmla="*/ 73 h 672"/>
                  <a:gd name="T78" fmla="*/ 568 w 609"/>
                  <a:gd name="T79" fmla="*/ 64 h 672"/>
                  <a:gd name="T80" fmla="*/ 571 w 609"/>
                  <a:gd name="T81" fmla="*/ 54 h 672"/>
                  <a:gd name="T82" fmla="*/ 571 w 609"/>
                  <a:gd name="T83" fmla="*/ 49 h 672"/>
                  <a:gd name="T84" fmla="*/ 569 w 609"/>
                  <a:gd name="T85" fmla="*/ 39 h 672"/>
                  <a:gd name="T86" fmla="*/ 562 w 609"/>
                  <a:gd name="T87" fmla="*/ 33 h 672"/>
                  <a:gd name="T88" fmla="*/ 552 w 609"/>
                  <a:gd name="T89" fmla="*/ 29 h 672"/>
                  <a:gd name="T90" fmla="*/ 541 w 609"/>
                  <a:gd name="T91" fmla="*/ 30 h 672"/>
                  <a:gd name="T92" fmla="*/ 535 w 609"/>
                  <a:gd name="T93" fmla="*/ 33 h 672"/>
                  <a:gd name="T94" fmla="*/ 526 w 609"/>
                  <a:gd name="T95" fmla="*/ 39 h 672"/>
                  <a:gd name="T96" fmla="*/ 519 w 609"/>
                  <a:gd name="T97" fmla="*/ 48 h 672"/>
                  <a:gd name="T98" fmla="*/ 515 w 609"/>
                  <a:gd name="T99" fmla="*/ 58 h 672"/>
                  <a:gd name="T100" fmla="*/ 238 w 609"/>
                  <a:gd name="T101" fmla="*/ 509 h 672"/>
                  <a:gd name="T102" fmla="*/ 241 w 609"/>
                  <a:gd name="T103" fmla="*/ 505 h 672"/>
                  <a:gd name="T104" fmla="*/ 243 w 609"/>
                  <a:gd name="T105" fmla="*/ 496 h 672"/>
                  <a:gd name="T106" fmla="*/ 106 w 609"/>
                  <a:gd name="T107" fmla="*/ 297 h 672"/>
                  <a:gd name="T108" fmla="*/ 102 w 609"/>
                  <a:gd name="T109" fmla="*/ 294 h 672"/>
                  <a:gd name="T110" fmla="*/ 93 w 609"/>
                  <a:gd name="T111" fmla="*/ 292 h 672"/>
                  <a:gd name="T112" fmla="*/ 88 w 609"/>
                  <a:gd name="T113" fmla="*/ 294 h 672"/>
                  <a:gd name="T114" fmla="*/ 83 w 609"/>
                  <a:gd name="T115" fmla="*/ 302 h 672"/>
                  <a:gd name="T116" fmla="*/ 85 w 609"/>
                  <a:gd name="T117" fmla="*/ 311 h 672"/>
                  <a:gd name="T118" fmla="*/ 220 w 609"/>
                  <a:gd name="T119" fmla="*/ 505 h 672"/>
                  <a:gd name="T120" fmla="*/ 225 w 609"/>
                  <a:gd name="T121" fmla="*/ 510 h 672"/>
                  <a:gd name="T122" fmla="*/ 231 w 609"/>
                  <a:gd name="T123" fmla="*/ 511 h 672"/>
                  <a:gd name="T124" fmla="*/ 238 w 609"/>
                  <a:gd name="T125" fmla="*/ 509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9" h="672">
                    <a:moveTo>
                      <a:pt x="587" y="107"/>
                    </a:moveTo>
                    <a:lnTo>
                      <a:pt x="427" y="212"/>
                    </a:lnTo>
                    <a:lnTo>
                      <a:pt x="477" y="271"/>
                    </a:lnTo>
                    <a:lnTo>
                      <a:pt x="477" y="271"/>
                    </a:lnTo>
                    <a:lnTo>
                      <a:pt x="485" y="282"/>
                    </a:lnTo>
                    <a:lnTo>
                      <a:pt x="492" y="294"/>
                    </a:lnTo>
                    <a:lnTo>
                      <a:pt x="498" y="306"/>
                    </a:lnTo>
                    <a:lnTo>
                      <a:pt x="503" y="318"/>
                    </a:lnTo>
                    <a:lnTo>
                      <a:pt x="506" y="331"/>
                    </a:lnTo>
                    <a:lnTo>
                      <a:pt x="508" y="345"/>
                    </a:lnTo>
                    <a:lnTo>
                      <a:pt x="510" y="358"/>
                    </a:lnTo>
                    <a:lnTo>
                      <a:pt x="508" y="371"/>
                    </a:lnTo>
                    <a:lnTo>
                      <a:pt x="507" y="383"/>
                    </a:lnTo>
                    <a:lnTo>
                      <a:pt x="504" y="396"/>
                    </a:lnTo>
                    <a:lnTo>
                      <a:pt x="499" y="409"/>
                    </a:lnTo>
                    <a:lnTo>
                      <a:pt x="494" y="422"/>
                    </a:lnTo>
                    <a:lnTo>
                      <a:pt x="487" y="433"/>
                    </a:lnTo>
                    <a:lnTo>
                      <a:pt x="479" y="444"/>
                    </a:lnTo>
                    <a:lnTo>
                      <a:pt x="470" y="454"/>
                    </a:lnTo>
                    <a:lnTo>
                      <a:pt x="460" y="463"/>
                    </a:lnTo>
                    <a:lnTo>
                      <a:pt x="212" y="672"/>
                    </a:lnTo>
                    <a:lnTo>
                      <a:pt x="0" y="288"/>
                    </a:lnTo>
                    <a:lnTo>
                      <a:pt x="183" y="136"/>
                    </a:lnTo>
                    <a:lnTo>
                      <a:pt x="183" y="136"/>
                    </a:lnTo>
                    <a:lnTo>
                      <a:pt x="195" y="128"/>
                    </a:lnTo>
                    <a:lnTo>
                      <a:pt x="207" y="121"/>
                    </a:lnTo>
                    <a:lnTo>
                      <a:pt x="218" y="115"/>
                    </a:lnTo>
                    <a:lnTo>
                      <a:pt x="231" y="111"/>
                    </a:lnTo>
                    <a:lnTo>
                      <a:pt x="244" y="107"/>
                    </a:lnTo>
                    <a:lnTo>
                      <a:pt x="258" y="105"/>
                    </a:lnTo>
                    <a:lnTo>
                      <a:pt x="270" y="105"/>
                    </a:lnTo>
                    <a:lnTo>
                      <a:pt x="283" y="105"/>
                    </a:lnTo>
                    <a:lnTo>
                      <a:pt x="296" y="107"/>
                    </a:lnTo>
                    <a:lnTo>
                      <a:pt x="310" y="109"/>
                    </a:lnTo>
                    <a:lnTo>
                      <a:pt x="321" y="114"/>
                    </a:lnTo>
                    <a:lnTo>
                      <a:pt x="334" y="120"/>
                    </a:lnTo>
                    <a:lnTo>
                      <a:pt x="346" y="126"/>
                    </a:lnTo>
                    <a:lnTo>
                      <a:pt x="356" y="134"/>
                    </a:lnTo>
                    <a:lnTo>
                      <a:pt x="367" y="143"/>
                    </a:lnTo>
                    <a:lnTo>
                      <a:pt x="376" y="153"/>
                    </a:lnTo>
                    <a:lnTo>
                      <a:pt x="383" y="160"/>
                    </a:lnTo>
                    <a:lnTo>
                      <a:pt x="507" y="28"/>
                    </a:lnTo>
                    <a:lnTo>
                      <a:pt x="507" y="28"/>
                    </a:lnTo>
                    <a:lnTo>
                      <a:pt x="518" y="18"/>
                    </a:lnTo>
                    <a:lnTo>
                      <a:pt x="529" y="10"/>
                    </a:lnTo>
                    <a:lnTo>
                      <a:pt x="541" y="4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1"/>
                    </a:lnTo>
                    <a:lnTo>
                      <a:pt x="576" y="3"/>
                    </a:lnTo>
                    <a:lnTo>
                      <a:pt x="580" y="5"/>
                    </a:lnTo>
                    <a:lnTo>
                      <a:pt x="586" y="8"/>
                    </a:lnTo>
                    <a:lnTo>
                      <a:pt x="591" y="12"/>
                    </a:lnTo>
                    <a:lnTo>
                      <a:pt x="595" y="17"/>
                    </a:lnTo>
                    <a:lnTo>
                      <a:pt x="595" y="17"/>
                    </a:lnTo>
                    <a:lnTo>
                      <a:pt x="602" y="28"/>
                    </a:lnTo>
                    <a:lnTo>
                      <a:pt x="607" y="40"/>
                    </a:lnTo>
                    <a:lnTo>
                      <a:pt x="609" y="51"/>
                    </a:lnTo>
                    <a:lnTo>
                      <a:pt x="609" y="64"/>
                    </a:lnTo>
                    <a:lnTo>
                      <a:pt x="607" y="76"/>
                    </a:lnTo>
                    <a:lnTo>
                      <a:pt x="602" y="87"/>
                    </a:lnTo>
                    <a:lnTo>
                      <a:pt x="597" y="98"/>
                    </a:lnTo>
                    <a:lnTo>
                      <a:pt x="587" y="107"/>
                    </a:lnTo>
                    <a:close/>
                    <a:moveTo>
                      <a:pt x="514" y="64"/>
                    </a:moveTo>
                    <a:lnTo>
                      <a:pt x="514" y="64"/>
                    </a:lnTo>
                    <a:lnTo>
                      <a:pt x="515" y="69"/>
                    </a:lnTo>
                    <a:lnTo>
                      <a:pt x="518" y="73"/>
                    </a:lnTo>
                    <a:lnTo>
                      <a:pt x="520" y="77"/>
                    </a:lnTo>
                    <a:lnTo>
                      <a:pt x="525" y="80"/>
                    </a:lnTo>
                    <a:lnTo>
                      <a:pt x="528" y="83"/>
                    </a:lnTo>
                    <a:lnTo>
                      <a:pt x="534" y="84"/>
                    </a:lnTo>
                    <a:lnTo>
                      <a:pt x="539" y="84"/>
                    </a:lnTo>
                    <a:lnTo>
                      <a:pt x="544" y="83"/>
                    </a:lnTo>
                    <a:lnTo>
                      <a:pt x="544" y="83"/>
                    </a:lnTo>
                    <a:lnTo>
                      <a:pt x="550" y="80"/>
                    </a:lnTo>
                    <a:lnTo>
                      <a:pt x="556" y="77"/>
                    </a:lnTo>
                    <a:lnTo>
                      <a:pt x="561" y="73"/>
                    </a:lnTo>
                    <a:lnTo>
                      <a:pt x="564" y="69"/>
                    </a:lnTo>
                    <a:lnTo>
                      <a:pt x="568" y="64"/>
                    </a:lnTo>
                    <a:lnTo>
                      <a:pt x="570" y="59"/>
                    </a:lnTo>
                    <a:lnTo>
                      <a:pt x="571" y="54"/>
                    </a:lnTo>
                    <a:lnTo>
                      <a:pt x="571" y="49"/>
                    </a:lnTo>
                    <a:lnTo>
                      <a:pt x="571" y="49"/>
                    </a:lnTo>
                    <a:lnTo>
                      <a:pt x="570" y="43"/>
                    </a:lnTo>
                    <a:lnTo>
                      <a:pt x="569" y="39"/>
                    </a:lnTo>
                    <a:lnTo>
                      <a:pt x="565" y="35"/>
                    </a:lnTo>
                    <a:lnTo>
                      <a:pt x="562" y="33"/>
                    </a:lnTo>
                    <a:lnTo>
                      <a:pt x="557" y="30"/>
                    </a:lnTo>
                    <a:lnTo>
                      <a:pt x="552" y="29"/>
                    </a:lnTo>
                    <a:lnTo>
                      <a:pt x="547" y="29"/>
                    </a:lnTo>
                    <a:lnTo>
                      <a:pt x="541" y="30"/>
                    </a:lnTo>
                    <a:lnTo>
                      <a:pt x="541" y="30"/>
                    </a:lnTo>
                    <a:lnTo>
                      <a:pt x="535" y="33"/>
                    </a:lnTo>
                    <a:lnTo>
                      <a:pt x="530" y="35"/>
                    </a:lnTo>
                    <a:lnTo>
                      <a:pt x="526" y="39"/>
                    </a:lnTo>
                    <a:lnTo>
                      <a:pt x="521" y="43"/>
                    </a:lnTo>
                    <a:lnTo>
                      <a:pt x="519" y="48"/>
                    </a:lnTo>
                    <a:lnTo>
                      <a:pt x="516" y="54"/>
                    </a:lnTo>
                    <a:lnTo>
                      <a:pt x="515" y="58"/>
                    </a:lnTo>
                    <a:lnTo>
                      <a:pt x="514" y="64"/>
                    </a:lnTo>
                    <a:close/>
                    <a:moveTo>
                      <a:pt x="238" y="509"/>
                    </a:moveTo>
                    <a:lnTo>
                      <a:pt x="238" y="509"/>
                    </a:lnTo>
                    <a:lnTo>
                      <a:pt x="241" y="505"/>
                    </a:lnTo>
                    <a:lnTo>
                      <a:pt x="243" y="501"/>
                    </a:lnTo>
                    <a:lnTo>
                      <a:pt x="243" y="496"/>
                    </a:lnTo>
                    <a:lnTo>
                      <a:pt x="241" y="491"/>
                    </a:lnTo>
                    <a:lnTo>
                      <a:pt x="106" y="297"/>
                    </a:lnTo>
                    <a:lnTo>
                      <a:pt x="106" y="297"/>
                    </a:lnTo>
                    <a:lnTo>
                      <a:pt x="102" y="294"/>
                    </a:lnTo>
                    <a:lnTo>
                      <a:pt x="97" y="292"/>
                    </a:lnTo>
                    <a:lnTo>
                      <a:pt x="93" y="292"/>
                    </a:lnTo>
                    <a:lnTo>
                      <a:pt x="88" y="294"/>
                    </a:lnTo>
                    <a:lnTo>
                      <a:pt x="88" y="294"/>
                    </a:lnTo>
                    <a:lnTo>
                      <a:pt x="85" y="297"/>
                    </a:lnTo>
                    <a:lnTo>
                      <a:pt x="83" y="302"/>
                    </a:lnTo>
                    <a:lnTo>
                      <a:pt x="83" y="307"/>
                    </a:lnTo>
                    <a:lnTo>
                      <a:pt x="85" y="311"/>
                    </a:lnTo>
                    <a:lnTo>
                      <a:pt x="220" y="505"/>
                    </a:lnTo>
                    <a:lnTo>
                      <a:pt x="220" y="505"/>
                    </a:lnTo>
                    <a:lnTo>
                      <a:pt x="223" y="508"/>
                    </a:lnTo>
                    <a:lnTo>
                      <a:pt x="225" y="510"/>
                    </a:lnTo>
                    <a:lnTo>
                      <a:pt x="231" y="511"/>
                    </a:lnTo>
                    <a:lnTo>
                      <a:pt x="231" y="511"/>
                    </a:lnTo>
                    <a:lnTo>
                      <a:pt x="234" y="511"/>
                    </a:lnTo>
                    <a:lnTo>
                      <a:pt x="238" y="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5" name="Freeform 39">
                <a:extLst>
                  <a:ext uri="{FF2B5EF4-FFF2-40B4-BE49-F238E27FC236}">
                    <a16:creationId xmlns:a16="http://schemas.microsoft.com/office/drawing/2014/main" id="{F76BA4D8-E60E-4BC9-A406-543C94DE5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4657725"/>
                <a:ext cx="322262" cy="355600"/>
              </a:xfrm>
              <a:custGeom>
                <a:avLst/>
                <a:gdLst>
                  <a:gd name="T0" fmla="*/ 427 w 609"/>
                  <a:gd name="T1" fmla="*/ 212 h 672"/>
                  <a:gd name="T2" fmla="*/ 477 w 609"/>
                  <a:gd name="T3" fmla="*/ 271 h 672"/>
                  <a:gd name="T4" fmla="*/ 492 w 609"/>
                  <a:gd name="T5" fmla="*/ 294 h 672"/>
                  <a:gd name="T6" fmla="*/ 503 w 609"/>
                  <a:gd name="T7" fmla="*/ 318 h 672"/>
                  <a:gd name="T8" fmla="*/ 508 w 609"/>
                  <a:gd name="T9" fmla="*/ 345 h 672"/>
                  <a:gd name="T10" fmla="*/ 508 w 609"/>
                  <a:gd name="T11" fmla="*/ 371 h 672"/>
                  <a:gd name="T12" fmla="*/ 504 w 609"/>
                  <a:gd name="T13" fmla="*/ 396 h 672"/>
                  <a:gd name="T14" fmla="*/ 494 w 609"/>
                  <a:gd name="T15" fmla="*/ 422 h 672"/>
                  <a:gd name="T16" fmla="*/ 479 w 609"/>
                  <a:gd name="T17" fmla="*/ 444 h 672"/>
                  <a:gd name="T18" fmla="*/ 460 w 609"/>
                  <a:gd name="T19" fmla="*/ 463 h 672"/>
                  <a:gd name="T20" fmla="*/ 0 w 609"/>
                  <a:gd name="T21" fmla="*/ 288 h 672"/>
                  <a:gd name="T22" fmla="*/ 183 w 609"/>
                  <a:gd name="T23" fmla="*/ 136 h 672"/>
                  <a:gd name="T24" fmla="*/ 207 w 609"/>
                  <a:gd name="T25" fmla="*/ 121 h 672"/>
                  <a:gd name="T26" fmla="*/ 231 w 609"/>
                  <a:gd name="T27" fmla="*/ 111 h 672"/>
                  <a:gd name="T28" fmla="*/ 258 w 609"/>
                  <a:gd name="T29" fmla="*/ 105 h 672"/>
                  <a:gd name="T30" fmla="*/ 283 w 609"/>
                  <a:gd name="T31" fmla="*/ 105 h 672"/>
                  <a:gd name="T32" fmla="*/ 310 w 609"/>
                  <a:gd name="T33" fmla="*/ 109 h 672"/>
                  <a:gd name="T34" fmla="*/ 334 w 609"/>
                  <a:gd name="T35" fmla="*/ 120 h 672"/>
                  <a:gd name="T36" fmla="*/ 356 w 609"/>
                  <a:gd name="T37" fmla="*/ 134 h 672"/>
                  <a:gd name="T38" fmla="*/ 376 w 609"/>
                  <a:gd name="T39" fmla="*/ 153 h 672"/>
                  <a:gd name="T40" fmla="*/ 507 w 609"/>
                  <a:gd name="T41" fmla="*/ 28 h 672"/>
                  <a:gd name="T42" fmla="*/ 518 w 609"/>
                  <a:gd name="T43" fmla="*/ 18 h 672"/>
                  <a:gd name="T44" fmla="*/ 541 w 609"/>
                  <a:gd name="T45" fmla="*/ 4 h 672"/>
                  <a:gd name="T46" fmla="*/ 558 w 609"/>
                  <a:gd name="T47" fmla="*/ 0 h 672"/>
                  <a:gd name="T48" fmla="*/ 570 w 609"/>
                  <a:gd name="T49" fmla="*/ 1 h 672"/>
                  <a:gd name="T50" fmla="*/ 580 w 609"/>
                  <a:gd name="T51" fmla="*/ 5 h 672"/>
                  <a:gd name="T52" fmla="*/ 591 w 609"/>
                  <a:gd name="T53" fmla="*/ 12 h 672"/>
                  <a:gd name="T54" fmla="*/ 595 w 609"/>
                  <a:gd name="T55" fmla="*/ 17 h 672"/>
                  <a:gd name="T56" fmla="*/ 607 w 609"/>
                  <a:gd name="T57" fmla="*/ 40 h 672"/>
                  <a:gd name="T58" fmla="*/ 609 w 609"/>
                  <a:gd name="T59" fmla="*/ 64 h 672"/>
                  <a:gd name="T60" fmla="*/ 602 w 609"/>
                  <a:gd name="T61" fmla="*/ 87 h 672"/>
                  <a:gd name="T62" fmla="*/ 587 w 609"/>
                  <a:gd name="T63" fmla="*/ 107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9" h="672">
                    <a:moveTo>
                      <a:pt x="587" y="107"/>
                    </a:moveTo>
                    <a:lnTo>
                      <a:pt x="427" y="212"/>
                    </a:lnTo>
                    <a:lnTo>
                      <a:pt x="477" y="271"/>
                    </a:lnTo>
                    <a:lnTo>
                      <a:pt x="477" y="271"/>
                    </a:lnTo>
                    <a:lnTo>
                      <a:pt x="485" y="282"/>
                    </a:lnTo>
                    <a:lnTo>
                      <a:pt x="492" y="294"/>
                    </a:lnTo>
                    <a:lnTo>
                      <a:pt x="498" y="306"/>
                    </a:lnTo>
                    <a:lnTo>
                      <a:pt x="503" y="318"/>
                    </a:lnTo>
                    <a:lnTo>
                      <a:pt x="506" y="331"/>
                    </a:lnTo>
                    <a:lnTo>
                      <a:pt x="508" y="345"/>
                    </a:lnTo>
                    <a:lnTo>
                      <a:pt x="510" y="358"/>
                    </a:lnTo>
                    <a:lnTo>
                      <a:pt x="508" y="371"/>
                    </a:lnTo>
                    <a:lnTo>
                      <a:pt x="507" y="383"/>
                    </a:lnTo>
                    <a:lnTo>
                      <a:pt x="504" y="396"/>
                    </a:lnTo>
                    <a:lnTo>
                      <a:pt x="499" y="409"/>
                    </a:lnTo>
                    <a:lnTo>
                      <a:pt x="494" y="422"/>
                    </a:lnTo>
                    <a:lnTo>
                      <a:pt x="487" y="433"/>
                    </a:lnTo>
                    <a:lnTo>
                      <a:pt x="479" y="444"/>
                    </a:lnTo>
                    <a:lnTo>
                      <a:pt x="470" y="454"/>
                    </a:lnTo>
                    <a:lnTo>
                      <a:pt x="460" y="463"/>
                    </a:lnTo>
                    <a:lnTo>
                      <a:pt x="212" y="672"/>
                    </a:lnTo>
                    <a:lnTo>
                      <a:pt x="0" y="288"/>
                    </a:lnTo>
                    <a:lnTo>
                      <a:pt x="183" y="136"/>
                    </a:lnTo>
                    <a:lnTo>
                      <a:pt x="183" y="136"/>
                    </a:lnTo>
                    <a:lnTo>
                      <a:pt x="195" y="128"/>
                    </a:lnTo>
                    <a:lnTo>
                      <a:pt x="207" y="121"/>
                    </a:lnTo>
                    <a:lnTo>
                      <a:pt x="218" y="115"/>
                    </a:lnTo>
                    <a:lnTo>
                      <a:pt x="231" y="111"/>
                    </a:lnTo>
                    <a:lnTo>
                      <a:pt x="244" y="107"/>
                    </a:lnTo>
                    <a:lnTo>
                      <a:pt x="258" y="105"/>
                    </a:lnTo>
                    <a:lnTo>
                      <a:pt x="270" y="105"/>
                    </a:lnTo>
                    <a:lnTo>
                      <a:pt x="283" y="105"/>
                    </a:lnTo>
                    <a:lnTo>
                      <a:pt x="296" y="107"/>
                    </a:lnTo>
                    <a:lnTo>
                      <a:pt x="310" y="109"/>
                    </a:lnTo>
                    <a:lnTo>
                      <a:pt x="321" y="114"/>
                    </a:lnTo>
                    <a:lnTo>
                      <a:pt x="334" y="120"/>
                    </a:lnTo>
                    <a:lnTo>
                      <a:pt x="346" y="126"/>
                    </a:lnTo>
                    <a:lnTo>
                      <a:pt x="356" y="134"/>
                    </a:lnTo>
                    <a:lnTo>
                      <a:pt x="367" y="143"/>
                    </a:lnTo>
                    <a:lnTo>
                      <a:pt x="376" y="153"/>
                    </a:lnTo>
                    <a:lnTo>
                      <a:pt x="383" y="160"/>
                    </a:lnTo>
                    <a:lnTo>
                      <a:pt x="507" y="28"/>
                    </a:lnTo>
                    <a:lnTo>
                      <a:pt x="507" y="28"/>
                    </a:lnTo>
                    <a:lnTo>
                      <a:pt x="518" y="18"/>
                    </a:lnTo>
                    <a:lnTo>
                      <a:pt x="529" y="10"/>
                    </a:lnTo>
                    <a:lnTo>
                      <a:pt x="541" y="4"/>
                    </a:lnTo>
                    <a:lnTo>
                      <a:pt x="552" y="0"/>
                    </a:lnTo>
                    <a:lnTo>
                      <a:pt x="558" y="0"/>
                    </a:lnTo>
                    <a:lnTo>
                      <a:pt x="564" y="0"/>
                    </a:lnTo>
                    <a:lnTo>
                      <a:pt x="570" y="1"/>
                    </a:lnTo>
                    <a:lnTo>
                      <a:pt x="576" y="3"/>
                    </a:lnTo>
                    <a:lnTo>
                      <a:pt x="580" y="5"/>
                    </a:lnTo>
                    <a:lnTo>
                      <a:pt x="586" y="8"/>
                    </a:lnTo>
                    <a:lnTo>
                      <a:pt x="591" y="12"/>
                    </a:lnTo>
                    <a:lnTo>
                      <a:pt x="595" y="17"/>
                    </a:lnTo>
                    <a:lnTo>
                      <a:pt x="595" y="17"/>
                    </a:lnTo>
                    <a:lnTo>
                      <a:pt x="602" y="28"/>
                    </a:lnTo>
                    <a:lnTo>
                      <a:pt x="607" y="40"/>
                    </a:lnTo>
                    <a:lnTo>
                      <a:pt x="609" y="51"/>
                    </a:lnTo>
                    <a:lnTo>
                      <a:pt x="609" y="64"/>
                    </a:lnTo>
                    <a:lnTo>
                      <a:pt x="607" y="76"/>
                    </a:lnTo>
                    <a:lnTo>
                      <a:pt x="602" y="87"/>
                    </a:lnTo>
                    <a:lnTo>
                      <a:pt x="597" y="98"/>
                    </a:lnTo>
                    <a:lnTo>
                      <a:pt x="587" y="10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6" name="Freeform 40">
                <a:extLst>
                  <a:ext uri="{FF2B5EF4-FFF2-40B4-BE49-F238E27FC236}">
                    <a16:creationId xmlns:a16="http://schemas.microsoft.com/office/drawing/2014/main" id="{44F8E365-002A-4086-A442-566DB9C41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425" y="4673600"/>
                <a:ext cx="30162" cy="28575"/>
              </a:xfrm>
              <a:custGeom>
                <a:avLst/>
                <a:gdLst>
                  <a:gd name="T0" fmla="*/ 0 w 57"/>
                  <a:gd name="T1" fmla="*/ 35 h 55"/>
                  <a:gd name="T2" fmla="*/ 0 w 57"/>
                  <a:gd name="T3" fmla="*/ 35 h 55"/>
                  <a:gd name="T4" fmla="*/ 1 w 57"/>
                  <a:gd name="T5" fmla="*/ 40 h 55"/>
                  <a:gd name="T6" fmla="*/ 4 w 57"/>
                  <a:gd name="T7" fmla="*/ 44 h 55"/>
                  <a:gd name="T8" fmla="*/ 6 w 57"/>
                  <a:gd name="T9" fmla="*/ 48 h 55"/>
                  <a:gd name="T10" fmla="*/ 11 w 57"/>
                  <a:gd name="T11" fmla="*/ 51 h 55"/>
                  <a:gd name="T12" fmla="*/ 14 w 57"/>
                  <a:gd name="T13" fmla="*/ 54 h 55"/>
                  <a:gd name="T14" fmla="*/ 20 w 57"/>
                  <a:gd name="T15" fmla="*/ 55 h 55"/>
                  <a:gd name="T16" fmla="*/ 25 w 57"/>
                  <a:gd name="T17" fmla="*/ 55 h 55"/>
                  <a:gd name="T18" fmla="*/ 30 w 57"/>
                  <a:gd name="T19" fmla="*/ 54 h 55"/>
                  <a:gd name="T20" fmla="*/ 30 w 57"/>
                  <a:gd name="T21" fmla="*/ 54 h 55"/>
                  <a:gd name="T22" fmla="*/ 36 w 57"/>
                  <a:gd name="T23" fmla="*/ 51 h 55"/>
                  <a:gd name="T24" fmla="*/ 42 w 57"/>
                  <a:gd name="T25" fmla="*/ 48 h 55"/>
                  <a:gd name="T26" fmla="*/ 47 w 57"/>
                  <a:gd name="T27" fmla="*/ 44 h 55"/>
                  <a:gd name="T28" fmla="*/ 50 w 57"/>
                  <a:gd name="T29" fmla="*/ 40 h 55"/>
                  <a:gd name="T30" fmla="*/ 54 w 57"/>
                  <a:gd name="T31" fmla="*/ 35 h 55"/>
                  <a:gd name="T32" fmla="*/ 56 w 57"/>
                  <a:gd name="T33" fmla="*/ 30 h 55"/>
                  <a:gd name="T34" fmla="*/ 57 w 57"/>
                  <a:gd name="T35" fmla="*/ 25 h 55"/>
                  <a:gd name="T36" fmla="*/ 57 w 57"/>
                  <a:gd name="T37" fmla="*/ 20 h 55"/>
                  <a:gd name="T38" fmla="*/ 57 w 57"/>
                  <a:gd name="T39" fmla="*/ 20 h 55"/>
                  <a:gd name="T40" fmla="*/ 56 w 57"/>
                  <a:gd name="T41" fmla="*/ 14 h 55"/>
                  <a:gd name="T42" fmla="*/ 55 w 57"/>
                  <a:gd name="T43" fmla="*/ 10 h 55"/>
                  <a:gd name="T44" fmla="*/ 51 w 57"/>
                  <a:gd name="T45" fmla="*/ 6 h 55"/>
                  <a:gd name="T46" fmla="*/ 48 w 57"/>
                  <a:gd name="T47" fmla="*/ 4 h 55"/>
                  <a:gd name="T48" fmla="*/ 43 w 57"/>
                  <a:gd name="T49" fmla="*/ 1 h 55"/>
                  <a:gd name="T50" fmla="*/ 38 w 57"/>
                  <a:gd name="T51" fmla="*/ 0 h 55"/>
                  <a:gd name="T52" fmla="*/ 33 w 57"/>
                  <a:gd name="T53" fmla="*/ 0 h 55"/>
                  <a:gd name="T54" fmla="*/ 27 w 57"/>
                  <a:gd name="T55" fmla="*/ 1 h 55"/>
                  <a:gd name="T56" fmla="*/ 27 w 57"/>
                  <a:gd name="T57" fmla="*/ 1 h 55"/>
                  <a:gd name="T58" fmla="*/ 21 w 57"/>
                  <a:gd name="T59" fmla="*/ 4 h 55"/>
                  <a:gd name="T60" fmla="*/ 16 w 57"/>
                  <a:gd name="T61" fmla="*/ 6 h 55"/>
                  <a:gd name="T62" fmla="*/ 12 w 57"/>
                  <a:gd name="T63" fmla="*/ 10 h 55"/>
                  <a:gd name="T64" fmla="*/ 7 w 57"/>
                  <a:gd name="T65" fmla="*/ 14 h 55"/>
                  <a:gd name="T66" fmla="*/ 5 w 57"/>
                  <a:gd name="T67" fmla="*/ 19 h 55"/>
                  <a:gd name="T68" fmla="*/ 2 w 57"/>
                  <a:gd name="T69" fmla="*/ 25 h 55"/>
                  <a:gd name="T70" fmla="*/ 1 w 57"/>
                  <a:gd name="T71" fmla="*/ 29 h 55"/>
                  <a:gd name="T72" fmla="*/ 0 w 57"/>
                  <a:gd name="T73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7" h="55">
                    <a:moveTo>
                      <a:pt x="0" y="35"/>
                    </a:moveTo>
                    <a:lnTo>
                      <a:pt x="0" y="35"/>
                    </a:lnTo>
                    <a:lnTo>
                      <a:pt x="1" y="40"/>
                    </a:lnTo>
                    <a:lnTo>
                      <a:pt x="4" y="44"/>
                    </a:lnTo>
                    <a:lnTo>
                      <a:pt x="6" y="48"/>
                    </a:lnTo>
                    <a:lnTo>
                      <a:pt x="11" y="51"/>
                    </a:lnTo>
                    <a:lnTo>
                      <a:pt x="14" y="54"/>
                    </a:lnTo>
                    <a:lnTo>
                      <a:pt x="20" y="55"/>
                    </a:lnTo>
                    <a:lnTo>
                      <a:pt x="25" y="55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51"/>
                    </a:lnTo>
                    <a:lnTo>
                      <a:pt x="42" y="48"/>
                    </a:lnTo>
                    <a:lnTo>
                      <a:pt x="47" y="44"/>
                    </a:lnTo>
                    <a:lnTo>
                      <a:pt x="50" y="40"/>
                    </a:lnTo>
                    <a:lnTo>
                      <a:pt x="54" y="35"/>
                    </a:lnTo>
                    <a:lnTo>
                      <a:pt x="56" y="30"/>
                    </a:lnTo>
                    <a:lnTo>
                      <a:pt x="57" y="25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8" y="4"/>
                    </a:lnTo>
                    <a:lnTo>
                      <a:pt x="43" y="1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2" y="10"/>
                    </a:lnTo>
                    <a:lnTo>
                      <a:pt x="7" y="14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7" name="Freeform 41">
                <a:extLst>
                  <a:ext uri="{FF2B5EF4-FFF2-40B4-BE49-F238E27FC236}">
                    <a16:creationId xmlns:a16="http://schemas.microsoft.com/office/drawing/2014/main" id="{2591DFE6-B161-404A-AE73-B8EB3080D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4813300"/>
                <a:ext cx="84137" cy="115887"/>
              </a:xfrm>
              <a:custGeom>
                <a:avLst/>
                <a:gdLst>
                  <a:gd name="T0" fmla="*/ 155 w 160"/>
                  <a:gd name="T1" fmla="*/ 217 h 219"/>
                  <a:gd name="T2" fmla="*/ 155 w 160"/>
                  <a:gd name="T3" fmla="*/ 217 h 219"/>
                  <a:gd name="T4" fmla="*/ 158 w 160"/>
                  <a:gd name="T5" fmla="*/ 213 h 219"/>
                  <a:gd name="T6" fmla="*/ 160 w 160"/>
                  <a:gd name="T7" fmla="*/ 209 h 219"/>
                  <a:gd name="T8" fmla="*/ 160 w 160"/>
                  <a:gd name="T9" fmla="*/ 204 h 219"/>
                  <a:gd name="T10" fmla="*/ 158 w 160"/>
                  <a:gd name="T11" fmla="*/ 199 h 219"/>
                  <a:gd name="T12" fmla="*/ 23 w 160"/>
                  <a:gd name="T13" fmla="*/ 5 h 219"/>
                  <a:gd name="T14" fmla="*/ 23 w 160"/>
                  <a:gd name="T15" fmla="*/ 5 h 219"/>
                  <a:gd name="T16" fmla="*/ 19 w 160"/>
                  <a:gd name="T17" fmla="*/ 2 h 219"/>
                  <a:gd name="T18" fmla="*/ 14 w 160"/>
                  <a:gd name="T19" fmla="*/ 0 h 219"/>
                  <a:gd name="T20" fmla="*/ 10 w 160"/>
                  <a:gd name="T21" fmla="*/ 0 h 219"/>
                  <a:gd name="T22" fmla="*/ 5 w 160"/>
                  <a:gd name="T23" fmla="*/ 2 h 219"/>
                  <a:gd name="T24" fmla="*/ 5 w 160"/>
                  <a:gd name="T25" fmla="*/ 2 h 219"/>
                  <a:gd name="T26" fmla="*/ 2 w 160"/>
                  <a:gd name="T27" fmla="*/ 5 h 219"/>
                  <a:gd name="T28" fmla="*/ 0 w 160"/>
                  <a:gd name="T29" fmla="*/ 10 h 219"/>
                  <a:gd name="T30" fmla="*/ 0 w 160"/>
                  <a:gd name="T31" fmla="*/ 15 h 219"/>
                  <a:gd name="T32" fmla="*/ 2 w 160"/>
                  <a:gd name="T33" fmla="*/ 19 h 219"/>
                  <a:gd name="T34" fmla="*/ 137 w 160"/>
                  <a:gd name="T35" fmla="*/ 213 h 219"/>
                  <a:gd name="T36" fmla="*/ 137 w 160"/>
                  <a:gd name="T37" fmla="*/ 213 h 219"/>
                  <a:gd name="T38" fmla="*/ 140 w 160"/>
                  <a:gd name="T39" fmla="*/ 216 h 219"/>
                  <a:gd name="T40" fmla="*/ 142 w 160"/>
                  <a:gd name="T41" fmla="*/ 218 h 219"/>
                  <a:gd name="T42" fmla="*/ 148 w 160"/>
                  <a:gd name="T43" fmla="*/ 219 h 219"/>
                  <a:gd name="T44" fmla="*/ 148 w 160"/>
                  <a:gd name="T45" fmla="*/ 219 h 219"/>
                  <a:gd name="T46" fmla="*/ 151 w 160"/>
                  <a:gd name="T47" fmla="*/ 219 h 219"/>
                  <a:gd name="T48" fmla="*/ 155 w 160"/>
                  <a:gd name="T49" fmla="*/ 21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0" h="219">
                    <a:moveTo>
                      <a:pt x="155" y="217"/>
                    </a:moveTo>
                    <a:lnTo>
                      <a:pt x="155" y="217"/>
                    </a:lnTo>
                    <a:lnTo>
                      <a:pt x="158" y="213"/>
                    </a:lnTo>
                    <a:lnTo>
                      <a:pt x="160" y="209"/>
                    </a:lnTo>
                    <a:lnTo>
                      <a:pt x="160" y="204"/>
                    </a:lnTo>
                    <a:lnTo>
                      <a:pt x="158" y="199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137" y="213"/>
                    </a:lnTo>
                    <a:lnTo>
                      <a:pt x="137" y="213"/>
                    </a:lnTo>
                    <a:lnTo>
                      <a:pt x="140" y="216"/>
                    </a:lnTo>
                    <a:lnTo>
                      <a:pt x="142" y="218"/>
                    </a:lnTo>
                    <a:lnTo>
                      <a:pt x="148" y="219"/>
                    </a:lnTo>
                    <a:lnTo>
                      <a:pt x="148" y="219"/>
                    </a:lnTo>
                    <a:lnTo>
                      <a:pt x="151" y="219"/>
                    </a:lnTo>
                    <a:lnTo>
                      <a:pt x="155" y="21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288" name="Grupa 287">
                <a:extLst>
                  <a:ext uri="{FF2B5EF4-FFF2-40B4-BE49-F238E27FC236}">
                    <a16:creationId xmlns:a16="http://schemas.microsoft.com/office/drawing/2014/main" id="{C6AB6BB3-E46B-42E3-B6A4-7D627C82CF16}"/>
                  </a:ext>
                </a:extLst>
              </p:cNvPr>
              <p:cNvGrpSpPr/>
              <p:nvPr/>
            </p:nvGrpSpPr>
            <p:grpSpPr>
              <a:xfrm>
                <a:off x="4225925" y="4981575"/>
                <a:ext cx="79375" cy="39687"/>
                <a:chOff x="4225925" y="4981575"/>
                <a:chExt cx="79375" cy="39687"/>
              </a:xfrm>
              <a:grpFill/>
            </p:grpSpPr>
            <p:sp>
              <p:nvSpPr>
                <p:cNvPr id="289" name="Freeform 42">
                  <a:extLst>
                    <a:ext uri="{FF2B5EF4-FFF2-40B4-BE49-F238E27FC236}">
                      <a16:creationId xmlns:a16="http://schemas.microsoft.com/office/drawing/2014/main" id="{FEE8F78D-E126-44CB-AB6F-4206FF617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1963" y="4981575"/>
                  <a:ext cx="33337" cy="31750"/>
                </a:xfrm>
                <a:custGeom>
                  <a:avLst/>
                  <a:gdLst>
                    <a:gd name="T0" fmla="*/ 31 w 61"/>
                    <a:gd name="T1" fmla="*/ 0 h 60"/>
                    <a:gd name="T2" fmla="*/ 31 w 61"/>
                    <a:gd name="T3" fmla="*/ 0 h 60"/>
                    <a:gd name="T4" fmla="*/ 25 w 61"/>
                    <a:gd name="T5" fmla="*/ 0 h 60"/>
                    <a:gd name="T6" fmla="*/ 19 w 61"/>
                    <a:gd name="T7" fmla="*/ 2 h 60"/>
                    <a:gd name="T8" fmla="*/ 14 w 61"/>
                    <a:gd name="T9" fmla="*/ 4 h 60"/>
                    <a:gd name="T10" fmla="*/ 10 w 61"/>
                    <a:gd name="T11" fmla="*/ 8 h 60"/>
                    <a:gd name="T12" fmla="*/ 6 w 61"/>
                    <a:gd name="T13" fmla="*/ 12 h 60"/>
                    <a:gd name="T14" fmla="*/ 3 w 61"/>
                    <a:gd name="T15" fmla="*/ 17 h 60"/>
                    <a:gd name="T16" fmla="*/ 2 w 61"/>
                    <a:gd name="T17" fmla="*/ 23 h 60"/>
                    <a:gd name="T18" fmla="*/ 0 w 61"/>
                    <a:gd name="T19" fmla="*/ 30 h 60"/>
                    <a:gd name="T20" fmla="*/ 0 w 61"/>
                    <a:gd name="T21" fmla="*/ 30 h 60"/>
                    <a:gd name="T22" fmla="*/ 2 w 61"/>
                    <a:gd name="T23" fmla="*/ 36 h 60"/>
                    <a:gd name="T24" fmla="*/ 3 w 61"/>
                    <a:gd name="T25" fmla="*/ 41 h 60"/>
                    <a:gd name="T26" fmla="*/ 6 w 61"/>
                    <a:gd name="T27" fmla="*/ 46 h 60"/>
                    <a:gd name="T28" fmla="*/ 10 w 61"/>
                    <a:gd name="T29" fmla="*/ 51 h 60"/>
                    <a:gd name="T30" fmla="*/ 14 w 61"/>
                    <a:gd name="T31" fmla="*/ 54 h 60"/>
                    <a:gd name="T32" fmla="*/ 19 w 61"/>
                    <a:gd name="T33" fmla="*/ 57 h 60"/>
                    <a:gd name="T34" fmla="*/ 25 w 61"/>
                    <a:gd name="T35" fmla="*/ 59 h 60"/>
                    <a:gd name="T36" fmla="*/ 31 w 61"/>
                    <a:gd name="T37" fmla="*/ 60 h 60"/>
                    <a:gd name="T38" fmla="*/ 31 w 61"/>
                    <a:gd name="T39" fmla="*/ 60 h 60"/>
                    <a:gd name="T40" fmla="*/ 36 w 61"/>
                    <a:gd name="T41" fmla="*/ 59 h 60"/>
                    <a:gd name="T42" fmla="*/ 42 w 61"/>
                    <a:gd name="T43" fmla="*/ 57 h 60"/>
                    <a:gd name="T44" fmla="*/ 48 w 61"/>
                    <a:gd name="T45" fmla="*/ 54 h 60"/>
                    <a:gd name="T46" fmla="*/ 51 w 61"/>
                    <a:gd name="T47" fmla="*/ 51 h 60"/>
                    <a:gd name="T48" fmla="*/ 56 w 61"/>
                    <a:gd name="T49" fmla="*/ 46 h 60"/>
                    <a:gd name="T50" fmla="*/ 58 w 61"/>
                    <a:gd name="T51" fmla="*/ 41 h 60"/>
                    <a:gd name="T52" fmla="*/ 61 w 61"/>
                    <a:gd name="T53" fmla="*/ 36 h 60"/>
                    <a:gd name="T54" fmla="*/ 61 w 61"/>
                    <a:gd name="T55" fmla="*/ 30 h 60"/>
                    <a:gd name="T56" fmla="*/ 61 w 61"/>
                    <a:gd name="T57" fmla="*/ 30 h 60"/>
                    <a:gd name="T58" fmla="*/ 61 w 61"/>
                    <a:gd name="T59" fmla="*/ 23 h 60"/>
                    <a:gd name="T60" fmla="*/ 58 w 61"/>
                    <a:gd name="T61" fmla="*/ 17 h 60"/>
                    <a:gd name="T62" fmla="*/ 56 w 61"/>
                    <a:gd name="T63" fmla="*/ 12 h 60"/>
                    <a:gd name="T64" fmla="*/ 51 w 61"/>
                    <a:gd name="T65" fmla="*/ 8 h 60"/>
                    <a:gd name="T66" fmla="*/ 48 w 61"/>
                    <a:gd name="T67" fmla="*/ 4 h 60"/>
                    <a:gd name="T68" fmla="*/ 42 w 61"/>
                    <a:gd name="T69" fmla="*/ 2 h 60"/>
                    <a:gd name="T70" fmla="*/ 36 w 61"/>
                    <a:gd name="T71" fmla="*/ 0 h 60"/>
                    <a:gd name="T72" fmla="*/ 31 w 61"/>
                    <a:gd name="T73" fmla="*/ 0 h 60"/>
                    <a:gd name="T74" fmla="*/ 31 w 61"/>
                    <a:gd name="T7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1" h="60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3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3" y="41"/>
                      </a:lnTo>
                      <a:lnTo>
                        <a:pt x="6" y="46"/>
                      </a:lnTo>
                      <a:lnTo>
                        <a:pt x="10" y="51"/>
                      </a:lnTo>
                      <a:lnTo>
                        <a:pt x="14" y="54"/>
                      </a:lnTo>
                      <a:lnTo>
                        <a:pt x="19" y="57"/>
                      </a:lnTo>
                      <a:lnTo>
                        <a:pt x="25" y="59"/>
                      </a:lnTo>
                      <a:lnTo>
                        <a:pt x="31" y="60"/>
                      </a:lnTo>
                      <a:lnTo>
                        <a:pt x="31" y="60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8" y="54"/>
                      </a:lnTo>
                      <a:lnTo>
                        <a:pt x="51" y="51"/>
                      </a:lnTo>
                      <a:lnTo>
                        <a:pt x="56" y="46"/>
                      </a:lnTo>
                      <a:lnTo>
                        <a:pt x="58" y="41"/>
                      </a:lnTo>
                      <a:lnTo>
                        <a:pt x="61" y="36"/>
                      </a:lnTo>
                      <a:lnTo>
                        <a:pt x="61" y="30"/>
                      </a:lnTo>
                      <a:lnTo>
                        <a:pt x="61" y="30"/>
                      </a:lnTo>
                      <a:lnTo>
                        <a:pt x="61" y="23"/>
                      </a:lnTo>
                      <a:lnTo>
                        <a:pt x="58" y="17"/>
                      </a:lnTo>
                      <a:lnTo>
                        <a:pt x="56" y="12"/>
                      </a:lnTo>
                      <a:lnTo>
                        <a:pt x="51" y="8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90" name="Freeform 43">
                  <a:extLst>
                    <a:ext uri="{FF2B5EF4-FFF2-40B4-BE49-F238E27FC236}">
                      <a16:creationId xmlns:a16="http://schemas.microsoft.com/office/drawing/2014/main" id="{D2BB04B9-A69C-44E4-A5EE-6E0F472BB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5925" y="5000625"/>
                  <a:ext cx="19050" cy="20637"/>
                </a:xfrm>
                <a:custGeom>
                  <a:avLst/>
                  <a:gdLst>
                    <a:gd name="T0" fmla="*/ 19 w 37"/>
                    <a:gd name="T1" fmla="*/ 0 h 37"/>
                    <a:gd name="T2" fmla="*/ 19 w 37"/>
                    <a:gd name="T3" fmla="*/ 0 h 37"/>
                    <a:gd name="T4" fmla="*/ 15 w 37"/>
                    <a:gd name="T5" fmla="*/ 1 h 37"/>
                    <a:gd name="T6" fmla="*/ 12 w 37"/>
                    <a:gd name="T7" fmla="*/ 2 h 37"/>
                    <a:gd name="T8" fmla="*/ 6 w 37"/>
                    <a:gd name="T9" fmla="*/ 6 h 37"/>
                    <a:gd name="T10" fmla="*/ 2 w 37"/>
                    <a:gd name="T11" fmla="*/ 12 h 37"/>
                    <a:gd name="T12" fmla="*/ 1 w 37"/>
                    <a:gd name="T13" fmla="*/ 15 h 37"/>
                    <a:gd name="T14" fmla="*/ 0 w 37"/>
                    <a:gd name="T15" fmla="*/ 19 h 37"/>
                    <a:gd name="T16" fmla="*/ 0 w 37"/>
                    <a:gd name="T17" fmla="*/ 19 h 37"/>
                    <a:gd name="T18" fmla="*/ 1 w 37"/>
                    <a:gd name="T19" fmla="*/ 22 h 37"/>
                    <a:gd name="T20" fmla="*/ 2 w 37"/>
                    <a:gd name="T21" fmla="*/ 26 h 37"/>
                    <a:gd name="T22" fmla="*/ 6 w 37"/>
                    <a:gd name="T23" fmla="*/ 31 h 37"/>
                    <a:gd name="T24" fmla="*/ 12 w 37"/>
                    <a:gd name="T25" fmla="*/ 36 h 37"/>
                    <a:gd name="T26" fmla="*/ 15 w 37"/>
                    <a:gd name="T27" fmla="*/ 37 h 37"/>
                    <a:gd name="T28" fmla="*/ 19 w 37"/>
                    <a:gd name="T29" fmla="*/ 37 h 37"/>
                    <a:gd name="T30" fmla="*/ 19 w 37"/>
                    <a:gd name="T31" fmla="*/ 37 h 37"/>
                    <a:gd name="T32" fmla="*/ 23 w 37"/>
                    <a:gd name="T33" fmla="*/ 37 h 37"/>
                    <a:gd name="T34" fmla="*/ 26 w 37"/>
                    <a:gd name="T35" fmla="*/ 36 h 37"/>
                    <a:gd name="T36" fmla="*/ 32 w 37"/>
                    <a:gd name="T37" fmla="*/ 31 h 37"/>
                    <a:gd name="T38" fmla="*/ 36 w 37"/>
                    <a:gd name="T39" fmla="*/ 26 h 37"/>
                    <a:gd name="T40" fmla="*/ 37 w 37"/>
                    <a:gd name="T41" fmla="*/ 22 h 37"/>
                    <a:gd name="T42" fmla="*/ 37 w 37"/>
                    <a:gd name="T43" fmla="*/ 19 h 37"/>
                    <a:gd name="T44" fmla="*/ 37 w 37"/>
                    <a:gd name="T45" fmla="*/ 19 h 37"/>
                    <a:gd name="T46" fmla="*/ 37 w 37"/>
                    <a:gd name="T47" fmla="*/ 15 h 37"/>
                    <a:gd name="T48" fmla="*/ 36 w 37"/>
                    <a:gd name="T49" fmla="*/ 12 h 37"/>
                    <a:gd name="T50" fmla="*/ 32 w 37"/>
                    <a:gd name="T51" fmla="*/ 6 h 37"/>
                    <a:gd name="T52" fmla="*/ 26 w 37"/>
                    <a:gd name="T53" fmla="*/ 2 h 37"/>
                    <a:gd name="T54" fmla="*/ 23 w 37"/>
                    <a:gd name="T55" fmla="*/ 1 h 37"/>
                    <a:gd name="T56" fmla="*/ 19 w 37"/>
                    <a:gd name="T57" fmla="*/ 0 h 37"/>
                    <a:gd name="T58" fmla="*/ 19 w 37"/>
                    <a:gd name="T5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7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" y="22"/>
                      </a:lnTo>
                      <a:lnTo>
                        <a:pt x="2" y="26"/>
                      </a:lnTo>
                      <a:lnTo>
                        <a:pt x="6" y="31"/>
                      </a:lnTo>
                      <a:lnTo>
                        <a:pt x="12" y="36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6" y="36"/>
                      </a:lnTo>
                      <a:lnTo>
                        <a:pt x="32" y="31"/>
                      </a:lnTo>
                      <a:lnTo>
                        <a:pt x="36" y="26"/>
                      </a:lnTo>
                      <a:lnTo>
                        <a:pt x="37" y="22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15"/>
                      </a:lnTo>
                      <a:lnTo>
                        <a:pt x="36" y="12"/>
                      </a:lnTo>
                      <a:lnTo>
                        <a:pt x="32" y="6"/>
                      </a:lnTo>
                      <a:lnTo>
                        <a:pt x="26" y="2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  <p:sp>
          <p:nvSpPr>
            <p:cNvPr id="309" name="Elipsa 76">
              <a:extLst>
                <a:ext uri="{FF2B5EF4-FFF2-40B4-BE49-F238E27FC236}">
                  <a16:creationId xmlns:a16="http://schemas.microsoft.com/office/drawing/2014/main" id="{66926ACC-040B-4B17-991C-4A010F8A997B}"/>
                </a:ext>
              </a:extLst>
            </p:cNvPr>
            <p:cNvSpPr>
              <a:spLocks/>
            </p:cNvSpPr>
            <p:nvPr/>
          </p:nvSpPr>
          <p:spPr>
            <a:xfrm>
              <a:off x="819230" y="2636712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8%</a:t>
              </a:r>
            </a:p>
          </p:txBody>
        </p:sp>
        <p:sp>
          <p:nvSpPr>
            <p:cNvPr id="310" name="pole tekstowe 309">
              <a:extLst>
                <a:ext uri="{FF2B5EF4-FFF2-40B4-BE49-F238E27FC236}">
                  <a16:creationId xmlns:a16="http://schemas.microsoft.com/office/drawing/2014/main" id="{80763017-ABB2-4B01-9966-6F40FE18EB2D}"/>
                </a:ext>
              </a:extLst>
            </p:cNvPr>
            <p:cNvSpPr txBox="1"/>
            <p:nvPr/>
          </p:nvSpPr>
          <p:spPr>
            <a:xfrm>
              <a:off x="275147" y="2721056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Czystość</a:t>
              </a:r>
            </a:p>
          </p:txBody>
        </p:sp>
      </p:grpSp>
      <p:grpSp>
        <p:nvGrpSpPr>
          <p:cNvPr id="46" name="Grupa 45" descr="Skojarzenia z hasłem „park narodowy”&#10;&#10;Obraz przedstawia skojarzenie: krajobrazy - 7%.">
            <a:extLst>
              <a:ext uri="{FF2B5EF4-FFF2-40B4-BE49-F238E27FC236}">
                <a16:creationId xmlns:a16="http://schemas.microsoft.com/office/drawing/2014/main" id="{6B2BB583-0E39-4DAE-9974-78FA42A60B3C}"/>
              </a:ext>
            </a:extLst>
          </p:cNvPr>
          <p:cNvGrpSpPr/>
          <p:nvPr/>
        </p:nvGrpSpPr>
        <p:grpSpPr>
          <a:xfrm>
            <a:off x="577813" y="1813167"/>
            <a:ext cx="1011574" cy="651393"/>
            <a:chOff x="133110" y="2963224"/>
            <a:chExt cx="1011574" cy="651393"/>
          </a:xfrm>
        </p:grpSpPr>
        <p:pic>
          <p:nvPicPr>
            <p:cNvPr id="280" name="Grafika 279" descr="Widok na autostradę z wypełnieniem pełnym">
              <a:extLst>
                <a:ext uri="{FF2B5EF4-FFF2-40B4-BE49-F238E27FC236}">
                  <a16:creationId xmlns:a16="http://schemas.microsoft.com/office/drawing/2014/main" id="{6A07D51D-E1BF-40FB-BFFE-B8C6EE79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40785" y="2963224"/>
              <a:ext cx="450568" cy="450568"/>
            </a:xfrm>
            <a:prstGeom prst="rect">
              <a:avLst/>
            </a:prstGeom>
          </p:spPr>
        </p:pic>
        <p:sp>
          <p:nvSpPr>
            <p:cNvPr id="311" name="Elipsa 76">
              <a:extLst>
                <a:ext uri="{FF2B5EF4-FFF2-40B4-BE49-F238E27FC236}">
                  <a16:creationId xmlns:a16="http://schemas.microsoft.com/office/drawing/2014/main" id="{FDFE083C-D4E5-4CA5-891B-ECD67D400CC5}"/>
                </a:ext>
              </a:extLst>
            </p:cNvPr>
            <p:cNvSpPr>
              <a:spLocks/>
            </p:cNvSpPr>
            <p:nvPr/>
          </p:nvSpPr>
          <p:spPr>
            <a:xfrm>
              <a:off x="784684" y="3254617"/>
              <a:ext cx="360000" cy="36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7%</a:t>
              </a:r>
            </a:p>
          </p:txBody>
        </p:sp>
        <p:sp>
          <p:nvSpPr>
            <p:cNvPr id="312" name="pole tekstowe 311">
              <a:extLst>
                <a:ext uri="{FF2B5EF4-FFF2-40B4-BE49-F238E27FC236}">
                  <a16:creationId xmlns:a16="http://schemas.microsoft.com/office/drawing/2014/main" id="{D7CC4143-8A34-42F9-907A-D11A75BBBB2A}"/>
                </a:ext>
              </a:extLst>
            </p:cNvPr>
            <p:cNvSpPr txBox="1"/>
            <p:nvPr/>
          </p:nvSpPr>
          <p:spPr>
            <a:xfrm>
              <a:off x="133110" y="3328003"/>
              <a:ext cx="7377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Krajobrazy</a:t>
              </a:r>
            </a:p>
          </p:txBody>
        </p:sp>
      </p:grpSp>
      <p:grpSp>
        <p:nvGrpSpPr>
          <p:cNvPr id="47" name="Grupa 46" descr="Skojarzenia z hasłem „park narodowy”&#10;&#10;Obraz przedstawia skojarzenie: piękno - 7%.">
            <a:extLst>
              <a:ext uri="{FF2B5EF4-FFF2-40B4-BE49-F238E27FC236}">
                <a16:creationId xmlns:a16="http://schemas.microsoft.com/office/drawing/2014/main" id="{7FE4B590-7E77-47CC-A62F-66662E148A58}"/>
              </a:ext>
            </a:extLst>
          </p:cNvPr>
          <p:cNvGrpSpPr/>
          <p:nvPr/>
        </p:nvGrpSpPr>
        <p:grpSpPr>
          <a:xfrm>
            <a:off x="515720" y="2677162"/>
            <a:ext cx="764023" cy="564099"/>
            <a:chOff x="400636" y="3584639"/>
            <a:chExt cx="764023" cy="564099"/>
          </a:xfrm>
        </p:grpSpPr>
        <p:sp>
          <p:nvSpPr>
            <p:cNvPr id="304" name="Freeform 33">
              <a:extLst>
                <a:ext uri="{FF2B5EF4-FFF2-40B4-BE49-F238E27FC236}">
                  <a16:creationId xmlns:a16="http://schemas.microsoft.com/office/drawing/2014/main" id="{5A59B657-F99D-4A9C-A009-A2861ED9184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12147" y="3643243"/>
              <a:ext cx="318123" cy="288000"/>
            </a:xfrm>
            <a:custGeom>
              <a:avLst/>
              <a:gdLst>
                <a:gd name="T0" fmla="*/ 1372 w 3031"/>
                <a:gd name="T1" fmla="*/ 172 h 2747"/>
                <a:gd name="T2" fmla="*/ 1133 w 3031"/>
                <a:gd name="T3" fmla="*/ 52 h 2747"/>
                <a:gd name="T4" fmla="*/ 903 w 3031"/>
                <a:gd name="T5" fmla="*/ 2 h 2747"/>
                <a:gd name="T6" fmla="*/ 686 w 3031"/>
                <a:gd name="T7" fmla="*/ 14 h 2747"/>
                <a:gd name="T8" fmla="*/ 488 w 3031"/>
                <a:gd name="T9" fmla="*/ 81 h 2747"/>
                <a:gd name="T10" fmla="*/ 317 w 3031"/>
                <a:gd name="T11" fmla="*/ 193 h 2747"/>
                <a:gd name="T12" fmla="*/ 175 w 3031"/>
                <a:gd name="T13" fmla="*/ 346 h 2747"/>
                <a:gd name="T14" fmla="*/ 73 w 3031"/>
                <a:gd name="T15" fmla="*/ 531 h 2747"/>
                <a:gd name="T16" fmla="*/ 13 w 3031"/>
                <a:gd name="T17" fmla="*/ 740 h 2747"/>
                <a:gd name="T18" fmla="*/ 2 w 3031"/>
                <a:gd name="T19" fmla="*/ 966 h 2747"/>
                <a:gd name="T20" fmla="*/ 48 w 3031"/>
                <a:gd name="T21" fmla="*/ 1202 h 2747"/>
                <a:gd name="T22" fmla="*/ 154 w 3031"/>
                <a:gd name="T23" fmla="*/ 1440 h 2747"/>
                <a:gd name="T24" fmla="*/ 329 w 3031"/>
                <a:gd name="T25" fmla="*/ 1672 h 2747"/>
                <a:gd name="T26" fmla="*/ 608 w 3031"/>
                <a:gd name="T27" fmla="*/ 1943 h 2747"/>
                <a:gd name="T28" fmla="*/ 1247 w 3031"/>
                <a:gd name="T29" fmla="*/ 2515 h 2747"/>
                <a:gd name="T30" fmla="*/ 1785 w 3031"/>
                <a:gd name="T31" fmla="*/ 2515 h 2747"/>
                <a:gd name="T32" fmla="*/ 2422 w 3031"/>
                <a:gd name="T33" fmla="*/ 1943 h 2747"/>
                <a:gd name="T34" fmla="*/ 2703 w 3031"/>
                <a:gd name="T35" fmla="*/ 1672 h 2747"/>
                <a:gd name="T36" fmla="*/ 2876 w 3031"/>
                <a:gd name="T37" fmla="*/ 1440 h 2747"/>
                <a:gd name="T38" fmla="*/ 2983 w 3031"/>
                <a:gd name="T39" fmla="*/ 1202 h 2747"/>
                <a:gd name="T40" fmla="*/ 3028 w 3031"/>
                <a:gd name="T41" fmla="*/ 966 h 2747"/>
                <a:gd name="T42" fmla="*/ 3018 w 3031"/>
                <a:gd name="T43" fmla="*/ 740 h 2747"/>
                <a:gd name="T44" fmla="*/ 2959 w 3031"/>
                <a:gd name="T45" fmla="*/ 531 h 2747"/>
                <a:gd name="T46" fmla="*/ 2855 w 3031"/>
                <a:gd name="T47" fmla="*/ 346 h 2747"/>
                <a:gd name="T48" fmla="*/ 2715 w 3031"/>
                <a:gd name="T49" fmla="*/ 193 h 2747"/>
                <a:gd name="T50" fmla="*/ 2542 w 3031"/>
                <a:gd name="T51" fmla="*/ 81 h 2747"/>
                <a:gd name="T52" fmla="*/ 2345 w 3031"/>
                <a:gd name="T53" fmla="*/ 14 h 2747"/>
                <a:gd name="T54" fmla="*/ 2127 w 3031"/>
                <a:gd name="T55" fmla="*/ 2 h 2747"/>
                <a:gd name="T56" fmla="*/ 1897 w 3031"/>
                <a:gd name="T57" fmla="*/ 52 h 2747"/>
                <a:gd name="T58" fmla="*/ 1659 w 3031"/>
                <a:gd name="T59" fmla="*/ 172 h 2747"/>
                <a:gd name="T60" fmla="*/ 996 w 3031"/>
                <a:gd name="T61" fmla="*/ 441 h 2747"/>
                <a:gd name="T62" fmla="*/ 909 w 3031"/>
                <a:gd name="T63" fmla="*/ 447 h 2747"/>
                <a:gd name="T64" fmla="*/ 806 w 3031"/>
                <a:gd name="T65" fmla="*/ 473 h 2747"/>
                <a:gd name="T66" fmla="*/ 711 w 3031"/>
                <a:gd name="T67" fmla="*/ 517 h 2747"/>
                <a:gd name="T68" fmla="*/ 628 w 3031"/>
                <a:gd name="T69" fmla="*/ 576 h 2747"/>
                <a:gd name="T70" fmla="*/ 555 w 3031"/>
                <a:gd name="T71" fmla="*/ 650 h 2747"/>
                <a:gd name="T72" fmla="*/ 496 w 3031"/>
                <a:gd name="T73" fmla="*/ 734 h 2747"/>
                <a:gd name="T74" fmla="*/ 469 w 3031"/>
                <a:gd name="T75" fmla="*/ 790 h 2747"/>
                <a:gd name="T76" fmla="*/ 439 w 3031"/>
                <a:gd name="T77" fmla="*/ 822 h 2747"/>
                <a:gd name="T78" fmla="*/ 402 w 3031"/>
                <a:gd name="T79" fmla="*/ 827 h 2747"/>
                <a:gd name="T80" fmla="*/ 363 w 3031"/>
                <a:gd name="T81" fmla="*/ 800 h 2747"/>
                <a:gd name="T82" fmla="*/ 358 w 3031"/>
                <a:gd name="T83" fmla="*/ 744 h 2747"/>
                <a:gd name="T84" fmla="*/ 404 w 3031"/>
                <a:gd name="T85" fmla="*/ 654 h 2747"/>
                <a:gd name="T86" fmla="*/ 478 w 3031"/>
                <a:gd name="T87" fmla="*/ 553 h 2747"/>
                <a:gd name="T88" fmla="*/ 569 w 3031"/>
                <a:gd name="T89" fmla="*/ 467 h 2747"/>
                <a:gd name="T90" fmla="*/ 674 w 3031"/>
                <a:gd name="T91" fmla="*/ 400 h 2747"/>
                <a:gd name="T92" fmla="*/ 790 w 3031"/>
                <a:gd name="T93" fmla="*/ 351 h 2747"/>
                <a:gd name="T94" fmla="*/ 917 w 3031"/>
                <a:gd name="T95" fmla="*/ 325 h 2747"/>
                <a:gd name="T96" fmla="*/ 1008 w 3031"/>
                <a:gd name="T97" fmla="*/ 321 h 2747"/>
                <a:gd name="T98" fmla="*/ 1052 w 3031"/>
                <a:gd name="T99" fmla="*/ 357 h 2747"/>
                <a:gd name="T100" fmla="*/ 1052 w 3031"/>
                <a:gd name="T101" fmla="*/ 404 h 2747"/>
                <a:gd name="T102" fmla="*/ 1008 w 3031"/>
                <a:gd name="T103" fmla="*/ 440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1" h="2747">
                  <a:moveTo>
                    <a:pt x="1516" y="279"/>
                  </a:moveTo>
                  <a:lnTo>
                    <a:pt x="1516" y="279"/>
                  </a:lnTo>
                  <a:lnTo>
                    <a:pt x="1467" y="240"/>
                  </a:lnTo>
                  <a:lnTo>
                    <a:pt x="1419" y="204"/>
                  </a:lnTo>
                  <a:lnTo>
                    <a:pt x="1372" y="172"/>
                  </a:lnTo>
                  <a:lnTo>
                    <a:pt x="1324" y="142"/>
                  </a:lnTo>
                  <a:lnTo>
                    <a:pt x="1276" y="115"/>
                  </a:lnTo>
                  <a:lnTo>
                    <a:pt x="1229" y="91"/>
                  </a:lnTo>
                  <a:lnTo>
                    <a:pt x="1180" y="70"/>
                  </a:lnTo>
                  <a:lnTo>
                    <a:pt x="1133" y="52"/>
                  </a:lnTo>
                  <a:lnTo>
                    <a:pt x="1087" y="37"/>
                  </a:lnTo>
                  <a:lnTo>
                    <a:pt x="1040" y="25"/>
                  </a:lnTo>
                  <a:lnTo>
                    <a:pt x="994" y="14"/>
                  </a:lnTo>
                  <a:lnTo>
                    <a:pt x="949" y="7"/>
                  </a:lnTo>
                  <a:lnTo>
                    <a:pt x="903" y="2"/>
                  </a:lnTo>
                  <a:lnTo>
                    <a:pt x="859" y="0"/>
                  </a:lnTo>
                  <a:lnTo>
                    <a:pt x="814" y="0"/>
                  </a:lnTo>
                  <a:lnTo>
                    <a:pt x="771" y="2"/>
                  </a:lnTo>
                  <a:lnTo>
                    <a:pt x="728" y="8"/>
                  </a:lnTo>
                  <a:lnTo>
                    <a:pt x="686" y="14"/>
                  </a:lnTo>
                  <a:lnTo>
                    <a:pt x="645" y="24"/>
                  </a:lnTo>
                  <a:lnTo>
                    <a:pt x="604" y="34"/>
                  </a:lnTo>
                  <a:lnTo>
                    <a:pt x="564" y="47"/>
                  </a:lnTo>
                  <a:lnTo>
                    <a:pt x="526" y="63"/>
                  </a:lnTo>
                  <a:lnTo>
                    <a:pt x="488" y="81"/>
                  </a:lnTo>
                  <a:lnTo>
                    <a:pt x="452" y="100"/>
                  </a:lnTo>
                  <a:lnTo>
                    <a:pt x="417" y="120"/>
                  </a:lnTo>
                  <a:lnTo>
                    <a:pt x="382" y="143"/>
                  </a:lnTo>
                  <a:lnTo>
                    <a:pt x="349" y="167"/>
                  </a:lnTo>
                  <a:lnTo>
                    <a:pt x="317" y="193"/>
                  </a:lnTo>
                  <a:lnTo>
                    <a:pt x="286" y="221"/>
                  </a:lnTo>
                  <a:lnTo>
                    <a:pt x="256" y="250"/>
                  </a:lnTo>
                  <a:lnTo>
                    <a:pt x="228" y="281"/>
                  </a:lnTo>
                  <a:lnTo>
                    <a:pt x="201" y="313"/>
                  </a:lnTo>
                  <a:lnTo>
                    <a:pt x="175" y="346"/>
                  </a:lnTo>
                  <a:lnTo>
                    <a:pt x="152" y="381"/>
                  </a:lnTo>
                  <a:lnTo>
                    <a:pt x="129" y="416"/>
                  </a:lnTo>
                  <a:lnTo>
                    <a:pt x="109" y="454"/>
                  </a:lnTo>
                  <a:lnTo>
                    <a:pt x="90" y="491"/>
                  </a:lnTo>
                  <a:lnTo>
                    <a:pt x="73" y="531"/>
                  </a:lnTo>
                  <a:lnTo>
                    <a:pt x="57" y="570"/>
                  </a:lnTo>
                  <a:lnTo>
                    <a:pt x="43" y="611"/>
                  </a:lnTo>
                  <a:lnTo>
                    <a:pt x="31" y="654"/>
                  </a:lnTo>
                  <a:lnTo>
                    <a:pt x="21" y="696"/>
                  </a:lnTo>
                  <a:lnTo>
                    <a:pt x="13" y="740"/>
                  </a:lnTo>
                  <a:lnTo>
                    <a:pt x="6" y="784"/>
                  </a:lnTo>
                  <a:lnTo>
                    <a:pt x="2" y="829"/>
                  </a:lnTo>
                  <a:lnTo>
                    <a:pt x="0" y="874"/>
                  </a:lnTo>
                  <a:lnTo>
                    <a:pt x="0" y="920"/>
                  </a:lnTo>
                  <a:lnTo>
                    <a:pt x="2" y="966"/>
                  </a:lnTo>
                  <a:lnTo>
                    <a:pt x="7" y="1012"/>
                  </a:lnTo>
                  <a:lnTo>
                    <a:pt x="14" y="1059"/>
                  </a:lnTo>
                  <a:lnTo>
                    <a:pt x="22" y="1106"/>
                  </a:lnTo>
                  <a:lnTo>
                    <a:pt x="34" y="1153"/>
                  </a:lnTo>
                  <a:lnTo>
                    <a:pt x="48" y="1202"/>
                  </a:lnTo>
                  <a:lnTo>
                    <a:pt x="64" y="1249"/>
                  </a:lnTo>
                  <a:lnTo>
                    <a:pt x="82" y="1297"/>
                  </a:lnTo>
                  <a:lnTo>
                    <a:pt x="104" y="1344"/>
                  </a:lnTo>
                  <a:lnTo>
                    <a:pt x="127" y="1392"/>
                  </a:lnTo>
                  <a:lnTo>
                    <a:pt x="154" y="1440"/>
                  </a:lnTo>
                  <a:lnTo>
                    <a:pt x="183" y="1487"/>
                  </a:lnTo>
                  <a:lnTo>
                    <a:pt x="215" y="1534"/>
                  </a:lnTo>
                  <a:lnTo>
                    <a:pt x="250" y="1580"/>
                  </a:lnTo>
                  <a:lnTo>
                    <a:pt x="288" y="1626"/>
                  </a:lnTo>
                  <a:lnTo>
                    <a:pt x="329" y="1672"/>
                  </a:lnTo>
                  <a:lnTo>
                    <a:pt x="372" y="1717"/>
                  </a:lnTo>
                  <a:lnTo>
                    <a:pt x="372" y="1717"/>
                  </a:lnTo>
                  <a:lnTo>
                    <a:pt x="443" y="1787"/>
                  </a:lnTo>
                  <a:lnTo>
                    <a:pt x="523" y="1863"/>
                  </a:lnTo>
                  <a:lnTo>
                    <a:pt x="608" y="1943"/>
                  </a:lnTo>
                  <a:lnTo>
                    <a:pt x="699" y="2027"/>
                  </a:lnTo>
                  <a:lnTo>
                    <a:pt x="794" y="2113"/>
                  </a:lnTo>
                  <a:lnTo>
                    <a:pt x="889" y="2199"/>
                  </a:lnTo>
                  <a:lnTo>
                    <a:pt x="1076" y="2365"/>
                  </a:lnTo>
                  <a:lnTo>
                    <a:pt x="1247" y="2515"/>
                  </a:lnTo>
                  <a:lnTo>
                    <a:pt x="1386" y="2636"/>
                  </a:lnTo>
                  <a:lnTo>
                    <a:pt x="1516" y="2747"/>
                  </a:lnTo>
                  <a:lnTo>
                    <a:pt x="1516" y="2747"/>
                  </a:lnTo>
                  <a:lnTo>
                    <a:pt x="1644" y="2636"/>
                  </a:lnTo>
                  <a:lnTo>
                    <a:pt x="1785" y="2515"/>
                  </a:lnTo>
                  <a:lnTo>
                    <a:pt x="1955" y="2365"/>
                  </a:lnTo>
                  <a:lnTo>
                    <a:pt x="2141" y="2199"/>
                  </a:lnTo>
                  <a:lnTo>
                    <a:pt x="2237" y="2113"/>
                  </a:lnTo>
                  <a:lnTo>
                    <a:pt x="2331" y="2027"/>
                  </a:lnTo>
                  <a:lnTo>
                    <a:pt x="2422" y="1943"/>
                  </a:lnTo>
                  <a:lnTo>
                    <a:pt x="2509" y="1863"/>
                  </a:lnTo>
                  <a:lnTo>
                    <a:pt x="2588" y="1787"/>
                  </a:lnTo>
                  <a:lnTo>
                    <a:pt x="2659" y="1717"/>
                  </a:lnTo>
                  <a:lnTo>
                    <a:pt x="2659" y="1717"/>
                  </a:lnTo>
                  <a:lnTo>
                    <a:pt x="2703" y="1672"/>
                  </a:lnTo>
                  <a:lnTo>
                    <a:pt x="2743" y="1626"/>
                  </a:lnTo>
                  <a:lnTo>
                    <a:pt x="2781" y="1580"/>
                  </a:lnTo>
                  <a:lnTo>
                    <a:pt x="2815" y="1534"/>
                  </a:lnTo>
                  <a:lnTo>
                    <a:pt x="2847" y="1487"/>
                  </a:lnTo>
                  <a:lnTo>
                    <a:pt x="2876" y="1440"/>
                  </a:lnTo>
                  <a:lnTo>
                    <a:pt x="2903" y="1392"/>
                  </a:lnTo>
                  <a:lnTo>
                    <a:pt x="2927" y="1344"/>
                  </a:lnTo>
                  <a:lnTo>
                    <a:pt x="2948" y="1297"/>
                  </a:lnTo>
                  <a:lnTo>
                    <a:pt x="2967" y="1249"/>
                  </a:lnTo>
                  <a:lnTo>
                    <a:pt x="2983" y="1202"/>
                  </a:lnTo>
                  <a:lnTo>
                    <a:pt x="2997" y="1153"/>
                  </a:lnTo>
                  <a:lnTo>
                    <a:pt x="3008" y="1106"/>
                  </a:lnTo>
                  <a:lnTo>
                    <a:pt x="3018" y="1059"/>
                  </a:lnTo>
                  <a:lnTo>
                    <a:pt x="3024" y="1012"/>
                  </a:lnTo>
                  <a:lnTo>
                    <a:pt x="3028" y="966"/>
                  </a:lnTo>
                  <a:lnTo>
                    <a:pt x="3031" y="920"/>
                  </a:lnTo>
                  <a:lnTo>
                    <a:pt x="3031" y="874"/>
                  </a:lnTo>
                  <a:lnTo>
                    <a:pt x="3028" y="829"/>
                  </a:lnTo>
                  <a:lnTo>
                    <a:pt x="3024" y="784"/>
                  </a:lnTo>
                  <a:lnTo>
                    <a:pt x="3018" y="740"/>
                  </a:lnTo>
                  <a:lnTo>
                    <a:pt x="3010" y="696"/>
                  </a:lnTo>
                  <a:lnTo>
                    <a:pt x="2999" y="654"/>
                  </a:lnTo>
                  <a:lnTo>
                    <a:pt x="2988" y="611"/>
                  </a:lnTo>
                  <a:lnTo>
                    <a:pt x="2974" y="570"/>
                  </a:lnTo>
                  <a:lnTo>
                    <a:pt x="2959" y="531"/>
                  </a:lnTo>
                  <a:lnTo>
                    <a:pt x="2941" y="491"/>
                  </a:lnTo>
                  <a:lnTo>
                    <a:pt x="2922" y="454"/>
                  </a:lnTo>
                  <a:lnTo>
                    <a:pt x="2901" y="416"/>
                  </a:lnTo>
                  <a:lnTo>
                    <a:pt x="2878" y="381"/>
                  </a:lnTo>
                  <a:lnTo>
                    <a:pt x="2855" y="346"/>
                  </a:lnTo>
                  <a:lnTo>
                    <a:pt x="2830" y="313"/>
                  </a:lnTo>
                  <a:lnTo>
                    <a:pt x="2803" y="281"/>
                  </a:lnTo>
                  <a:lnTo>
                    <a:pt x="2775" y="250"/>
                  </a:lnTo>
                  <a:lnTo>
                    <a:pt x="2746" y="221"/>
                  </a:lnTo>
                  <a:lnTo>
                    <a:pt x="2715" y="193"/>
                  </a:lnTo>
                  <a:lnTo>
                    <a:pt x="2682" y="167"/>
                  </a:lnTo>
                  <a:lnTo>
                    <a:pt x="2649" y="143"/>
                  </a:lnTo>
                  <a:lnTo>
                    <a:pt x="2615" y="120"/>
                  </a:lnTo>
                  <a:lnTo>
                    <a:pt x="2578" y="100"/>
                  </a:lnTo>
                  <a:lnTo>
                    <a:pt x="2542" y="81"/>
                  </a:lnTo>
                  <a:lnTo>
                    <a:pt x="2505" y="63"/>
                  </a:lnTo>
                  <a:lnTo>
                    <a:pt x="2466" y="47"/>
                  </a:lnTo>
                  <a:lnTo>
                    <a:pt x="2426" y="34"/>
                  </a:lnTo>
                  <a:lnTo>
                    <a:pt x="2386" y="24"/>
                  </a:lnTo>
                  <a:lnTo>
                    <a:pt x="2345" y="14"/>
                  </a:lnTo>
                  <a:lnTo>
                    <a:pt x="2303" y="8"/>
                  </a:lnTo>
                  <a:lnTo>
                    <a:pt x="2260" y="2"/>
                  </a:lnTo>
                  <a:lnTo>
                    <a:pt x="2216" y="0"/>
                  </a:lnTo>
                  <a:lnTo>
                    <a:pt x="2172" y="0"/>
                  </a:lnTo>
                  <a:lnTo>
                    <a:pt x="2127" y="2"/>
                  </a:lnTo>
                  <a:lnTo>
                    <a:pt x="2082" y="7"/>
                  </a:lnTo>
                  <a:lnTo>
                    <a:pt x="2036" y="14"/>
                  </a:lnTo>
                  <a:lnTo>
                    <a:pt x="1990" y="25"/>
                  </a:lnTo>
                  <a:lnTo>
                    <a:pt x="1944" y="37"/>
                  </a:lnTo>
                  <a:lnTo>
                    <a:pt x="1897" y="52"/>
                  </a:lnTo>
                  <a:lnTo>
                    <a:pt x="1850" y="70"/>
                  </a:lnTo>
                  <a:lnTo>
                    <a:pt x="1803" y="91"/>
                  </a:lnTo>
                  <a:lnTo>
                    <a:pt x="1755" y="115"/>
                  </a:lnTo>
                  <a:lnTo>
                    <a:pt x="1707" y="142"/>
                  </a:lnTo>
                  <a:lnTo>
                    <a:pt x="1659" y="172"/>
                  </a:lnTo>
                  <a:lnTo>
                    <a:pt x="1611" y="204"/>
                  </a:lnTo>
                  <a:lnTo>
                    <a:pt x="1564" y="240"/>
                  </a:lnTo>
                  <a:lnTo>
                    <a:pt x="1516" y="279"/>
                  </a:lnTo>
                  <a:lnTo>
                    <a:pt x="1516" y="279"/>
                  </a:lnTo>
                  <a:close/>
                  <a:moveTo>
                    <a:pt x="996" y="441"/>
                  </a:moveTo>
                  <a:lnTo>
                    <a:pt x="996" y="441"/>
                  </a:lnTo>
                  <a:lnTo>
                    <a:pt x="974" y="441"/>
                  </a:lnTo>
                  <a:lnTo>
                    <a:pt x="952" y="442"/>
                  </a:lnTo>
                  <a:lnTo>
                    <a:pt x="931" y="444"/>
                  </a:lnTo>
                  <a:lnTo>
                    <a:pt x="909" y="447"/>
                  </a:lnTo>
                  <a:lnTo>
                    <a:pt x="888" y="450"/>
                  </a:lnTo>
                  <a:lnTo>
                    <a:pt x="868" y="456"/>
                  </a:lnTo>
                  <a:lnTo>
                    <a:pt x="846" y="460"/>
                  </a:lnTo>
                  <a:lnTo>
                    <a:pt x="826" y="466"/>
                  </a:lnTo>
                  <a:lnTo>
                    <a:pt x="806" y="473"/>
                  </a:lnTo>
                  <a:lnTo>
                    <a:pt x="786" y="480"/>
                  </a:lnTo>
                  <a:lnTo>
                    <a:pt x="767" y="488"/>
                  </a:lnTo>
                  <a:lnTo>
                    <a:pt x="749" y="497"/>
                  </a:lnTo>
                  <a:lnTo>
                    <a:pt x="729" y="506"/>
                  </a:lnTo>
                  <a:lnTo>
                    <a:pt x="711" y="517"/>
                  </a:lnTo>
                  <a:lnTo>
                    <a:pt x="694" y="527"/>
                  </a:lnTo>
                  <a:lnTo>
                    <a:pt x="677" y="538"/>
                  </a:lnTo>
                  <a:lnTo>
                    <a:pt x="660" y="550"/>
                  </a:lnTo>
                  <a:lnTo>
                    <a:pt x="643" y="563"/>
                  </a:lnTo>
                  <a:lnTo>
                    <a:pt x="628" y="576"/>
                  </a:lnTo>
                  <a:lnTo>
                    <a:pt x="612" y="590"/>
                  </a:lnTo>
                  <a:lnTo>
                    <a:pt x="597" y="604"/>
                  </a:lnTo>
                  <a:lnTo>
                    <a:pt x="583" y="619"/>
                  </a:lnTo>
                  <a:lnTo>
                    <a:pt x="568" y="634"/>
                  </a:lnTo>
                  <a:lnTo>
                    <a:pt x="555" y="650"/>
                  </a:lnTo>
                  <a:lnTo>
                    <a:pt x="542" y="666"/>
                  </a:lnTo>
                  <a:lnTo>
                    <a:pt x="530" y="682"/>
                  </a:lnTo>
                  <a:lnTo>
                    <a:pt x="518" y="699"/>
                  </a:lnTo>
                  <a:lnTo>
                    <a:pt x="507" y="716"/>
                  </a:lnTo>
                  <a:lnTo>
                    <a:pt x="496" y="734"/>
                  </a:lnTo>
                  <a:lnTo>
                    <a:pt x="486" y="753"/>
                  </a:lnTo>
                  <a:lnTo>
                    <a:pt x="478" y="772"/>
                  </a:lnTo>
                  <a:lnTo>
                    <a:pt x="469" y="790"/>
                  </a:lnTo>
                  <a:lnTo>
                    <a:pt x="469" y="790"/>
                  </a:lnTo>
                  <a:lnTo>
                    <a:pt x="469" y="790"/>
                  </a:lnTo>
                  <a:lnTo>
                    <a:pt x="465" y="799"/>
                  </a:lnTo>
                  <a:lnTo>
                    <a:pt x="459" y="806"/>
                  </a:lnTo>
                  <a:lnTo>
                    <a:pt x="453" y="813"/>
                  </a:lnTo>
                  <a:lnTo>
                    <a:pt x="447" y="818"/>
                  </a:lnTo>
                  <a:lnTo>
                    <a:pt x="439" y="822"/>
                  </a:lnTo>
                  <a:lnTo>
                    <a:pt x="430" y="824"/>
                  </a:lnTo>
                  <a:lnTo>
                    <a:pt x="422" y="827"/>
                  </a:lnTo>
                  <a:lnTo>
                    <a:pt x="413" y="828"/>
                  </a:lnTo>
                  <a:lnTo>
                    <a:pt x="413" y="828"/>
                  </a:lnTo>
                  <a:lnTo>
                    <a:pt x="402" y="827"/>
                  </a:lnTo>
                  <a:lnTo>
                    <a:pt x="390" y="822"/>
                  </a:lnTo>
                  <a:lnTo>
                    <a:pt x="390" y="822"/>
                  </a:lnTo>
                  <a:lnTo>
                    <a:pt x="379" y="817"/>
                  </a:lnTo>
                  <a:lnTo>
                    <a:pt x="370" y="809"/>
                  </a:lnTo>
                  <a:lnTo>
                    <a:pt x="363" y="800"/>
                  </a:lnTo>
                  <a:lnTo>
                    <a:pt x="358" y="790"/>
                  </a:lnTo>
                  <a:lnTo>
                    <a:pt x="354" y="778"/>
                  </a:lnTo>
                  <a:lnTo>
                    <a:pt x="353" y="767"/>
                  </a:lnTo>
                  <a:lnTo>
                    <a:pt x="354" y="755"/>
                  </a:lnTo>
                  <a:lnTo>
                    <a:pt x="358" y="744"/>
                  </a:lnTo>
                  <a:lnTo>
                    <a:pt x="358" y="744"/>
                  </a:lnTo>
                  <a:lnTo>
                    <a:pt x="368" y="720"/>
                  </a:lnTo>
                  <a:lnTo>
                    <a:pt x="379" y="698"/>
                  </a:lnTo>
                  <a:lnTo>
                    <a:pt x="391" y="675"/>
                  </a:lnTo>
                  <a:lnTo>
                    <a:pt x="404" y="654"/>
                  </a:lnTo>
                  <a:lnTo>
                    <a:pt x="418" y="633"/>
                  </a:lnTo>
                  <a:lnTo>
                    <a:pt x="432" y="612"/>
                  </a:lnTo>
                  <a:lnTo>
                    <a:pt x="447" y="592"/>
                  </a:lnTo>
                  <a:lnTo>
                    <a:pt x="462" y="573"/>
                  </a:lnTo>
                  <a:lnTo>
                    <a:pt x="478" y="553"/>
                  </a:lnTo>
                  <a:lnTo>
                    <a:pt x="495" y="535"/>
                  </a:lnTo>
                  <a:lnTo>
                    <a:pt x="512" y="517"/>
                  </a:lnTo>
                  <a:lnTo>
                    <a:pt x="530" y="501"/>
                  </a:lnTo>
                  <a:lnTo>
                    <a:pt x="549" y="484"/>
                  </a:lnTo>
                  <a:lnTo>
                    <a:pt x="569" y="467"/>
                  </a:lnTo>
                  <a:lnTo>
                    <a:pt x="589" y="452"/>
                  </a:lnTo>
                  <a:lnTo>
                    <a:pt x="609" y="439"/>
                  </a:lnTo>
                  <a:lnTo>
                    <a:pt x="630" y="425"/>
                  </a:lnTo>
                  <a:lnTo>
                    <a:pt x="651" y="412"/>
                  </a:lnTo>
                  <a:lnTo>
                    <a:pt x="674" y="400"/>
                  </a:lnTo>
                  <a:lnTo>
                    <a:pt x="696" y="388"/>
                  </a:lnTo>
                  <a:lnTo>
                    <a:pt x="719" y="377"/>
                  </a:lnTo>
                  <a:lnTo>
                    <a:pt x="742" y="368"/>
                  </a:lnTo>
                  <a:lnTo>
                    <a:pt x="766" y="359"/>
                  </a:lnTo>
                  <a:lnTo>
                    <a:pt x="790" y="351"/>
                  </a:lnTo>
                  <a:lnTo>
                    <a:pt x="815" y="344"/>
                  </a:lnTo>
                  <a:lnTo>
                    <a:pt x="840" y="338"/>
                  </a:lnTo>
                  <a:lnTo>
                    <a:pt x="865" y="332"/>
                  </a:lnTo>
                  <a:lnTo>
                    <a:pt x="891" y="328"/>
                  </a:lnTo>
                  <a:lnTo>
                    <a:pt x="917" y="325"/>
                  </a:lnTo>
                  <a:lnTo>
                    <a:pt x="943" y="322"/>
                  </a:lnTo>
                  <a:lnTo>
                    <a:pt x="969" y="321"/>
                  </a:lnTo>
                  <a:lnTo>
                    <a:pt x="996" y="320"/>
                  </a:lnTo>
                  <a:lnTo>
                    <a:pt x="996" y="320"/>
                  </a:lnTo>
                  <a:lnTo>
                    <a:pt x="1008" y="321"/>
                  </a:lnTo>
                  <a:lnTo>
                    <a:pt x="1020" y="325"/>
                  </a:lnTo>
                  <a:lnTo>
                    <a:pt x="1030" y="330"/>
                  </a:lnTo>
                  <a:lnTo>
                    <a:pt x="1039" y="338"/>
                  </a:lnTo>
                  <a:lnTo>
                    <a:pt x="1046" y="346"/>
                  </a:lnTo>
                  <a:lnTo>
                    <a:pt x="1052" y="357"/>
                  </a:lnTo>
                  <a:lnTo>
                    <a:pt x="1055" y="368"/>
                  </a:lnTo>
                  <a:lnTo>
                    <a:pt x="1056" y="381"/>
                  </a:lnTo>
                  <a:lnTo>
                    <a:pt x="1056" y="381"/>
                  </a:lnTo>
                  <a:lnTo>
                    <a:pt x="1055" y="392"/>
                  </a:lnTo>
                  <a:lnTo>
                    <a:pt x="1052" y="404"/>
                  </a:lnTo>
                  <a:lnTo>
                    <a:pt x="1046" y="414"/>
                  </a:lnTo>
                  <a:lnTo>
                    <a:pt x="1039" y="422"/>
                  </a:lnTo>
                  <a:lnTo>
                    <a:pt x="1030" y="430"/>
                  </a:lnTo>
                  <a:lnTo>
                    <a:pt x="1020" y="435"/>
                  </a:lnTo>
                  <a:lnTo>
                    <a:pt x="1008" y="440"/>
                  </a:lnTo>
                  <a:lnTo>
                    <a:pt x="996" y="441"/>
                  </a:lnTo>
                  <a:lnTo>
                    <a:pt x="996" y="44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5" name="Grupa 44">
              <a:extLst>
                <a:ext uri="{FF2B5EF4-FFF2-40B4-BE49-F238E27FC236}">
                  <a16:creationId xmlns:a16="http://schemas.microsoft.com/office/drawing/2014/main" id="{E3B5E1CF-F014-43D5-97A1-AFC0F421EFFD}"/>
                </a:ext>
              </a:extLst>
            </p:cNvPr>
            <p:cNvGrpSpPr/>
            <p:nvPr/>
          </p:nvGrpSpPr>
          <p:grpSpPr>
            <a:xfrm>
              <a:off x="400636" y="3584639"/>
              <a:ext cx="764023" cy="564099"/>
              <a:chOff x="400636" y="3584639"/>
              <a:chExt cx="764023" cy="564099"/>
            </a:xfrm>
          </p:grpSpPr>
          <p:sp>
            <p:nvSpPr>
              <p:cNvPr id="313" name="Elipsa 76">
                <a:extLst>
                  <a:ext uri="{FF2B5EF4-FFF2-40B4-BE49-F238E27FC236}">
                    <a16:creationId xmlns:a16="http://schemas.microsoft.com/office/drawing/2014/main" id="{8EBA2D85-8FAE-4891-9EB9-86BAE48F58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8659" y="3584639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7%</a:t>
                </a:r>
              </a:p>
            </p:txBody>
          </p:sp>
          <p:sp>
            <p:nvSpPr>
              <p:cNvPr id="314" name="pole tekstowe 313">
                <a:extLst>
                  <a:ext uri="{FF2B5EF4-FFF2-40B4-BE49-F238E27FC236}">
                    <a16:creationId xmlns:a16="http://schemas.microsoft.com/office/drawing/2014/main" id="{B32D2654-A44B-4653-B13D-7074847EE73D}"/>
                  </a:ext>
                </a:extLst>
              </p:cNvPr>
              <p:cNvSpPr txBox="1"/>
              <p:nvPr/>
            </p:nvSpPr>
            <p:spPr>
              <a:xfrm>
                <a:off x="400636" y="3902517"/>
                <a:ext cx="5373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piękno</a:t>
                </a:r>
              </a:p>
            </p:txBody>
          </p:sp>
        </p:grpSp>
      </p:grpSp>
      <p:grpSp>
        <p:nvGrpSpPr>
          <p:cNvPr id="48" name="Grupa 47" descr="Skojarzenia z hasłem „park narodowy”&#10;&#10;Obraz przedstawia skojarzenie: relaks, odpoczynek - 6%.">
            <a:extLst>
              <a:ext uri="{FF2B5EF4-FFF2-40B4-BE49-F238E27FC236}">
                <a16:creationId xmlns:a16="http://schemas.microsoft.com/office/drawing/2014/main" id="{A6B6B77F-420C-4FB9-85B1-70B1D8320105}"/>
              </a:ext>
            </a:extLst>
          </p:cNvPr>
          <p:cNvGrpSpPr/>
          <p:nvPr/>
        </p:nvGrpSpPr>
        <p:grpSpPr>
          <a:xfrm>
            <a:off x="285364" y="3172300"/>
            <a:ext cx="994379" cy="802467"/>
            <a:chOff x="312577" y="4146549"/>
            <a:chExt cx="994379" cy="802467"/>
          </a:xfrm>
        </p:grpSpPr>
        <p:pic>
          <p:nvPicPr>
            <p:cNvPr id="42" name="Grafika 41" descr="Widok na park z wypełnieniem pełnym">
              <a:extLst>
                <a:ext uri="{FF2B5EF4-FFF2-40B4-BE49-F238E27FC236}">
                  <a16:creationId xmlns:a16="http://schemas.microsoft.com/office/drawing/2014/main" id="{3BA10ECF-936B-4CAA-ADFF-F7594EE16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481433" y="4146549"/>
              <a:ext cx="468000" cy="468000"/>
            </a:xfrm>
            <a:prstGeom prst="rect">
              <a:avLst/>
            </a:prstGeom>
          </p:spPr>
        </p:pic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9013A41C-8600-4294-918A-24950F1D8ABB}"/>
                </a:ext>
              </a:extLst>
            </p:cNvPr>
            <p:cNvGrpSpPr/>
            <p:nvPr/>
          </p:nvGrpSpPr>
          <p:grpSpPr>
            <a:xfrm>
              <a:off x="312577" y="4246332"/>
              <a:ext cx="994379" cy="702684"/>
              <a:chOff x="312577" y="4246332"/>
              <a:chExt cx="994379" cy="702684"/>
            </a:xfrm>
          </p:grpSpPr>
          <p:sp>
            <p:nvSpPr>
              <p:cNvPr id="315" name="Elipsa 76">
                <a:extLst>
                  <a:ext uri="{FF2B5EF4-FFF2-40B4-BE49-F238E27FC236}">
                    <a16:creationId xmlns:a16="http://schemas.microsoft.com/office/drawing/2014/main" id="{35E82795-98FA-44AD-B486-13788A8142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0956" y="4246332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6%</a:t>
                </a:r>
              </a:p>
            </p:txBody>
          </p:sp>
          <p:sp>
            <p:nvSpPr>
              <p:cNvPr id="316" name="pole tekstowe 315">
                <a:extLst>
                  <a:ext uri="{FF2B5EF4-FFF2-40B4-BE49-F238E27FC236}">
                    <a16:creationId xmlns:a16="http://schemas.microsoft.com/office/drawing/2014/main" id="{CDD1B3B8-A25F-4F02-BAC5-DD73470476FD}"/>
                  </a:ext>
                </a:extLst>
              </p:cNvPr>
              <p:cNvSpPr txBox="1"/>
              <p:nvPr/>
            </p:nvSpPr>
            <p:spPr>
              <a:xfrm>
                <a:off x="312577" y="4548906"/>
                <a:ext cx="827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>
                    <a:solidFill>
                      <a:srgbClr val="595959"/>
                    </a:solidFill>
                  </a:rPr>
                  <a:t>Relaks, </a:t>
                </a:r>
              </a:p>
              <a:p>
                <a:r>
                  <a:rPr lang="pl-PL" sz="1000">
                    <a:solidFill>
                      <a:srgbClr val="595959"/>
                    </a:solidFill>
                  </a:rPr>
                  <a:t>odpoczynek</a:t>
                </a:r>
              </a:p>
            </p:txBody>
          </p:sp>
        </p:grpSp>
      </p:grpSp>
      <p:grpSp>
        <p:nvGrpSpPr>
          <p:cNvPr id="53" name="Grupa 52" descr="Skojarzenia z hasłem „park narodowy”&#10;&#10;Obraz przedstawia skojarzenie: zakazy, obostrzenia - 5%. ">
            <a:extLst>
              <a:ext uri="{FF2B5EF4-FFF2-40B4-BE49-F238E27FC236}">
                <a16:creationId xmlns:a16="http://schemas.microsoft.com/office/drawing/2014/main" id="{FC67A123-8EE1-4471-8750-BF467C4ADAC4}"/>
              </a:ext>
            </a:extLst>
          </p:cNvPr>
          <p:cNvGrpSpPr/>
          <p:nvPr/>
        </p:nvGrpSpPr>
        <p:grpSpPr>
          <a:xfrm>
            <a:off x="522639" y="3982318"/>
            <a:ext cx="866204" cy="672926"/>
            <a:chOff x="883375" y="4605941"/>
            <a:chExt cx="866204" cy="672926"/>
          </a:xfrm>
        </p:grpSpPr>
        <p:grpSp>
          <p:nvGrpSpPr>
            <p:cNvPr id="291" name="Grupa 290">
              <a:extLst>
                <a:ext uri="{FF2B5EF4-FFF2-40B4-BE49-F238E27FC236}">
                  <a16:creationId xmlns:a16="http://schemas.microsoft.com/office/drawing/2014/main" id="{FA5C45F6-1E46-4DAA-AD2E-EE4D68DBEE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8143" y="4615815"/>
              <a:ext cx="203361" cy="324000"/>
              <a:chOff x="3681413" y="1414463"/>
              <a:chExt cx="374650" cy="596900"/>
            </a:xfrm>
            <a:solidFill>
              <a:srgbClr val="DBDBDB"/>
            </a:solidFill>
          </p:grpSpPr>
          <p:sp>
            <p:nvSpPr>
              <p:cNvPr id="292" name="Freeform 6">
                <a:extLst>
                  <a:ext uri="{FF2B5EF4-FFF2-40B4-BE49-F238E27FC236}">
                    <a16:creationId xmlns:a16="http://schemas.microsoft.com/office/drawing/2014/main" id="{B41B924C-EB93-49A8-87EF-BD986DBD3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9038" y="1414463"/>
                <a:ext cx="250825" cy="77787"/>
              </a:xfrm>
              <a:custGeom>
                <a:avLst/>
                <a:gdLst>
                  <a:gd name="T0" fmla="*/ 58 w 474"/>
                  <a:gd name="T1" fmla="*/ 147 h 147"/>
                  <a:gd name="T2" fmla="*/ 474 w 474"/>
                  <a:gd name="T3" fmla="*/ 147 h 147"/>
                  <a:gd name="T4" fmla="*/ 474 w 474"/>
                  <a:gd name="T5" fmla="*/ 27 h 147"/>
                  <a:gd name="T6" fmla="*/ 474 w 474"/>
                  <a:gd name="T7" fmla="*/ 27 h 147"/>
                  <a:gd name="T8" fmla="*/ 472 w 474"/>
                  <a:gd name="T9" fmla="*/ 21 h 147"/>
                  <a:gd name="T10" fmla="*/ 471 w 474"/>
                  <a:gd name="T11" fmla="*/ 16 h 147"/>
                  <a:gd name="T12" fmla="*/ 469 w 474"/>
                  <a:gd name="T13" fmla="*/ 11 h 147"/>
                  <a:gd name="T14" fmla="*/ 466 w 474"/>
                  <a:gd name="T15" fmla="*/ 8 h 147"/>
                  <a:gd name="T16" fmla="*/ 461 w 474"/>
                  <a:gd name="T17" fmla="*/ 4 h 147"/>
                  <a:gd name="T18" fmla="*/ 457 w 474"/>
                  <a:gd name="T19" fmla="*/ 1 h 147"/>
                  <a:gd name="T20" fmla="*/ 452 w 474"/>
                  <a:gd name="T21" fmla="*/ 0 h 147"/>
                  <a:gd name="T22" fmla="*/ 446 w 474"/>
                  <a:gd name="T23" fmla="*/ 0 h 147"/>
                  <a:gd name="T24" fmla="*/ 29 w 474"/>
                  <a:gd name="T25" fmla="*/ 0 h 147"/>
                  <a:gd name="T26" fmla="*/ 29 w 474"/>
                  <a:gd name="T27" fmla="*/ 0 h 147"/>
                  <a:gd name="T28" fmla="*/ 22 w 474"/>
                  <a:gd name="T29" fmla="*/ 0 h 147"/>
                  <a:gd name="T30" fmla="*/ 15 w 474"/>
                  <a:gd name="T31" fmla="*/ 3 h 147"/>
                  <a:gd name="T32" fmla="*/ 8 w 474"/>
                  <a:gd name="T33" fmla="*/ 8 h 147"/>
                  <a:gd name="T34" fmla="*/ 4 w 474"/>
                  <a:gd name="T35" fmla="*/ 14 h 147"/>
                  <a:gd name="T36" fmla="*/ 4 w 474"/>
                  <a:gd name="T37" fmla="*/ 14 h 147"/>
                  <a:gd name="T38" fmla="*/ 2 w 474"/>
                  <a:gd name="T39" fmla="*/ 22 h 147"/>
                  <a:gd name="T40" fmla="*/ 0 w 474"/>
                  <a:gd name="T41" fmla="*/ 31 h 147"/>
                  <a:gd name="T42" fmla="*/ 2 w 474"/>
                  <a:gd name="T43" fmla="*/ 40 h 147"/>
                  <a:gd name="T44" fmla="*/ 4 w 474"/>
                  <a:gd name="T45" fmla="*/ 48 h 147"/>
                  <a:gd name="T46" fmla="*/ 58 w 474"/>
                  <a:gd name="T47" fmla="*/ 147 h 147"/>
                  <a:gd name="T48" fmla="*/ 58 w 474"/>
                  <a:gd name="T49" fmla="*/ 147 h 147"/>
                  <a:gd name="T50" fmla="*/ 58 w 474"/>
                  <a:gd name="T5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4" h="147">
                    <a:moveTo>
                      <a:pt x="58" y="147"/>
                    </a:moveTo>
                    <a:lnTo>
                      <a:pt x="474" y="147"/>
                    </a:lnTo>
                    <a:lnTo>
                      <a:pt x="474" y="27"/>
                    </a:lnTo>
                    <a:lnTo>
                      <a:pt x="474" y="27"/>
                    </a:lnTo>
                    <a:lnTo>
                      <a:pt x="472" y="21"/>
                    </a:lnTo>
                    <a:lnTo>
                      <a:pt x="471" y="16"/>
                    </a:lnTo>
                    <a:lnTo>
                      <a:pt x="469" y="11"/>
                    </a:lnTo>
                    <a:lnTo>
                      <a:pt x="466" y="8"/>
                    </a:lnTo>
                    <a:lnTo>
                      <a:pt x="461" y="4"/>
                    </a:lnTo>
                    <a:lnTo>
                      <a:pt x="457" y="1"/>
                    </a:lnTo>
                    <a:lnTo>
                      <a:pt x="452" y="0"/>
                    </a:lnTo>
                    <a:lnTo>
                      <a:pt x="44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58" y="147"/>
                    </a:lnTo>
                    <a:close/>
                    <a:moveTo>
                      <a:pt x="58" y="147"/>
                    </a:moveTo>
                    <a:lnTo>
                      <a:pt x="58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3" name="Freeform 7">
                <a:extLst>
                  <a:ext uri="{FF2B5EF4-FFF2-40B4-BE49-F238E27FC236}">
                    <a16:creationId xmlns:a16="http://schemas.microsoft.com/office/drawing/2014/main" id="{68A2F16E-335F-4098-88DD-189A3C8F0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038" y="1414463"/>
                <a:ext cx="250825" cy="77787"/>
              </a:xfrm>
              <a:custGeom>
                <a:avLst/>
                <a:gdLst>
                  <a:gd name="T0" fmla="*/ 58 w 474"/>
                  <a:gd name="T1" fmla="*/ 147 h 147"/>
                  <a:gd name="T2" fmla="*/ 474 w 474"/>
                  <a:gd name="T3" fmla="*/ 147 h 147"/>
                  <a:gd name="T4" fmla="*/ 474 w 474"/>
                  <a:gd name="T5" fmla="*/ 27 h 147"/>
                  <a:gd name="T6" fmla="*/ 474 w 474"/>
                  <a:gd name="T7" fmla="*/ 27 h 147"/>
                  <a:gd name="T8" fmla="*/ 472 w 474"/>
                  <a:gd name="T9" fmla="*/ 21 h 147"/>
                  <a:gd name="T10" fmla="*/ 471 w 474"/>
                  <a:gd name="T11" fmla="*/ 16 h 147"/>
                  <a:gd name="T12" fmla="*/ 469 w 474"/>
                  <a:gd name="T13" fmla="*/ 11 h 147"/>
                  <a:gd name="T14" fmla="*/ 466 w 474"/>
                  <a:gd name="T15" fmla="*/ 8 h 147"/>
                  <a:gd name="T16" fmla="*/ 461 w 474"/>
                  <a:gd name="T17" fmla="*/ 4 h 147"/>
                  <a:gd name="T18" fmla="*/ 457 w 474"/>
                  <a:gd name="T19" fmla="*/ 1 h 147"/>
                  <a:gd name="T20" fmla="*/ 452 w 474"/>
                  <a:gd name="T21" fmla="*/ 0 h 147"/>
                  <a:gd name="T22" fmla="*/ 446 w 474"/>
                  <a:gd name="T23" fmla="*/ 0 h 147"/>
                  <a:gd name="T24" fmla="*/ 29 w 474"/>
                  <a:gd name="T25" fmla="*/ 0 h 147"/>
                  <a:gd name="T26" fmla="*/ 29 w 474"/>
                  <a:gd name="T27" fmla="*/ 0 h 147"/>
                  <a:gd name="T28" fmla="*/ 22 w 474"/>
                  <a:gd name="T29" fmla="*/ 0 h 147"/>
                  <a:gd name="T30" fmla="*/ 15 w 474"/>
                  <a:gd name="T31" fmla="*/ 3 h 147"/>
                  <a:gd name="T32" fmla="*/ 8 w 474"/>
                  <a:gd name="T33" fmla="*/ 8 h 147"/>
                  <a:gd name="T34" fmla="*/ 4 w 474"/>
                  <a:gd name="T35" fmla="*/ 14 h 147"/>
                  <a:gd name="T36" fmla="*/ 4 w 474"/>
                  <a:gd name="T37" fmla="*/ 14 h 147"/>
                  <a:gd name="T38" fmla="*/ 2 w 474"/>
                  <a:gd name="T39" fmla="*/ 22 h 147"/>
                  <a:gd name="T40" fmla="*/ 0 w 474"/>
                  <a:gd name="T41" fmla="*/ 31 h 147"/>
                  <a:gd name="T42" fmla="*/ 2 w 474"/>
                  <a:gd name="T43" fmla="*/ 40 h 147"/>
                  <a:gd name="T44" fmla="*/ 4 w 474"/>
                  <a:gd name="T45" fmla="*/ 48 h 147"/>
                  <a:gd name="T46" fmla="*/ 58 w 474"/>
                  <a:gd name="T4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4" h="147">
                    <a:moveTo>
                      <a:pt x="58" y="147"/>
                    </a:moveTo>
                    <a:lnTo>
                      <a:pt x="474" y="147"/>
                    </a:lnTo>
                    <a:lnTo>
                      <a:pt x="474" y="27"/>
                    </a:lnTo>
                    <a:lnTo>
                      <a:pt x="474" y="27"/>
                    </a:lnTo>
                    <a:lnTo>
                      <a:pt x="472" y="21"/>
                    </a:lnTo>
                    <a:lnTo>
                      <a:pt x="471" y="16"/>
                    </a:lnTo>
                    <a:lnTo>
                      <a:pt x="469" y="11"/>
                    </a:lnTo>
                    <a:lnTo>
                      <a:pt x="466" y="8"/>
                    </a:lnTo>
                    <a:lnTo>
                      <a:pt x="461" y="4"/>
                    </a:lnTo>
                    <a:lnTo>
                      <a:pt x="457" y="1"/>
                    </a:lnTo>
                    <a:lnTo>
                      <a:pt x="452" y="0"/>
                    </a:lnTo>
                    <a:lnTo>
                      <a:pt x="44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2" y="0"/>
                    </a:lnTo>
                    <a:lnTo>
                      <a:pt x="15" y="3"/>
                    </a:lnTo>
                    <a:lnTo>
                      <a:pt x="8" y="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58" y="1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4" name="Line 8">
                <a:extLst>
                  <a:ext uri="{FF2B5EF4-FFF2-40B4-BE49-F238E27FC236}">
                    <a16:creationId xmlns:a16="http://schemas.microsoft.com/office/drawing/2014/main" id="{5C18BB15-1225-4053-9901-098F2903A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0788" y="14922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5" name="Freeform 9">
                <a:extLst>
                  <a:ext uri="{FF2B5EF4-FFF2-40B4-BE49-F238E27FC236}">
                    <a16:creationId xmlns:a16="http://schemas.microsoft.com/office/drawing/2014/main" id="{2F00BE83-0E2E-4AA7-BBEF-2BE520B97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0626" y="1530350"/>
                <a:ext cx="249238" cy="168275"/>
              </a:xfrm>
              <a:custGeom>
                <a:avLst/>
                <a:gdLst>
                  <a:gd name="T0" fmla="*/ 26 w 471"/>
                  <a:gd name="T1" fmla="*/ 123 h 317"/>
                  <a:gd name="T2" fmla="*/ 73 w 471"/>
                  <a:gd name="T3" fmla="*/ 123 h 317"/>
                  <a:gd name="T4" fmla="*/ 73 w 471"/>
                  <a:gd name="T5" fmla="*/ 123 h 317"/>
                  <a:gd name="T6" fmla="*/ 74 w 471"/>
                  <a:gd name="T7" fmla="*/ 143 h 317"/>
                  <a:gd name="T8" fmla="*/ 78 w 471"/>
                  <a:gd name="T9" fmla="*/ 163 h 317"/>
                  <a:gd name="T10" fmla="*/ 82 w 471"/>
                  <a:gd name="T11" fmla="*/ 182 h 317"/>
                  <a:gd name="T12" fmla="*/ 90 w 471"/>
                  <a:gd name="T13" fmla="*/ 199 h 317"/>
                  <a:gd name="T14" fmla="*/ 98 w 471"/>
                  <a:gd name="T15" fmla="*/ 216 h 317"/>
                  <a:gd name="T16" fmla="*/ 108 w 471"/>
                  <a:gd name="T17" fmla="*/ 233 h 317"/>
                  <a:gd name="T18" fmla="*/ 119 w 471"/>
                  <a:gd name="T19" fmla="*/ 247 h 317"/>
                  <a:gd name="T20" fmla="*/ 133 w 471"/>
                  <a:gd name="T21" fmla="*/ 261 h 317"/>
                  <a:gd name="T22" fmla="*/ 147 w 471"/>
                  <a:gd name="T23" fmla="*/ 273 h 317"/>
                  <a:gd name="T24" fmla="*/ 161 w 471"/>
                  <a:gd name="T25" fmla="*/ 284 h 317"/>
                  <a:gd name="T26" fmla="*/ 178 w 471"/>
                  <a:gd name="T27" fmla="*/ 294 h 317"/>
                  <a:gd name="T28" fmla="*/ 195 w 471"/>
                  <a:gd name="T29" fmla="*/ 303 h 317"/>
                  <a:gd name="T30" fmla="*/ 213 w 471"/>
                  <a:gd name="T31" fmla="*/ 308 h 317"/>
                  <a:gd name="T32" fmla="*/ 232 w 471"/>
                  <a:gd name="T33" fmla="*/ 314 h 317"/>
                  <a:gd name="T34" fmla="*/ 252 w 471"/>
                  <a:gd name="T35" fmla="*/ 316 h 317"/>
                  <a:gd name="T36" fmla="*/ 272 w 471"/>
                  <a:gd name="T37" fmla="*/ 317 h 317"/>
                  <a:gd name="T38" fmla="*/ 272 w 471"/>
                  <a:gd name="T39" fmla="*/ 317 h 317"/>
                  <a:gd name="T40" fmla="*/ 292 w 471"/>
                  <a:gd name="T41" fmla="*/ 316 h 317"/>
                  <a:gd name="T42" fmla="*/ 311 w 471"/>
                  <a:gd name="T43" fmla="*/ 314 h 317"/>
                  <a:gd name="T44" fmla="*/ 329 w 471"/>
                  <a:gd name="T45" fmla="*/ 308 h 317"/>
                  <a:gd name="T46" fmla="*/ 347 w 471"/>
                  <a:gd name="T47" fmla="*/ 303 h 317"/>
                  <a:gd name="T48" fmla="*/ 366 w 471"/>
                  <a:gd name="T49" fmla="*/ 294 h 317"/>
                  <a:gd name="T50" fmla="*/ 381 w 471"/>
                  <a:gd name="T51" fmla="*/ 284 h 317"/>
                  <a:gd name="T52" fmla="*/ 396 w 471"/>
                  <a:gd name="T53" fmla="*/ 273 h 317"/>
                  <a:gd name="T54" fmla="*/ 411 w 471"/>
                  <a:gd name="T55" fmla="*/ 261 h 317"/>
                  <a:gd name="T56" fmla="*/ 423 w 471"/>
                  <a:gd name="T57" fmla="*/ 247 h 317"/>
                  <a:gd name="T58" fmla="*/ 434 w 471"/>
                  <a:gd name="T59" fmla="*/ 233 h 317"/>
                  <a:gd name="T60" fmla="*/ 445 w 471"/>
                  <a:gd name="T61" fmla="*/ 216 h 317"/>
                  <a:gd name="T62" fmla="*/ 454 w 471"/>
                  <a:gd name="T63" fmla="*/ 199 h 317"/>
                  <a:gd name="T64" fmla="*/ 460 w 471"/>
                  <a:gd name="T65" fmla="*/ 182 h 317"/>
                  <a:gd name="T66" fmla="*/ 466 w 471"/>
                  <a:gd name="T67" fmla="*/ 163 h 317"/>
                  <a:gd name="T68" fmla="*/ 469 w 471"/>
                  <a:gd name="T69" fmla="*/ 143 h 317"/>
                  <a:gd name="T70" fmla="*/ 471 w 471"/>
                  <a:gd name="T71" fmla="*/ 123 h 317"/>
                  <a:gd name="T72" fmla="*/ 471 w 471"/>
                  <a:gd name="T73" fmla="*/ 0 h 317"/>
                  <a:gd name="T74" fmla="*/ 55 w 471"/>
                  <a:gd name="T75" fmla="*/ 0 h 317"/>
                  <a:gd name="T76" fmla="*/ 4 w 471"/>
                  <a:gd name="T77" fmla="*/ 89 h 317"/>
                  <a:gd name="T78" fmla="*/ 4 w 471"/>
                  <a:gd name="T79" fmla="*/ 89 h 317"/>
                  <a:gd name="T80" fmla="*/ 1 w 471"/>
                  <a:gd name="T81" fmla="*/ 94 h 317"/>
                  <a:gd name="T82" fmla="*/ 0 w 471"/>
                  <a:gd name="T83" fmla="*/ 99 h 317"/>
                  <a:gd name="T84" fmla="*/ 1 w 471"/>
                  <a:gd name="T85" fmla="*/ 105 h 317"/>
                  <a:gd name="T86" fmla="*/ 4 w 471"/>
                  <a:gd name="T87" fmla="*/ 111 h 317"/>
                  <a:gd name="T88" fmla="*/ 4 w 471"/>
                  <a:gd name="T89" fmla="*/ 111 h 317"/>
                  <a:gd name="T90" fmla="*/ 8 w 471"/>
                  <a:gd name="T91" fmla="*/ 116 h 317"/>
                  <a:gd name="T92" fmla="*/ 13 w 471"/>
                  <a:gd name="T93" fmla="*/ 120 h 317"/>
                  <a:gd name="T94" fmla="*/ 19 w 471"/>
                  <a:gd name="T95" fmla="*/ 122 h 317"/>
                  <a:gd name="T96" fmla="*/ 26 w 471"/>
                  <a:gd name="T97" fmla="*/ 123 h 317"/>
                  <a:gd name="T98" fmla="*/ 26 w 471"/>
                  <a:gd name="T99" fmla="*/ 123 h 317"/>
                  <a:gd name="T100" fmla="*/ 26 w 471"/>
                  <a:gd name="T101" fmla="*/ 123 h 317"/>
                  <a:gd name="T102" fmla="*/ 26 w 471"/>
                  <a:gd name="T103" fmla="*/ 12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1" h="317">
                    <a:moveTo>
                      <a:pt x="26" y="123"/>
                    </a:moveTo>
                    <a:lnTo>
                      <a:pt x="73" y="123"/>
                    </a:lnTo>
                    <a:lnTo>
                      <a:pt x="73" y="123"/>
                    </a:lnTo>
                    <a:lnTo>
                      <a:pt x="74" y="143"/>
                    </a:lnTo>
                    <a:lnTo>
                      <a:pt x="78" y="163"/>
                    </a:lnTo>
                    <a:lnTo>
                      <a:pt x="82" y="182"/>
                    </a:lnTo>
                    <a:lnTo>
                      <a:pt x="90" y="199"/>
                    </a:lnTo>
                    <a:lnTo>
                      <a:pt x="98" y="216"/>
                    </a:lnTo>
                    <a:lnTo>
                      <a:pt x="108" y="233"/>
                    </a:lnTo>
                    <a:lnTo>
                      <a:pt x="119" y="247"/>
                    </a:lnTo>
                    <a:lnTo>
                      <a:pt x="133" y="261"/>
                    </a:lnTo>
                    <a:lnTo>
                      <a:pt x="147" y="273"/>
                    </a:lnTo>
                    <a:lnTo>
                      <a:pt x="161" y="284"/>
                    </a:lnTo>
                    <a:lnTo>
                      <a:pt x="178" y="294"/>
                    </a:lnTo>
                    <a:lnTo>
                      <a:pt x="195" y="303"/>
                    </a:lnTo>
                    <a:lnTo>
                      <a:pt x="213" y="308"/>
                    </a:lnTo>
                    <a:lnTo>
                      <a:pt x="232" y="314"/>
                    </a:lnTo>
                    <a:lnTo>
                      <a:pt x="252" y="316"/>
                    </a:lnTo>
                    <a:lnTo>
                      <a:pt x="272" y="317"/>
                    </a:lnTo>
                    <a:lnTo>
                      <a:pt x="272" y="317"/>
                    </a:lnTo>
                    <a:lnTo>
                      <a:pt x="292" y="316"/>
                    </a:lnTo>
                    <a:lnTo>
                      <a:pt x="311" y="314"/>
                    </a:lnTo>
                    <a:lnTo>
                      <a:pt x="329" y="308"/>
                    </a:lnTo>
                    <a:lnTo>
                      <a:pt x="347" y="303"/>
                    </a:lnTo>
                    <a:lnTo>
                      <a:pt x="366" y="294"/>
                    </a:lnTo>
                    <a:lnTo>
                      <a:pt x="381" y="284"/>
                    </a:lnTo>
                    <a:lnTo>
                      <a:pt x="396" y="273"/>
                    </a:lnTo>
                    <a:lnTo>
                      <a:pt x="411" y="261"/>
                    </a:lnTo>
                    <a:lnTo>
                      <a:pt x="423" y="247"/>
                    </a:lnTo>
                    <a:lnTo>
                      <a:pt x="434" y="233"/>
                    </a:lnTo>
                    <a:lnTo>
                      <a:pt x="445" y="216"/>
                    </a:lnTo>
                    <a:lnTo>
                      <a:pt x="454" y="199"/>
                    </a:lnTo>
                    <a:lnTo>
                      <a:pt x="460" y="182"/>
                    </a:lnTo>
                    <a:lnTo>
                      <a:pt x="466" y="163"/>
                    </a:lnTo>
                    <a:lnTo>
                      <a:pt x="469" y="143"/>
                    </a:lnTo>
                    <a:lnTo>
                      <a:pt x="471" y="123"/>
                    </a:lnTo>
                    <a:lnTo>
                      <a:pt x="471" y="0"/>
                    </a:lnTo>
                    <a:lnTo>
                      <a:pt x="55" y="0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1" y="94"/>
                    </a:lnTo>
                    <a:lnTo>
                      <a:pt x="0" y="99"/>
                    </a:lnTo>
                    <a:lnTo>
                      <a:pt x="1" y="105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8" y="116"/>
                    </a:lnTo>
                    <a:lnTo>
                      <a:pt x="13" y="120"/>
                    </a:lnTo>
                    <a:lnTo>
                      <a:pt x="19" y="122"/>
                    </a:lnTo>
                    <a:lnTo>
                      <a:pt x="26" y="123"/>
                    </a:lnTo>
                    <a:lnTo>
                      <a:pt x="26" y="123"/>
                    </a:lnTo>
                    <a:close/>
                    <a:moveTo>
                      <a:pt x="26" y="123"/>
                    </a:moveTo>
                    <a:lnTo>
                      <a:pt x="26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6" name="Freeform 10">
                <a:extLst>
                  <a:ext uri="{FF2B5EF4-FFF2-40B4-BE49-F238E27FC236}">
                    <a16:creationId xmlns:a16="http://schemas.microsoft.com/office/drawing/2014/main" id="{152F061B-7E38-474E-A1CC-0F6172929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626" y="1530350"/>
                <a:ext cx="249238" cy="168275"/>
              </a:xfrm>
              <a:custGeom>
                <a:avLst/>
                <a:gdLst>
                  <a:gd name="T0" fmla="*/ 26 w 471"/>
                  <a:gd name="T1" fmla="*/ 123 h 317"/>
                  <a:gd name="T2" fmla="*/ 73 w 471"/>
                  <a:gd name="T3" fmla="*/ 123 h 317"/>
                  <a:gd name="T4" fmla="*/ 73 w 471"/>
                  <a:gd name="T5" fmla="*/ 123 h 317"/>
                  <a:gd name="T6" fmla="*/ 74 w 471"/>
                  <a:gd name="T7" fmla="*/ 143 h 317"/>
                  <a:gd name="T8" fmla="*/ 78 w 471"/>
                  <a:gd name="T9" fmla="*/ 163 h 317"/>
                  <a:gd name="T10" fmla="*/ 82 w 471"/>
                  <a:gd name="T11" fmla="*/ 182 h 317"/>
                  <a:gd name="T12" fmla="*/ 90 w 471"/>
                  <a:gd name="T13" fmla="*/ 199 h 317"/>
                  <a:gd name="T14" fmla="*/ 98 w 471"/>
                  <a:gd name="T15" fmla="*/ 216 h 317"/>
                  <a:gd name="T16" fmla="*/ 108 w 471"/>
                  <a:gd name="T17" fmla="*/ 233 h 317"/>
                  <a:gd name="T18" fmla="*/ 119 w 471"/>
                  <a:gd name="T19" fmla="*/ 247 h 317"/>
                  <a:gd name="T20" fmla="*/ 133 w 471"/>
                  <a:gd name="T21" fmla="*/ 261 h 317"/>
                  <a:gd name="T22" fmla="*/ 147 w 471"/>
                  <a:gd name="T23" fmla="*/ 273 h 317"/>
                  <a:gd name="T24" fmla="*/ 161 w 471"/>
                  <a:gd name="T25" fmla="*/ 284 h 317"/>
                  <a:gd name="T26" fmla="*/ 178 w 471"/>
                  <a:gd name="T27" fmla="*/ 294 h 317"/>
                  <a:gd name="T28" fmla="*/ 195 w 471"/>
                  <a:gd name="T29" fmla="*/ 303 h 317"/>
                  <a:gd name="T30" fmla="*/ 213 w 471"/>
                  <a:gd name="T31" fmla="*/ 308 h 317"/>
                  <a:gd name="T32" fmla="*/ 232 w 471"/>
                  <a:gd name="T33" fmla="*/ 314 h 317"/>
                  <a:gd name="T34" fmla="*/ 252 w 471"/>
                  <a:gd name="T35" fmla="*/ 316 h 317"/>
                  <a:gd name="T36" fmla="*/ 272 w 471"/>
                  <a:gd name="T37" fmla="*/ 317 h 317"/>
                  <a:gd name="T38" fmla="*/ 272 w 471"/>
                  <a:gd name="T39" fmla="*/ 317 h 317"/>
                  <a:gd name="T40" fmla="*/ 292 w 471"/>
                  <a:gd name="T41" fmla="*/ 316 h 317"/>
                  <a:gd name="T42" fmla="*/ 311 w 471"/>
                  <a:gd name="T43" fmla="*/ 314 h 317"/>
                  <a:gd name="T44" fmla="*/ 329 w 471"/>
                  <a:gd name="T45" fmla="*/ 308 h 317"/>
                  <a:gd name="T46" fmla="*/ 347 w 471"/>
                  <a:gd name="T47" fmla="*/ 303 h 317"/>
                  <a:gd name="T48" fmla="*/ 366 w 471"/>
                  <a:gd name="T49" fmla="*/ 294 h 317"/>
                  <a:gd name="T50" fmla="*/ 381 w 471"/>
                  <a:gd name="T51" fmla="*/ 284 h 317"/>
                  <a:gd name="T52" fmla="*/ 396 w 471"/>
                  <a:gd name="T53" fmla="*/ 273 h 317"/>
                  <a:gd name="T54" fmla="*/ 411 w 471"/>
                  <a:gd name="T55" fmla="*/ 261 h 317"/>
                  <a:gd name="T56" fmla="*/ 423 w 471"/>
                  <a:gd name="T57" fmla="*/ 247 h 317"/>
                  <a:gd name="T58" fmla="*/ 434 w 471"/>
                  <a:gd name="T59" fmla="*/ 233 h 317"/>
                  <a:gd name="T60" fmla="*/ 445 w 471"/>
                  <a:gd name="T61" fmla="*/ 216 h 317"/>
                  <a:gd name="T62" fmla="*/ 454 w 471"/>
                  <a:gd name="T63" fmla="*/ 199 h 317"/>
                  <a:gd name="T64" fmla="*/ 460 w 471"/>
                  <a:gd name="T65" fmla="*/ 182 h 317"/>
                  <a:gd name="T66" fmla="*/ 466 w 471"/>
                  <a:gd name="T67" fmla="*/ 163 h 317"/>
                  <a:gd name="T68" fmla="*/ 469 w 471"/>
                  <a:gd name="T69" fmla="*/ 143 h 317"/>
                  <a:gd name="T70" fmla="*/ 471 w 471"/>
                  <a:gd name="T71" fmla="*/ 123 h 317"/>
                  <a:gd name="T72" fmla="*/ 471 w 471"/>
                  <a:gd name="T73" fmla="*/ 0 h 317"/>
                  <a:gd name="T74" fmla="*/ 55 w 471"/>
                  <a:gd name="T75" fmla="*/ 0 h 317"/>
                  <a:gd name="T76" fmla="*/ 4 w 471"/>
                  <a:gd name="T77" fmla="*/ 89 h 317"/>
                  <a:gd name="T78" fmla="*/ 4 w 471"/>
                  <a:gd name="T79" fmla="*/ 89 h 317"/>
                  <a:gd name="T80" fmla="*/ 1 w 471"/>
                  <a:gd name="T81" fmla="*/ 94 h 317"/>
                  <a:gd name="T82" fmla="*/ 0 w 471"/>
                  <a:gd name="T83" fmla="*/ 99 h 317"/>
                  <a:gd name="T84" fmla="*/ 1 w 471"/>
                  <a:gd name="T85" fmla="*/ 105 h 317"/>
                  <a:gd name="T86" fmla="*/ 4 w 471"/>
                  <a:gd name="T87" fmla="*/ 111 h 317"/>
                  <a:gd name="T88" fmla="*/ 4 w 471"/>
                  <a:gd name="T89" fmla="*/ 111 h 317"/>
                  <a:gd name="T90" fmla="*/ 8 w 471"/>
                  <a:gd name="T91" fmla="*/ 116 h 317"/>
                  <a:gd name="T92" fmla="*/ 13 w 471"/>
                  <a:gd name="T93" fmla="*/ 120 h 317"/>
                  <a:gd name="T94" fmla="*/ 19 w 471"/>
                  <a:gd name="T95" fmla="*/ 122 h 317"/>
                  <a:gd name="T96" fmla="*/ 26 w 471"/>
                  <a:gd name="T97" fmla="*/ 123 h 317"/>
                  <a:gd name="T98" fmla="*/ 26 w 471"/>
                  <a:gd name="T99" fmla="*/ 12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1" h="317">
                    <a:moveTo>
                      <a:pt x="26" y="123"/>
                    </a:moveTo>
                    <a:lnTo>
                      <a:pt x="73" y="123"/>
                    </a:lnTo>
                    <a:lnTo>
                      <a:pt x="73" y="123"/>
                    </a:lnTo>
                    <a:lnTo>
                      <a:pt x="74" y="143"/>
                    </a:lnTo>
                    <a:lnTo>
                      <a:pt x="78" y="163"/>
                    </a:lnTo>
                    <a:lnTo>
                      <a:pt x="82" y="182"/>
                    </a:lnTo>
                    <a:lnTo>
                      <a:pt x="90" y="199"/>
                    </a:lnTo>
                    <a:lnTo>
                      <a:pt x="98" y="216"/>
                    </a:lnTo>
                    <a:lnTo>
                      <a:pt x="108" y="233"/>
                    </a:lnTo>
                    <a:lnTo>
                      <a:pt x="119" y="247"/>
                    </a:lnTo>
                    <a:lnTo>
                      <a:pt x="133" y="261"/>
                    </a:lnTo>
                    <a:lnTo>
                      <a:pt x="147" y="273"/>
                    </a:lnTo>
                    <a:lnTo>
                      <a:pt x="161" y="284"/>
                    </a:lnTo>
                    <a:lnTo>
                      <a:pt x="178" y="294"/>
                    </a:lnTo>
                    <a:lnTo>
                      <a:pt x="195" y="303"/>
                    </a:lnTo>
                    <a:lnTo>
                      <a:pt x="213" y="308"/>
                    </a:lnTo>
                    <a:lnTo>
                      <a:pt x="232" y="314"/>
                    </a:lnTo>
                    <a:lnTo>
                      <a:pt x="252" y="316"/>
                    </a:lnTo>
                    <a:lnTo>
                      <a:pt x="272" y="317"/>
                    </a:lnTo>
                    <a:lnTo>
                      <a:pt x="272" y="317"/>
                    </a:lnTo>
                    <a:lnTo>
                      <a:pt x="292" y="316"/>
                    </a:lnTo>
                    <a:lnTo>
                      <a:pt x="311" y="314"/>
                    </a:lnTo>
                    <a:lnTo>
                      <a:pt x="329" y="308"/>
                    </a:lnTo>
                    <a:lnTo>
                      <a:pt x="347" y="303"/>
                    </a:lnTo>
                    <a:lnTo>
                      <a:pt x="366" y="294"/>
                    </a:lnTo>
                    <a:lnTo>
                      <a:pt x="381" y="284"/>
                    </a:lnTo>
                    <a:lnTo>
                      <a:pt x="396" y="273"/>
                    </a:lnTo>
                    <a:lnTo>
                      <a:pt x="411" y="261"/>
                    </a:lnTo>
                    <a:lnTo>
                      <a:pt x="423" y="247"/>
                    </a:lnTo>
                    <a:lnTo>
                      <a:pt x="434" y="233"/>
                    </a:lnTo>
                    <a:lnTo>
                      <a:pt x="445" y="216"/>
                    </a:lnTo>
                    <a:lnTo>
                      <a:pt x="454" y="199"/>
                    </a:lnTo>
                    <a:lnTo>
                      <a:pt x="460" y="182"/>
                    </a:lnTo>
                    <a:lnTo>
                      <a:pt x="466" y="163"/>
                    </a:lnTo>
                    <a:lnTo>
                      <a:pt x="469" y="143"/>
                    </a:lnTo>
                    <a:lnTo>
                      <a:pt x="471" y="123"/>
                    </a:lnTo>
                    <a:lnTo>
                      <a:pt x="471" y="0"/>
                    </a:lnTo>
                    <a:lnTo>
                      <a:pt x="55" y="0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1" y="94"/>
                    </a:lnTo>
                    <a:lnTo>
                      <a:pt x="0" y="99"/>
                    </a:lnTo>
                    <a:lnTo>
                      <a:pt x="1" y="105"/>
                    </a:lnTo>
                    <a:lnTo>
                      <a:pt x="4" y="111"/>
                    </a:lnTo>
                    <a:lnTo>
                      <a:pt x="4" y="111"/>
                    </a:lnTo>
                    <a:lnTo>
                      <a:pt x="8" y="116"/>
                    </a:lnTo>
                    <a:lnTo>
                      <a:pt x="13" y="120"/>
                    </a:lnTo>
                    <a:lnTo>
                      <a:pt x="19" y="122"/>
                    </a:lnTo>
                    <a:lnTo>
                      <a:pt x="26" y="123"/>
                    </a:lnTo>
                    <a:lnTo>
                      <a:pt x="26" y="12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7" name="Line 11">
                <a:extLst>
                  <a:ext uri="{FF2B5EF4-FFF2-40B4-BE49-F238E27FC236}">
                    <a16:creationId xmlns:a16="http://schemas.microsoft.com/office/drawing/2014/main" id="{295A5F45-1288-42F0-9D97-B1CACD27F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4913" y="159543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8" name="Freeform 12">
                <a:extLst>
                  <a:ext uri="{FF2B5EF4-FFF2-40B4-BE49-F238E27FC236}">
                    <a16:creationId xmlns:a16="http://schemas.microsoft.com/office/drawing/2014/main" id="{9C5B6A6F-0814-49CF-A9BE-D06BB2D486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3013" y="1739900"/>
                <a:ext cx="273050" cy="271462"/>
              </a:xfrm>
              <a:custGeom>
                <a:avLst/>
                <a:gdLst>
                  <a:gd name="T0" fmla="*/ 382 w 516"/>
                  <a:gd name="T1" fmla="*/ 0 h 513"/>
                  <a:gd name="T2" fmla="*/ 0 w 516"/>
                  <a:gd name="T3" fmla="*/ 513 h 513"/>
                  <a:gd name="T4" fmla="*/ 489 w 516"/>
                  <a:gd name="T5" fmla="*/ 513 h 513"/>
                  <a:gd name="T6" fmla="*/ 489 w 516"/>
                  <a:gd name="T7" fmla="*/ 513 h 513"/>
                  <a:gd name="T8" fmla="*/ 495 w 516"/>
                  <a:gd name="T9" fmla="*/ 513 h 513"/>
                  <a:gd name="T10" fmla="*/ 500 w 516"/>
                  <a:gd name="T11" fmla="*/ 512 h 513"/>
                  <a:gd name="T12" fmla="*/ 505 w 516"/>
                  <a:gd name="T13" fmla="*/ 508 h 513"/>
                  <a:gd name="T14" fmla="*/ 508 w 516"/>
                  <a:gd name="T15" fmla="*/ 505 h 513"/>
                  <a:gd name="T16" fmla="*/ 512 w 516"/>
                  <a:gd name="T17" fmla="*/ 502 h 513"/>
                  <a:gd name="T18" fmla="*/ 514 w 516"/>
                  <a:gd name="T19" fmla="*/ 497 h 513"/>
                  <a:gd name="T20" fmla="*/ 516 w 516"/>
                  <a:gd name="T21" fmla="*/ 491 h 513"/>
                  <a:gd name="T22" fmla="*/ 516 w 516"/>
                  <a:gd name="T23" fmla="*/ 487 h 513"/>
                  <a:gd name="T24" fmla="*/ 516 w 516"/>
                  <a:gd name="T25" fmla="*/ 167 h 513"/>
                  <a:gd name="T26" fmla="*/ 516 w 516"/>
                  <a:gd name="T27" fmla="*/ 167 h 513"/>
                  <a:gd name="T28" fmla="*/ 516 w 516"/>
                  <a:gd name="T29" fmla="*/ 152 h 513"/>
                  <a:gd name="T30" fmla="*/ 515 w 516"/>
                  <a:gd name="T31" fmla="*/ 137 h 513"/>
                  <a:gd name="T32" fmla="*/ 512 w 516"/>
                  <a:gd name="T33" fmla="*/ 123 h 513"/>
                  <a:gd name="T34" fmla="*/ 507 w 516"/>
                  <a:gd name="T35" fmla="*/ 109 h 513"/>
                  <a:gd name="T36" fmla="*/ 503 w 516"/>
                  <a:gd name="T37" fmla="*/ 96 h 513"/>
                  <a:gd name="T38" fmla="*/ 496 w 516"/>
                  <a:gd name="T39" fmla="*/ 83 h 513"/>
                  <a:gd name="T40" fmla="*/ 488 w 516"/>
                  <a:gd name="T41" fmla="*/ 71 h 513"/>
                  <a:gd name="T42" fmla="*/ 479 w 516"/>
                  <a:gd name="T43" fmla="*/ 59 h 513"/>
                  <a:gd name="T44" fmla="*/ 470 w 516"/>
                  <a:gd name="T45" fmla="*/ 49 h 513"/>
                  <a:gd name="T46" fmla="*/ 460 w 516"/>
                  <a:gd name="T47" fmla="*/ 39 h 513"/>
                  <a:gd name="T48" fmla="*/ 448 w 516"/>
                  <a:gd name="T49" fmla="*/ 30 h 513"/>
                  <a:gd name="T50" fmla="*/ 436 w 516"/>
                  <a:gd name="T51" fmla="*/ 22 h 513"/>
                  <a:gd name="T52" fmla="*/ 424 w 516"/>
                  <a:gd name="T53" fmla="*/ 15 h 513"/>
                  <a:gd name="T54" fmla="*/ 410 w 516"/>
                  <a:gd name="T55" fmla="*/ 8 h 513"/>
                  <a:gd name="T56" fmla="*/ 396 w 516"/>
                  <a:gd name="T57" fmla="*/ 4 h 513"/>
                  <a:gd name="T58" fmla="*/ 382 w 516"/>
                  <a:gd name="T59" fmla="*/ 0 h 513"/>
                  <a:gd name="T60" fmla="*/ 382 w 516"/>
                  <a:gd name="T61" fmla="*/ 0 h 513"/>
                  <a:gd name="T62" fmla="*/ 382 w 516"/>
                  <a:gd name="T63" fmla="*/ 0 h 513"/>
                  <a:gd name="T64" fmla="*/ 382 w 516"/>
                  <a:gd name="T65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6" h="513">
                    <a:moveTo>
                      <a:pt x="382" y="0"/>
                    </a:moveTo>
                    <a:lnTo>
                      <a:pt x="0" y="513"/>
                    </a:lnTo>
                    <a:lnTo>
                      <a:pt x="489" y="513"/>
                    </a:lnTo>
                    <a:lnTo>
                      <a:pt x="489" y="513"/>
                    </a:lnTo>
                    <a:lnTo>
                      <a:pt x="495" y="513"/>
                    </a:lnTo>
                    <a:lnTo>
                      <a:pt x="500" y="512"/>
                    </a:lnTo>
                    <a:lnTo>
                      <a:pt x="505" y="508"/>
                    </a:lnTo>
                    <a:lnTo>
                      <a:pt x="508" y="505"/>
                    </a:lnTo>
                    <a:lnTo>
                      <a:pt x="512" y="502"/>
                    </a:lnTo>
                    <a:lnTo>
                      <a:pt x="514" y="497"/>
                    </a:lnTo>
                    <a:lnTo>
                      <a:pt x="516" y="491"/>
                    </a:lnTo>
                    <a:lnTo>
                      <a:pt x="516" y="487"/>
                    </a:lnTo>
                    <a:lnTo>
                      <a:pt x="516" y="167"/>
                    </a:lnTo>
                    <a:lnTo>
                      <a:pt x="516" y="167"/>
                    </a:lnTo>
                    <a:lnTo>
                      <a:pt x="516" y="152"/>
                    </a:lnTo>
                    <a:lnTo>
                      <a:pt x="515" y="137"/>
                    </a:lnTo>
                    <a:lnTo>
                      <a:pt x="512" y="123"/>
                    </a:lnTo>
                    <a:lnTo>
                      <a:pt x="507" y="109"/>
                    </a:lnTo>
                    <a:lnTo>
                      <a:pt x="503" y="96"/>
                    </a:lnTo>
                    <a:lnTo>
                      <a:pt x="496" y="83"/>
                    </a:lnTo>
                    <a:lnTo>
                      <a:pt x="488" y="71"/>
                    </a:lnTo>
                    <a:lnTo>
                      <a:pt x="479" y="59"/>
                    </a:lnTo>
                    <a:lnTo>
                      <a:pt x="470" y="49"/>
                    </a:lnTo>
                    <a:lnTo>
                      <a:pt x="460" y="39"/>
                    </a:lnTo>
                    <a:lnTo>
                      <a:pt x="448" y="30"/>
                    </a:lnTo>
                    <a:lnTo>
                      <a:pt x="436" y="22"/>
                    </a:lnTo>
                    <a:lnTo>
                      <a:pt x="424" y="15"/>
                    </a:lnTo>
                    <a:lnTo>
                      <a:pt x="410" y="8"/>
                    </a:lnTo>
                    <a:lnTo>
                      <a:pt x="396" y="4"/>
                    </a:lnTo>
                    <a:lnTo>
                      <a:pt x="382" y="0"/>
                    </a:lnTo>
                    <a:lnTo>
                      <a:pt x="382" y="0"/>
                    </a:lnTo>
                    <a:close/>
                    <a:moveTo>
                      <a:pt x="382" y="0"/>
                    </a:moveTo>
                    <a:lnTo>
                      <a:pt x="3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9" name="Freeform 13">
                <a:extLst>
                  <a:ext uri="{FF2B5EF4-FFF2-40B4-BE49-F238E27FC236}">
                    <a16:creationId xmlns:a16="http://schemas.microsoft.com/office/drawing/2014/main" id="{5EB5F596-CF74-4EDF-97F0-BCB26A4CF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3013" y="1739900"/>
                <a:ext cx="273050" cy="271462"/>
              </a:xfrm>
              <a:custGeom>
                <a:avLst/>
                <a:gdLst>
                  <a:gd name="T0" fmla="*/ 382 w 516"/>
                  <a:gd name="T1" fmla="*/ 0 h 513"/>
                  <a:gd name="T2" fmla="*/ 0 w 516"/>
                  <a:gd name="T3" fmla="*/ 513 h 513"/>
                  <a:gd name="T4" fmla="*/ 489 w 516"/>
                  <a:gd name="T5" fmla="*/ 513 h 513"/>
                  <a:gd name="T6" fmla="*/ 489 w 516"/>
                  <a:gd name="T7" fmla="*/ 513 h 513"/>
                  <a:gd name="T8" fmla="*/ 495 w 516"/>
                  <a:gd name="T9" fmla="*/ 513 h 513"/>
                  <a:gd name="T10" fmla="*/ 500 w 516"/>
                  <a:gd name="T11" fmla="*/ 512 h 513"/>
                  <a:gd name="T12" fmla="*/ 505 w 516"/>
                  <a:gd name="T13" fmla="*/ 508 h 513"/>
                  <a:gd name="T14" fmla="*/ 508 w 516"/>
                  <a:gd name="T15" fmla="*/ 505 h 513"/>
                  <a:gd name="T16" fmla="*/ 512 w 516"/>
                  <a:gd name="T17" fmla="*/ 502 h 513"/>
                  <a:gd name="T18" fmla="*/ 514 w 516"/>
                  <a:gd name="T19" fmla="*/ 497 h 513"/>
                  <a:gd name="T20" fmla="*/ 516 w 516"/>
                  <a:gd name="T21" fmla="*/ 491 h 513"/>
                  <a:gd name="T22" fmla="*/ 516 w 516"/>
                  <a:gd name="T23" fmla="*/ 487 h 513"/>
                  <a:gd name="T24" fmla="*/ 516 w 516"/>
                  <a:gd name="T25" fmla="*/ 167 h 513"/>
                  <a:gd name="T26" fmla="*/ 516 w 516"/>
                  <a:gd name="T27" fmla="*/ 167 h 513"/>
                  <a:gd name="T28" fmla="*/ 516 w 516"/>
                  <a:gd name="T29" fmla="*/ 152 h 513"/>
                  <a:gd name="T30" fmla="*/ 515 w 516"/>
                  <a:gd name="T31" fmla="*/ 137 h 513"/>
                  <a:gd name="T32" fmla="*/ 512 w 516"/>
                  <a:gd name="T33" fmla="*/ 123 h 513"/>
                  <a:gd name="T34" fmla="*/ 507 w 516"/>
                  <a:gd name="T35" fmla="*/ 109 h 513"/>
                  <a:gd name="T36" fmla="*/ 503 w 516"/>
                  <a:gd name="T37" fmla="*/ 96 h 513"/>
                  <a:gd name="T38" fmla="*/ 496 w 516"/>
                  <a:gd name="T39" fmla="*/ 83 h 513"/>
                  <a:gd name="T40" fmla="*/ 488 w 516"/>
                  <a:gd name="T41" fmla="*/ 71 h 513"/>
                  <a:gd name="T42" fmla="*/ 479 w 516"/>
                  <a:gd name="T43" fmla="*/ 59 h 513"/>
                  <a:gd name="T44" fmla="*/ 470 w 516"/>
                  <a:gd name="T45" fmla="*/ 49 h 513"/>
                  <a:gd name="T46" fmla="*/ 460 w 516"/>
                  <a:gd name="T47" fmla="*/ 39 h 513"/>
                  <a:gd name="T48" fmla="*/ 448 w 516"/>
                  <a:gd name="T49" fmla="*/ 30 h 513"/>
                  <a:gd name="T50" fmla="*/ 436 w 516"/>
                  <a:gd name="T51" fmla="*/ 22 h 513"/>
                  <a:gd name="T52" fmla="*/ 424 w 516"/>
                  <a:gd name="T53" fmla="*/ 15 h 513"/>
                  <a:gd name="T54" fmla="*/ 410 w 516"/>
                  <a:gd name="T55" fmla="*/ 8 h 513"/>
                  <a:gd name="T56" fmla="*/ 396 w 516"/>
                  <a:gd name="T57" fmla="*/ 4 h 513"/>
                  <a:gd name="T58" fmla="*/ 382 w 516"/>
                  <a:gd name="T59" fmla="*/ 0 h 513"/>
                  <a:gd name="T60" fmla="*/ 382 w 516"/>
                  <a:gd name="T61" fmla="*/ 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16" h="513">
                    <a:moveTo>
                      <a:pt x="382" y="0"/>
                    </a:moveTo>
                    <a:lnTo>
                      <a:pt x="0" y="513"/>
                    </a:lnTo>
                    <a:lnTo>
                      <a:pt x="489" y="513"/>
                    </a:lnTo>
                    <a:lnTo>
                      <a:pt x="489" y="513"/>
                    </a:lnTo>
                    <a:lnTo>
                      <a:pt x="495" y="513"/>
                    </a:lnTo>
                    <a:lnTo>
                      <a:pt x="500" y="512"/>
                    </a:lnTo>
                    <a:lnTo>
                      <a:pt x="505" y="508"/>
                    </a:lnTo>
                    <a:lnTo>
                      <a:pt x="508" y="505"/>
                    </a:lnTo>
                    <a:lnTo>
                      <a:pt x="512" y="502"/>
                    </a:lnTo>
                    <a:lnTo>
                      <a:pt x="514" y="497"/>
                    </a:lnTo>
                    <a:lnTo>
                      <a:pt x="516" y="491"/>
                    </a:lnTo>
                    <a:lnTo>
                      <a:pt x="516" y="487"/>
                    </a:lnTo>
                    <a:lnTo>
                      <a:pt x="516" y="167"/>
                    </a:lnTo>
                    <a:lnTo>
                      <a:pt x="516" y="167"/>
                    </a:lnTo>
                    <a:lnTo>
                      <a:pt x="516" y="152"/>
                    </a:lnTo>
                    <a:lnTo>
                      <a:pt x="515" y="137"/>
                    </a:lnTo>
                    <a:lnTo>
                      <a:pt x="512" y="123"/>
                    </a:lnTo>
                    <a:lnTo>
                      <a:pt x="507" y="109"/>
                    </a:lnTo>
                    <a:lnTo>
                      <a:pt x="503" y="96"/>
                    </a:lnTo>
                    <a:lnTo>
                      <a:pt x="496" y="83"/>
                    </a:lnTo>
                    <a:lnTo>
                      <a:pt x="488" y="71"/>
                    </a:lnTo>
                    <a:lnTo>
                      <a:pt x="479" y="59"/>
                    </a:lnTo>
                    <a:lnTo>
                      <a:pt x="470" y="49"/>
                    </a:lnTo>
                    <a:lnTo>
                      <a:pt x="460" y="39"/>
                    </a:lnTo>
                    <a:lnTo>
                      <a:pt x="448" y="30"/>
                    </a:lnTo>
                    <a:lnTo>
                      <a:pt x="436" y="22"/>
                    </a:lnTo>
                    <a:lnTo>
                      <a:pt x="424" y="15"/>
                    </a:lnTo>
                    <a:lnTo>
                      <a:pt x="410" y="8"/>
                    </a:lnTo>
                    <a:lnTo>
                      <a:pt x="396" y="4"/>
                    </a:lnTo>
                    <a:lnTo>
                      <a:pt x="382" y="0"/>
                    </a:lnTo>
                    <a:lnTo>
                      <a:pt x="38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0" name="Line 14">
                <a:extLst>
                  <a:ext uri="{FF2B5EF4-FFF2-40B4-BE49-F238E27FC236}">
                    <a16:creationId xmlns:a16="http://schemas.microsoft.com/office/drawing/2014/main" id="{2E717964-A8E9-43B7-876B-165127DE2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6213" y="17399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1" name="Freeform 15">
                <a:extLst>
                  <a:ext uri="{FF2B5EF4-FFF2-40B4-BE49-F238E27FC236}">
                    <a16:creationId xmlns:a16="http://schemas.microsoft.com/office/drawing/2014/main" id="{5DD90899-A845-4C91-9BCF-62AA03AB4C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413" y="1738313"/>
                <a:ext cx="241300" cy="273050"/>
              </a:xfrm>
              <a:custGeom>
                <a:avLst/>
                <a:gdLst>
                  <a:gd name="T0" fmla="*/ 169 w 456"/>
                  <a:gd name="T1" fmla="*/ 3 h 516"/>
                  <a:gd name="T2" fmla="*/ 169 w 456"/>
                  <a:gd name="T3" fmla="*/ 3 h 516"/>
                  <a:gd name="T4" fmla="*/ 151 w 456"/>
                  <a:gd name="T5" fmla="*/ 3 h 516"/>
                  <a:gd name="T6" fmla="*/ 134 w 456"/>
                  <a:gd name="T7" fmla="*/ 6 h 516"/>
                  <a:gd name="T8" fmla="*/ 119 w 456"/>
                  <a:gd name="T9" fmla="*/ 10 h 516"/>
                  <a:gd name="T10" fmla="*/ 103 w 456"/>
                  <a:gd name="T11" fmla="*/ 15 h 516"/>
                  <a:gd name="T12" fmla="*/ 88 w 456"/>
                  <a:gd name="T13" fmla="*/ 23 h 516"/>
                  <a:gd name="T14" fmla="*/ 75 w 456"/>
                  <a:gd name="T15" fmla="*/ 31 h 516"/>
                  <a:gd name="T16" fmla="*/ 61 w 456"/>
                  <a:gd name="T17" fmla="*/ 41 h 516"/>
                  <a:gd name="T18" fmla="*/ 50 w 456"/>
                  <a:gd name="T19" fmla="*/ 53 h 516"/>
                  <a:gd name="T20" fmla="*/ 38 w 456"/>
                  <a:gd name="T21" fmla="*/ 64 h 516"/>
                  <a:gd name="T22" fmla="*/ 28 w 456"/>
                  <a:gd name="T23" fmla="*/ 78 h 516"/>
                  <a:gd name="T24" fmla="*/ 20 w 456"/>
                  <a:gd name="T25" fmla="*/ 91 h 516"/>
                  <a:gd name="T26" fmla="*/ 12 w 456"/>
                  <a:gd name="T27" fmla="*/ 106 h 516"/>
                  <a:gd name="T28" fmla="*/ 7 w 456"/>
                  <a:gd name="T29" fmla="*/ 122 h 516"/>
                  <a:gd name="T30" fmla="*/ 3 w 456"/>
                  <a:gd name="T31" fmla="*/ 137 h 516"/>
                  <a:gd name="T32" fmla="*/ 0 w 456"/>
                  <a:gd name="T33" fmla="*/ 154 h 516"/>
                  <a:gd name="T34" fmla="*/ 0 w 456"/>
                  <a:gd name="T35" fmla="*/ 172 h 516"/>
                  <a:gd name="T36" fmla="*/ 0 w 456"/>
                  <a:gd name="T37" fmla="*/ 489 h 516"/>
                  <a:gd name="T38" fmla="*/ 0 w 456"/>
                  <a:gd name="T39" fmla="*/ 489 h 516"/>
                  <a:gd name="T40" fmla="*/ 0 w 456"/>
                  <a:gd name="T41" fmla="*/ 494 h 516"/>
                  <a:gd name="T42" fmla="*/ 1 w 456"/>
                  <a:gd name="T43" fmla="*/ 500 h 516"/>
                  <a:gd name="T44" fmla="*/ 5 w 456"/>
                  <a:gd name="T45" fmla="*/ 504 h 516"/>
                  <a:gd name="T46" fmla="*/ 8 w 456"/>
                  <a:gd name="T47" fmla="*/ 508 h 516"/>
                  <a:gd name="T48" fmla="*/ 11 w 456"/>
                  <a:gd name="T49" fmla="*/ 511 h 516"/>
                  <a:gd name="T50" fmla="*/ 16 w 456"/>
                  <a:gd name="T51" fmla="*/ 513 h 516"/>
                  <a:gd name="T52" fmla="*/ 21 w 456"/>
                  <a:gd name="T53" fmla="*/ 516 h 516"/>
                  <a:gd name="T54" fmla="*/ 26 w 456"/>
                  <a:gd name="T55" fmla="*/ 516 h 516"/>
                  <a:gd name="T56" fmla="*/ 73 w 456"/>
                  <a:gd name="T57" fmla="*/ 516 h 516"/>
                  <a:gd name="T58" fmla="*/ 456 w 456"/>
                  <a:gd name="T59" fmla="*/ 0 h 516"/>
                  <a:gd name="T60" fmla="*/ 169 w 456"/>
                  <a:gd name="T61" fmla="*/ 0 h 516"/>
                  <a:gd name="T62" fmla="*/ 169 w 456"/>
                  <a:gd name="T63" fmla="*/ 3 h 516"/>
                  <a:gd name="T64" fmla="*/ 169 w 456"/>
                  <a:gd name="T65" fmla="*/ 3 h 516"/>
                  <a:gd name="T66" fmla="*/ 169 w 456"/>
                  <a:gd name="T67" fmla="*/ 3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516">
                    <a:moveTo>
                      <a:pt x="169" y="3"/>
                    </a:moveTo>
                    <a:lnTo>
                      <a:pt x="169" y="3"/>
                    </a:lnTo>
                    <a:lnTo>
                      <a:pt x="151" y="3"/>
                    </a:lnTo>
                    <a:lnTo>
                      <a:pt x="134" y="6"/>
                    </a:lnTo>
                    <a:lnTo>
                      <a:pt x="119" y="10"/>
                    </a:lnTo>
                    <a:lnTo>
                      <a:pt x="103" y="15"/>
                    </a:lnTo>
                    <a:lnTo>
                      <a:pt x="88" y="23"/>
                    </a:lnTo>
                    <a:lnTo>
                      <a:pt x="75" y="31"/>
                    </a:lnTo>
                    <a:lnTo>
                      <a:pt x="61" y="41"/>
                    </a:lnTo>
                    <a:lnTo>
                      <a:pt x="50" y="53"/>
                    </a:lnTo>
                    <a:lnTo>
                      <a:pt x="38" y="64"/>
                    </a:lnTo>
                    <a:lnTo>
                      <a:pt x="28" y="78"/>
                    </a:lnTo>
                    <a:lnTo>
                      <a:pt x="20" y="91"/>
                    </a:lnTo>
                    <a:lnTo>
                      <a:pt x="12" y="106"/>
                    </a:lnTo>
                    <a:lnTo>
                      <a:pt x="7" y="122"/>
                    </a:lnTo>
                    <a:lnTo>
                      <a:pt x="3" y="137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4"/>
                    </a:lnTo>
                    <a:lnTo>
                      <a:pt x="1" y="500"/>
                    </a:lnTo>
                    <a:lnTo>
                      <a:pt x="5" y="504"/>
                    </a:lnTo>
                    <a:lnTo>
                      <a:pt x="8" y="508"/>
                    </a:lnTo>
                    <a:lnTo>
                      <a:pt x="11" y="511"/>
                    </a:lnTo>
                    <a:lnTo>
                      <a:pt x="16" y="513"/>
                    </a:lnTo>
                    <a:lnTo>
                      <a:pt x="21" y="516"/>
                    </a:lnTo>
                    <a:lnTo>
                      <a:pt x="26" y="516"/>
                    </a:lnTo>
                    <a:lnTo>
                      <a:pt x="73" y="516"/>
                    </a:lnTo>
                    <a:lnTo>
                      <a:pt x="456" y="0"/>
                    </a:lnTo>
                    <a:lnTo>
                      <a:pt x="169" y="0"/>
                    </a:lnTo>
                    <a:lnTo>
                      <a:pt x="169" y="3"/>
                    </a:lnTo>
                    <a:close/>
                    <a:moveTo>
                      <a:pt x="169" y="3"/>
                    </a:moveTo>
                    <a:lnTo>
                      <a:pt x="16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2" name="Freeform 16">
                <a:extLst>
                  <a:ext uri="{FF2B5EF4-FFF2-40B4-BE49-F238E27FC236}">
                    <a16:creationId xmlns:a16="http://schemas.microsoft.com/office/drawing/2014/main" id="{CCAAAE54-01F8-45EB-94BF-A602760F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1738313"/>
                <a:ext cx="241300" cy="273050"/>
              </a:xfrm>
              <a:custGeom>
                <a:avLst/>
                <a:gdLst>
                  <a:gd name="T0" fmla="*/ 169 w 456"/>
                  <a:gd name="T1" fmla="*/ 3 h 516"/>
                  <a:gd name="T2" fmla="*/ 169 w 456"/>
                  <a:gd name="T3" fmla="*/ 3 h 516"/>
                  <a:gd name="T4" fmla="*/ 151 w 456"/>
                  <a:gd name="T5" fmla="*/ 3 h 516"/>
                  <a:gd name="T6" fmla="*/ 134 w 456"/>
                  <a:gd name="T7" fmla="*/ 6 h 516"/>
                  <a:gd name="T8" fmla="*/ 119 w 456"/>
                  <a:gd name="T9" fmla="*/ 10 h 516"/>
                  <a:gd name="T10" fmla="*/ 103 w 456"/>
                  <a:gd name="T11" fmla="*/ 15 h 516"/>
                  <a:gd name="T12" fmla="*/ 88 w 456"/>
                  <a:gd name="T13" fmla="*/ 23 h 516"/>
                  <a:gd name="T14" fmla="*/ 75 w 456"/>
                  <a:gd name="T15" fmla="*/ 31 h 516"/>
                  <a:gd name="T16" fmla="*/ 61 w 456"/>
                  <a:gd name="T17" fmla="*/ 41 h 516"/>
                  <a:gd name="T18" fmla="*/ 50 w 456"/>
                  <a:gd name="T19" fmla="*/ 53 h 516"/>
                  <a:gd name="T20" fmla="*/ 38 w 456"/>
                  <a:gd name="T21" fmla="*/ 64 h 516"/>
                  <a:gd name="T22" fmla="*/ 28 w 456"/>
                  <a:gd name="T23" fmla="*/ 78 h 516"/>
                  <a:gd name="T24" fmla="*/ 20 w 456"/>
                  <a:gd name="T25" fmla="*/ 91 h 516"/>
                  <a:gd name="T26" fmla="*/ 12 w 456"/>
                  <a:gd name="T27" fmla="*/ 106 h 516"/>
                  <a:gd name="T28" fmla="*/ 7 w 456"/>
                  <a:gd name="T29" fmla="*/ 122 h 516"/>
                  <a:gd name="T30" fmla="*/ 3 w 456"/>
                  <a:gd name="T31" fmla="*/ 137 h 516"/>
                  <a:gd name="T32" fmla="*/ 0 w 456"/>
                  <a:gd name="T33" fmla="*/ 154 h 516"/>
                  <a:gd name="T34" fmla="*/ 0 w 456"/>
                  <a:gd name="T35" fmla="*/ 172 h 516"/>
                  <a:gd name="T36" fmla="*/ 0 w 456"/>
                  <a:gd name="T37" fmla="*/ 489 h 516"/>
                  <a:gd name="T38" fmla="*/ 0 w 456"/>
                  <a:gd name="T39" fmla="*/ 489 h 516"/>
                  <a:gd name="T40" fmla="*/ 0 w 456"/>
                  <a:gd name="T41" fmla="*/ 494 h 516"/>
                  <a:gd name="T42" fmla="*/ 1 w 456"/>
                  <a:gd name="T43" fmla="*/ 500 h 516"/>
                  <a:gd name="T44" fmla="*/ 5 w 456"/>
                  <a:gd name="T45" fmla="*/ 504 h 516"/>
                  <a:gd name="T46" fmla="*/ 8 w 456"/>
                  <a:gd name="T47" fmla="*/ 508 h 516"/>
                  <a:gd name="T48" fmla="*/ 11 w 456"/>
                  <a:gd name="T49" fmla="*/ 511 h 516"/>
                  <a:gd name="T50" fmla="*/ 16 w 456"/>
                  <a:gd name="T51" fmla="*/ 513 h 516"/>
                  <a:gd name="T52" fmla="*/ 21 w 456"/>
                  <a:gd name="T53" fmla="*/ 516 h 516"/>
                  <a:gd name="T54" fmla="*/ 26 w 456"/>
                  <a:gd name="T55" fmla="*/ 516 h 516"/>
                  <a:gd name="T56" fmla="*/ 73 w 456"/>
                  <a:gd name="T57" fmla="*/ 516 h 516"/>
                  <a:gd name="T58" fmla="*/ 456 w 456"/>
                  <a:gd name="T59" fmla="*/ 0 h 516"/>
                  <a:gd name="T60" fmla="*/ 169 w 456"/>
                  <a:gd name="T61" fmla="*/ 0 h 516"/>
                  <a:gd name="T62" fmla="*/ 169 w 456"/>
                  <a:gd name="T63" fmla="*/ 3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6" h="516">
                    <a:moveTo>
                      <a:pt x="169" y="3"/>
                    </a:moveTo>
                    <a:lnTo>
                      <a:pt x="169" y="3"/>
                    </a:lnTo>
                    <a:lnTo>
                      <a:pt x="151" y="3"/>
                    </a:lnTo>
                    <a:lnTo>
                      <a:pt x="134" y="6"/>
                    </a:lnTo>
                    <a:lnTo>
                      <a:pt x="119" y="10"/>
                    </a:lnTo>
                    <a:lnTo>
                      <a:pt x="103" y="15"/>
                    </a:lnTo>
                    <a:lnTo>
                      <a:pt x="88" y="23"/>
                    </a:lnTo>
                    <a:lnTo>
                      <a:pt x="75" y="31"/>
                    </a:lnTo>
                    <a:lnTo>
                      <a:pt x="61" y="41"/>
                    </a:lnTo>
                    <a:lnTo>
                      <a:pt x="50" y="53"/>
                    </a:lnTo>
                    <a:lnTo>
                      <a:pt x="38" y="64"/>
                    </a:lnTo>
                    <a:lnTo>
                      <a:pt x="28" y="78"/>
                    </a:lnTo>
                    <a:lnTo>
                      <a:pt x="20" y="91"/>
                    </a:lnTo>
                    <a:lnTo>
                      <a:pt x="12" y="106"/>
                    </a:lnTo>
                    <a:lnTo>
                      <a:pt x="7" y="122"/>
                    </a:lnTo>
                    <a:lnTo>
                      <a:pt x="3" y="137"/>
                    </a:lnTo>
                    <a:lnTo>
                      <a:pt x="0" y="154"/>
                    </a:lnTo>
                    <a:lnTo>
                      <a:pt x="0" y="172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4"/>
                    </a:lnTo>
                    <a:lnTo>
                      <a:pt x="1" y="500"/>
                    </a:lnTo>
                    <a:lnTo>
                      <a:pt x="5" y="504"/>
                    </a:lnTo>
                    <a:lnTo>
                      <a:pt x="8" y="508"/>
                    </a:lnTo>
                    <a:lnTo>
                      <a:pt x="11" y="511"/>
                    </a:lnTo>
                    <a:lnTo>
                      <a:pt x="16" y="513"/>
                    </a:lnTo>
                    <a:lnTo>
                      <a:pt x="21" y="516"/>
                    </a:lnTo>
                    <a:lnTo>
                      <a:pt x="26" y="516"/>
                    </a:lnTo>
                    <a:lnTo>
                      <a:pt x="73" y="516"/>
                    </a:lnTo>
                    <a:lnTo>
                      <a:pt x="456" y="0"/>
                    </a:lnTo>
                    <a:lnTo>
                      <a:pt x="169" y="0"/>
                    </a:lnTo>
                    <a:lnTo>
                      <a:pt x="169" y="3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3" name="Line 17">
                <a:extLst>
                  <a:ext uri="{FF2B5EF4-FFF2-40B4-BE49-F238E27FC236}">
                    <a16:creationId xmlns:a16="http://schemas.microsoft.com/office/drawing/2014/main" id="{9DB2A161-E600-4FF1-BE13-98E97DDBC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313" y="173990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28286F42-AA44-474F-8A16-CE81E1D9A3E8}"/>
                </a:ext>
              </a:extLst>
            </p:cNvPr>
            <p:cNvGrpSpPr/>
            <p:nvPr/>
          </p:nvGrpSpPr>
          <p:grpSpPr>
            <a:xfrm>
              <a:off x="883375" y="4605941"/>
              <a:ext cx="866204" cy="672926"/>
              <a:chOff x="883375" y="4605941"/>
              <a:chExt cx="866204" cy="672926"/>
            </a:xfrm>
          </p:grpSpPr>
          <p:sp>
            <p:nvSpPr>
              <p:cNvPr id="317" name="Elipsa 76">
                <a:extLst>
                  <a:ext uri="{FF2B5EF4-FFF2-40B4-BE49-F238E27FC236}">
                    <a16:creationId xmlns:a16="http://schemas.microsoft.com/office/drawing/2014/main" id="{9AC29795-38B5-43EC-A1B0-CF9C39E117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53579" y="4605941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5%</a:t>
                </a:r>
              </a:p>
            </p:txBody>
          </p:sp>
          <p:sp>
            <p:nvSpPr>
              <p:cNvPr id="318" name="pole tekstowe 317">
                <a:extLst>
                  <a:ext uri="{FF2B5EF4-FFF2-40B4-BE49-F238E27FC236}">
                    <a16:creationId xmlns:a16="http://schemas.microsoft.com/office/drawing/2014/main" id="{393F811D-F076-49D9-9E74-86C63EF398CA}"/>
                  </a:ext>
                </a:extLst>
              </p:cNvPr>
              <p:cNvSpPr txBox="1"/>
              <p:nvPr/>
            </p:nvSpPr>
            <p:spPr>
              <a:xfrm>
                <a:off x="883375" y="4878757"/>
                <a:ext cx="797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Zakazy, </a:t>
                </a:r>
              </a:p>
              <a:p>
                <a:r>
                  <a:rPr lang="pl-PL" sz="1000">
                    <a:solidFill>
                      <a:srgbClr val="595959"/>
                    </a:solidFill>
                  </a:rPr>
                  <a:t>obostrzenia</a:t>
                </a:r>
              </a:p>
            </p:txBody>
          </p:sp>
        </p:grpSp>
      </p:grpSp>
      <p:grpSp>
        <p:nvGrpSpPr>
          <p:cNvPr id="77" name="Grupa 76" descr="Skojarzenia z hasłem „park narodowy”&#10;&#10;Obraz przedstawia skojarzenie: turystyka - 5%. ">
            <a:extLst>
              <a:ext uri="{FF2B5EF4-FFF2-40B4-BE49-F238E27FC236}">
                <a16:creationId xmlns:a16="http://schemas.microsoft.com/office/drawing/2014/main" id="{228C02E8-98B4-49A6-A240-680300676701}"/>
              </a:ext>
            </a:extLst>
          </p:cNvPr>
          <p:cNvGrpSpPr/>
          <p:nvPr/>
        </p:nvGrpSpPr>
        <p:grpSpPr>
          <a:xfrm>
            <a:off x="776357" y="4552958"/>
            <a:ext cx="926869" cy="563061"/>
            <a:chOff x="1398197" y="4093372"/>
            <a:chExt cx="926869" cy="563061"/>
          </a:xfrm>
        </p:grpSpPr>
        <p:pic>
          <p:nvPicPr>
            <p:cNvPr id="277" name="Grafika 276" descr="Trasa (ścieżka między dwiema pinezkami) z wypełnieniem pełnym">
              <a:extLst>
                <a:ext uri="{FF2B5EF4-FFF2-40B4-BE49-F238E27FC236}">
                  <a16:creationId xmlns:a16="http://schemas.microsoft.com/office/drawing/2014/main" id="{B027A60B-34C2-4215-BD9A-898E9E939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577098" y="4096013"/>
              <a:ext cx="396000" cy="396000"/>
            </a:xfrm>
            <a:prstGeom prst="rect">
              <a:avLst/>
            </a:prstGeom>
          </p:spPr>
        </p:pic>
        <p:sp>
          <p:nvSpPr>
            <p:cNvPr id="319" name="Elipsa 76">
              <a:extLst>
                <a:ext uri="{FF2B5EF4-FFF2-40B4-BE49-F238E27FC236}">
                  <a16:creationId xmlns:a16="http://schemas.microsoft.com/office/drawing/2014/main" id="{865AD26D-3C65-45C5-A8B2-0546A57FE7E0}"/>
                </a:ext>
              </a:extLst>
            </p:cNvPr>
            <p:cNvSpPr>
              <a:spLocks/>
            </p:cNvSpPr>
            <p:nvPr/>
          </p:nvSpPr>
          <p:spPr>
            <a:xfrm>
              <a:off x="1929066" y="4093372"/>
              <a:ext cx="396000" cy="396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5%</a:t>
              </a:r>
            </a:p>
          </p:txBody>
        </p:sp>
        <p:sp>
          <p:nvSpPr>
            <p:cNvPr id="320" name="pole tekstowe 319">
              <a:extLst>
                <a:ext uri="{FF2B5EF4-FFF2-40B4-BE49-F238E27FC236}">
                  <a16:creationId xmlns:a16="http://schemas.microsoft.com/office/drawing/2014/main" id="{E2B5D16C-247E-489A-9A36-641E01DE02EA}"/>
                </a:ext>
              </a:extLst>
            </p:cNvPr>
            <p:cNvSpPr txBox="1"/>
            <p:nvPr/>
          </p:nvSpPr>
          <p:spPr>
            <a:xfrm>
              <a:off x="1398197" y="4410212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>
                  <a:solidFill>
                    <a:srgbClr val="595959"/>
                  </a:solidFill>
                </a:rPr>
                <a:t>Turystyka</a:t>
              </a:r>
            </a:p>
          </p:txBody>
        </p:sp>
      </p:grpSp>
      <p:grpSp>
        <p:nvGrpSpPr>
          <p:cNvPr id="81" name="Grupa 80" descr="Skojarzenia z hasłem „park narodowy”&#10;&#10;Obraz przedstawia skojarzenie: zagrożone, rzadkie gatunki - 3%.">
            <a:extLst>
              <a:ext uri="{FF2B5EF4-FFF2-40B4-BE49-F238E27FC236}">
                <a16:creationId xmlns:a16="http://schemas.microsoft.com/office/drawing/2014/main" id="{55845B68-0383-4C6B-A5FF-C3A061835FA6}"/>
              </a:ext>
            </a:extLst>
          </p:cNvPr>
          <p:cNvGrpSpPr/>
          <p:nvPr/>
        </p:nvGrpSpPr>
        <p:grpSpPr>
          <a:xfrm>
            <a:off x="964137" y="4844734"/>
            <a:ext cx="1206180" cy="755329"/>
            <a:chOff x="7245374" y="955067"/>
            <a:chExt cx="1206180" cy="755329"/>
          </a:xfrm>
        </p:grpSpPr>
        <p:pic>
          <p:nvPicPr>
            <p:cNvPr id="321" name="Grafika 320" descr="Jaszczurka z wypełnieniem pełnym">
              <a:extLst>
                <a:ext uri="{FF2B5EF4-FFF2-40B4-BE49-F238E27FC236}">
                  <a16:creationId xmlns:a16="http://schemas.microsoft.com/office/drawing/2014/main" id="{E3DE3C62-2497-48C0-8862-038EC7036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745531" y="955067"/>
              <a:ext cx="457200" cy="457200"/>
            </a:xfrm>
            <a:prstGeom prst="rect">
              <a:avLst/>
            </a:prstGeom>
          </p:spPr>
        </p:pic>
        <p:grpSp>
          <p:nvGrpSpPr>
            <p:cNvPr id="331" name="Grupa 330">
              <a:extLst>
                <a:ext uri="{FF2B5EF4-FFF2-40B4-BE49-F238E27FC236}">
                  <a16:creationId xmlns:a16="http://schemas.microsoft.com/office/drawing/2014/main" id="{66B5C479-B8CA-4FD8-AAA1-2239EDE17C28}"/>
                </a:ext>
              </a:extLst>
            </p:cNvPr>
            <p:cNvGrpSpPr/>
            <p:nvPr/>
          </p:nvGrpSpPr>
          <p:grpSpPr>
            <a:xfrm>
              <a:off x="7245374" y="1168444"/>
              <a:ext cx="1206180" cy="541952"/>
              <a:chOff x="841067" y="1580285"/>
              <a:chExt cx="1206180" cy="541952"/>
            </a:xfrm>
          </p:grpSpPr>
          <p:sp>
            <p:nvSpPr>
              <p:cNvPr id="333" name="pole tekstowe 332">
                <a:extLst>
                  <a:ext uri="{FF2B5EF4-FFF2-40B4-BE49-F238E27FC236}">
                    <a16:creationId xmlns:a16="http://schemas.microsoft.com/office/drawing/2014/main" id="{691992E2-EA9C-4AF4-8511-B06E2185A6FD}"/>
                  </a:ext>
                </a:extLst>
              </p:cNvPr>
              <p:cNvSpPr txBox="1"/>
              <p:nvPr/>
            </p:nvSpPr>
            <p:spPr>
              <a:xfrm>
                <a:off x="841067" y="1722127"/>
                <a:ext cx="974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pl-PL" sz="1000">
                    <a:solidFill>
                      <a:srgbClr val="595959"/>
                    </a:solidFill>
                  </a:rPr>
                  <a:t>Zagrożone, </a:t>
                </a:r>
              </a:p>
              <a:p>
                <a:pPr algn="r"/>
                <a:r>
                  <a:rPr lang="pl-PL" sz="1000">
                    <a:solidFill>
                      <a:srgbClr val="595959"/>
                    </a:solidFill>
                  </a:rPr>
                  <a:t>rzadkie gatunki</a:t>
                </a:r>
              </a:p>
            </p:txBody>
          </p:sp>
          <p:sp>
            <p:nvSpPr>
              <p:cNvPr id="334" name="Elipsa 76">
                <a:extLst>
                  <a:ext uri="{FF2B5EF4-FFF2-40B4-BE49-F238E27FC236}">
                    <a16:creationId xmlns:a16="http://schemas.microsoft.com/office/drawing/2014/main" id="{0ACC323A-8831-4998-8DAE-81F1999099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87247" y="1580285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3%</a:t>
                </a:r>
              </a:p>
            </p:txBody>
          </p:sp>
        </p:grpSp>
      </p:grpSp>
      <p:grpSp>
        <p:nvGrpSpPr>
          <p:cNvPr id="444" name="Grupa 443" descr="Skojarzenia z hasłem „park narodowy”&#10;&#10;Obraz przedstawia skojarzenie: duży teren - 3%.">
            <a:extLst>
              <a:ext uri="{FF2B5EF4-FFF2-40B4-BE49-F238E27FC236}">
                <a16:creationId xmlns:a16="http://schemas.microsoft.com/office/drawing/2014/main" id="{3DD154AC-8289-4E33-A684-76BB7309B28A}"/>
              </a:ext>
            </a:extLst>
          </p:cNvPr>
          <p:cNvGrpSpPr/>
          <p:nvPr/>
        </p:nvGrpSpPr>
        <p:grpSpPr>
          <a:xfrm>
            <a:off x="7288243" y="2105051"/>
            <a:ext cx="966886" cy="519319"/>
            <a:chOff x="7363298" y="2407103"/>
            <a:chExt cx="966886" cy="519319"/>
          </a:xfrm>
        </p:grpSpPr>
        <p:grpSp>
          <p:nvGrpSpPr>
            <p:cNvPr id="443" name="Grupa 442">
              <a:extLst>
                <a:ext uri="{FF2B5EF4-FFF2-40B4-BE49-F238E27FC236}">
                  <a16:creationId xmlns:a16="http://schemas.microsoft.com/office/drawing/2014/main" id="{1F598572-66D9-4666-83ED-A37E2FBD0AC5}"/>
                </a:ext>
              </a:extLst>
            </p:cNvPr>
            <p:cNvGrpSpPr/>
            <p:nvPr/>
          </p:nvGrpSpPr>
          <p:grpSpPr>
            <a:xfrm>
              <a:off x="7642520" y="2516532"/>
              <a:ext cx="322499" cy="225012"/>
              <a:chOff x="7642520" y="2516532"/>
              <a:chExt cx="322499" cy="225012"/>
            </a:xfrm>
          </p:grpSpPr>
          <p:sp>
            <p:nvSpPr>
              <p:cNvPr id="98" name="Dowolny kształt: kształt 97">
                <a:extLst>
                  <a:ext uri="{FF2B5EF4-FFF2-40B4-BE49-F238E27FC236}">
                    <a16:creationId xmlns:a16="http://schemas.microsoft.com/office/drawing/2014/main" id="{EA6AA28B-0F0E-4CE2-8E22-DAC68BCDD462}"/>
                  </a:ext>
                </a:extLst>
              </p:cNvPr>
              <p:cNvSpPr/>
              <p:nvPr/>
            </p:nvSpPr>
            <p:spPr>
              <a:xfrm>
                <a:off x="7751071" y="2668816"/>
                <a:ext cx="213948" cy="72727"/>
              </a:xfrm>
              <a:custGeom>
                <a:avLst/>
                <a:gdLst>
                  <a:gd name="connsiteX0" fmla="*/ 6574 w 213948"/>
                  <a:gd name="connsiteY0" fmla="*/ 69203 h 72727"/>
                  <a:gd name="connsiteX1" fmla="*/ 0 w 213948"/>
                  <a:gd name="connsiteY1" fmla="*/ 72727 h 72727"/>
                  <a:gd name="connsiteX2" fmla="*/ 90664 w 213948"/>
                  <a:gd name="connsiteY2" fmla="*/ 72727 h 72727"/>
                  <a:gd name="connsiteX3" fmla="*/ 90990 w 213948"/>
                  <a:gd name="connsiteY3" fmla="*/ 72604 h 72727"/>
                  <a:gd name="connsiteX4" fmla="*/ 212400 w 213948"/>
                  <a:gd name="connsiteY4" fmla="*/ 38899 h 72727"/>
                  <a:gd name="connsiteX5" fmla="*/ 213949 w 213948"/>
                  <a:gd name="connsiteY5" fmla="*/ 38625 h 72727"/>
                  <a:gd name="connsiteX6" fmla="*/ 213949 w 213948"/>
                  <a:gd name="connsiteY6" fmla="*/ 0 h 72727"/>
                  <a:gd name="connsiteX7" fmla="*/ 211781 w 213948"/>
                  <a:gd name="connsiteY7" fmla="*/ 341 h 72727"/>
                  <a:gd name="connsiteX8" fmla="*/ 6574 w 213948"/>
                  <a:gd name="connsiteY8" fmla="*/ 69203 h 7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948" h="72727">
                    <a:moveTo>
                      <a:pt x="6574" y="69203"/>
                    </a:moveTo>
                    <a:lnTo>
                      <a:pt x="0" y="72727"/>
                    </a:lnTo>
                    <a:lnTo>
                      <a:pt x="90664" y="72727"/>
                    </a:lnTo>
                    <a:lnTo>
                      <a:pt x="90990" y="72604"/>
                    </a:lnTo>
                    <a:cubicBezTo>
                      <a:pt x="130285" y="57499"/>
                      <a:pt x="170942" y="46212"/>
                      <a:pt x="212400" y="38899"/>
                    </a:cubicBezTo>
                    <a:lnTo>
                      <a:pt x="213949" y="38625"/>
                    </a:lnTo>
                    <a:lnTo>
                      <a:pt x="213949" y="0"/>
                    </a:lnTo>
                    <a:lnTo>
                      <a:pt x="211781" y="341"/>
                    </a:lnTo>
                    <a:cubicBezTo>
                      <a:pt x="139988" y="11571"/>
                      <a:pt x="70609" y="34853"/>
                      <a:pt x="6574" y="69203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99" name="Dowolny kształt: kształt 98">
                <a:extLst>
                  <a:ext uri="{FF2B5EF4-FFF2-40B4-BE49-F238E27FC236}">
                    <a16:creationId xmlns:a16="http://schemas.microsoft.com/office/drawing/2014/main" id="{84771FBC-FFCD-430A-B7C3-957ACF34758D}"/>
                  </a:ext>
                </a:extLst>
              </p:cNvPr>
              <p:cNvSpPr/>
              <p:nvPr/>
            </p:nvSpPr>
            <p:spPr>
              <a:xfrm>
                <a:off x="7863233" y="2715058"/>
                <a:ext cx="101786" cy="26486"/>
              </a:xfrm>
              <a:custGeom>
                <a:avLst/>
                <a:gdLst>
                  <a:gd name="connsiteX0" fmla="*/ 11096 w 101786"/>
                  <a:gd name="connsiteY0" fmla="*/ 22830 h 26486"/>
                  <a:gd name="connsiteX1" fmla="*/ 0 w 101786"/>
                  <a:gd name="connsiteY1" fmla="*/ 26486 h 26486"/>
                  <a:gd name="connsiteX2" fmla="*/ 101786 w 101786"/>
                  <a:gd name="connsiteY2" fmla="*/ 26486 h 26486"/>
                  <a:gd name="connsiteX3" fmla="*/ 101786 w 101786"/>
                  <a:gd name="connsiteY3" fmla="*/ 0 h 26486"/>
                  <a:gd name="connsiteX4" fmla="*/ 99581 w 101786"/>
                  <a:gd name="connsiteY4" fmla="*/ 375 h 26486"/>
                  <a:gd name="connsiteX5" fmla="*/ 11096 w 101786"/>
                  <a:gd name="connsiteY5" fmla="*/ 22830 h 2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86" h="26486">
                    <a:moveTo>
                      <a:pt x="11096" y="22830"/>
                    </a:moveTo>
                    <a:lnTo>
                      <a:pt x="0" y="26486"/>
                    </a:lnTo>
                    <a:lnTo>
                      <a:pt x="101786" y="26486"/>
                    </a:lnTo>
                    <a:lnTo>
                      <a:pt x="101786" y="0"/>
                    </a:lnTo>
                    <a:lnTo>
                      <a:pt x="99581" y="375"/>
                    </a:lnTo>
                    <a:cubicBezTo>
                      <a:pt x="69596" y="5777"/>
                      <a:pt x="40029" y="13280"/>
                      <a:pt x="11096" y="22830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1" name="Dowolny kształt: kształt 100">
                <a:extLst>
                  <a:ext uri="{FF2B5EF4-FFF2-40B4-BE49-F238E27FC236}">
                    <a16:creationId xmlns:a16="http://schemas.microsoft.com/office/drawing/2014/main" id="{78FC0079-13F9-411E-8C78-9D3C990540AA}"/>
                  </a:ext>
                </a:extLst>
              </p:cNvPr>
              <p:cNvSpPr/>
              <p:nvPr/>
            </p:nvSpPr>
            <p:spPr>
              <a:xfrm>
                <a:off x="7663962" y="2555641"/>
                <a:ext cx="301057" cy="185887"/>
              </a:xfrm>
              <a:custGeom>
                <a:avLst/>
                <a:gdLst>
                  <a:gd name="connsiteX0" fmla="*/ 298935 w 301057"/>
                  <a:gd name="connsiteY0" fmla="*/ 66315 h 185887"/>
                  <a:gd name="connsiteX1" fmla="*/ 252308 w 301057"/>
                  <a:gd name="connsiteY1" fmla="*/ 74336 h 185887"/>
                  <a:gd name="connsiteX2" fmla="*/ 252308 w 301057"/>
                  <a:gd name="connsiteY2" fmla="*/ 54221 h 185887"/>
                  <a:gd name="connsiteX3" fmla="*/ 270784 w 301057"/>
                  <a:gd name="connsiteY3" fmla="*/ 48221 h 185887"/>
                  <a:gd name="connsiteX4" fmla="*/ 276574 w 301057"/>
                  <a:gd name="connsiteY4" fmla="*/ 28226 h 185887"/>
                  <a:gd name="connsiteX5" fmla="*/ 256369 w 301057"/>
                  <a:gd name="connsiteY5" fmla="*/ 33255 h 185887"/>
                  <a:gd name="connsiteX6" fmla="*/ 252308 w 301057"/>
                  <a:gd name="connsiteY6" fmla="*/ 39379 h 185887"/>
                  <a:gd name="connsiteX7" fmla="*/ 252308 w 301057"/>
                  <a:gd name="connsiteY7" fmla="*/ 34042 h 185887"/>
                  <a:gd name="connsiteX8" fmla="*/ 259114 w 301057"/>
                  <a:gd name="connsiteY8" fmla="*/ 19418 h 185887"/>
                  <a:gd name="connsiteX9" fmla="*/ 248711 w 301057"/>
                  <a:gd name="connsiteY9" fmla="*/ 0 h 185887"/>
                  <a:gd name="connsiteX10" fmla="*/ 238309 w 301057"/>
                  <a:gd name="connsiteY10" fmla="*/ 19414 h 185887"/>
                  <a:gd name="connsiteX11" fmla="*/ 244808 w 301057"/>
                  <a:gd name="connsiteY11" fmla="*/ 33716 h 185887"/>
                  <a:gd name="connsiteX12" fmla="*/ 244808 w 301057"/>
                  <a:gd name="connsiteY12" fmla="*/ 33716 h 185887"/>
                  <a:gd name="connsiteX13" fmla="*/ 244808 w 301057"/>
                  <a:gd name="connsiteY13" fmla="*/ 39379 h 185887"/>
                  <a:gd name="connsiteX14" fmla="*/ 240746 w 301057"/>
                  <a:gd name="connsiteY14" fmla="*/ 33255 h 185887"/>
                  <a:gd name="connsiteX15" fmla="*/ 220541 w 301057"/>
                  <a:gd name="connsiteY15" fmla="*/ 28256 h 185887"/>
                  <a:gd name="connsiteX16" fmla="*/ 226331 w 301057"/>
                  <a:gd name="connsiteY16" fmla="*/ 48251 h 185887"/>
                  <a:gd name="connsiteX17" fmla="*/ 244808 w 301057"/>
                  <a:gd name="connsiteY17" fmla="*/ 54221 h 185887"/>
                  <a:gd name="connsiteX18" fmla="*/ 244808 w 301057"/>
                  <a:gd name="connsiteY18" fmla="*/ 75911 h 185887"/>
                  <a:gd name="connsiteX19" fmla="*/ 4770 w 301057"/>
                  <a:gd name="connsiteY19" fmla="*/ 182486 h 185887"/>
                  <a:gd name="connsiteX20" fmla="*/ 0 w 301057"/>
                  <a:gd name="connsiteY20" fmla="*/ 185888 h 185887"/>
                  <a:gd name="connsiteX21" fmla="*/ 71963 w 301057"/>
                  <a:gd name="connsiteY21" fmla="*/ 185888 h 185887"/>
                  <a:gd name="connsiteX22" fmla="*/ 72398 w 301057"/>
                  <a:gd name="connsiteY22" fmla="*/ 185636 h 185887"/>
                  <a:gd name="connsiteX23" fmla="*/ 299468 w 301057"/>
                  <a:gd name="connsiteY23" fmla="*/ 105866 h 185887"/>
                  <a:gd name="connsiteX24" fmla="*/ 301058 w 301057"/>
                  <a:gd name="connsiteY24" fmla="*/ 105623 h 185887"/>
                  <a:gd name="connsiteX25" fmla="*/ 301058 w 301057"/>
                  <a:gd name="connsiteY25" fmla="*/ 66034 h 18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1057" h="185887">
                    <a:moveTo>
                      <a:pt x="298935" y="66315"/>
                    </a:moveTo>
                    <a:cubicBezTo>
                      <a:pt x="283290" y="68396"/>
                      <a:pt x="267746" y="71123"/>
                      <a:pt x="252308" y="74336"/>
                    </a:cubicBezTo>
                    <a:lnTo>
                      <a:pt x="252308" y="54221"/>
                    </a:lnTo>
                    <a:cubicBezTo>
                      <a:pt x="256744" y="54120"/>
                      <a:pt x="265564" y="53254"/>
                      <a:pt x="270784" y="48221"/>
                    </a:cubicBezTo>
                    <a:cubicBezTo>
                      <a:pt x="277965" y="41321"/>
                      <a:pt x="276574" y="28226"/>
                      <a:pt x="276574" y="28226"/>
                    </a:cubicBezTo>
                    <a:cubicBezTo>
                      <a:pt x="276574" y="28226"/>
                      <a:pt x="263558" y="26351"/>
                      <a:pt x="256369" y="33255"/>
                    </a:cubicBezTo>
                    <a:cubicBezTo>
                      <a:pt x="254620" y="35005"/>
                      <a:pt x="253239" y="37087"/>
                      <a:pt x="252308" y="39379"/>
                    </a:cubicBezTo>
                    <a:lnTo>
                      <a:pt x="252308" y="34042"/>
                    </a:lnTo>
                    <a:cubicBezTo>
                      <a:pt x="256271" y="30152"/>
                      <a:pt x="258689" y="24956"/>
                      <a:pt x="259114" y="19418"/>
                    </a:cubicBezTo>
                    <a:cubicBezTo>
                      <a:pt x="259114" y="9457"/>
                      <a:pt x="248711" y="0"/>
                      <a:pt x="248711" y="0"/>
                    </a:cubicBezTo>
                    <a:cubicBezTo>
                      <a:pt x="248711" y="0"/>
                      <a:pt x="238309" y="9457"/>
                      <a:pt x="238309" y="19414"/>
                    </a:cubicBezTo>
                    <a:cubicBezTo>
                      <a:pt x="238698" y="24804"/>
                      <a:pt x="241004" y="29877"/>
                      <a:pt x="244808" y="33716"/>
                    </a:cubicBezTo>
                    <a:lnTo>
                      <a:pt x="244808" y="33716"/>
                    </a:lnTo>
                    <a:lnTo>
                      <a:pt x="244808" y="39379"/>
                    </a:lnTo>
                    <a:cubicBezTo>
                      <a:pt x="243876" y="37087"/>
                      <a:pt x="242495" y="35005"/>
                      <a:pt x="240746" y="33255"/>
                    </a:cubicBezTo>
                    <a:cubicBezTo>
                      <a:pt x="233569" y="26351"/>
                      <a:pt x="220541" y="28256"/>
                      <a:pt x="220541" y="28256"/>
                    </a:cubicBezTo>
                    <a:cubicBezTo>
                      <a:pt x="220541" y="28256"/>
                      <a:pt x="219150" y="41351"/>
                      <a:pt x="226331" y="48251"/>
                    </a:cubicBezTo>
                    <a:cubicBezTo>
                      <a:pt x="231551" y="53269"/>
                      <a:pt x="240371" y="54135"/>
                      <a:pt x="244808" y="54221"/>
                    </a:cubicBezTo>
                    <a:lnTo>
                      <a:pt x="244808" y="75911"/>
                    </a:lnTo>
                    <a:cubicBezTo>
                      <a:pt x="158451" y="94958"/>
                      <a:pt x="76815" y="131204"/>
                      <a:pt x="4770" y="182486"/>
                    </a:cubicBezTo>
                    <a:lnTo>
                      <a:pt x="0" y="185888"/>
                    </a:lnTo>
                    <a:lnTo>
                      <a:pt x="71963" y="185888"/>
                    </a:lnTo>
                    <a:lnTo>
                      <a:pt x="72398" y="185636"/>
                    </a:lnTo>
                    <a:cubicBezTo>
                      <a:pt x="142479" y="145181"/>
                      <a:pt x="219482" y="118129"/>
                      <a:pt x="299468" y="105866"/>
                    </a:cubicBezTo>
                    <a:lnTo>
                      <a:pt x="301058" y="105623"/>
                    </a:lnTo>
                    <a:lnTo>
                      <a:pt x="301058" y="66034"/>
                    </a:ln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FA11EB78-32D4-4215-9013-13429F599247}"/>
                  </a:ext>
                </a:extLst>
              </p:cNvPr>
              <p:cNvSpPr/>
              <p:nvPr/>
            </p:nvSpPr>
            <p:spPr>
              <a:xfrm>
                <a:off x="7642538" y="2716539"/>
                <a:ext cx="31743" cy="25004"/>
              </a:xfrm>
              <a:custGeom>
                <a:avLst/>
                <a:gdLst>
                  <a:gd name="connsiteX0" fmla="*/ 31744 w 31743"/>
                  <a:gd name="connsiteY0" fmla="*/ 3825 h 25004"/>
                  <a:gd name="connsiteX1" fmla="*/ 27000 w 31743"/>
                  <a:gd name="connsiteY1" fmla="*/ 3158 h 25004"/>
                  <a:gd name="connsiteX2" fmla="*/ 0 w 31743"/>
                  <a:gd name="connsiteY2" fmla="*/ 0 h 25004"/>
                  <a:gd name="connsiteX3" fmla="*/ 0 w 31743"/>
                  <a:gd name="connsiteY3" fmla="*/ 25005 h 25004"/>
                  <a:gd name="connsiteX4" fmla="*/ 2704 w 31743"/>
                  <a:gd name="connsiteY4" fmla="*/ 25005 h 25004"/>
                  <a:gd name="connsiteX5" fmla="*/ 3206 w 31743"/>
                  <a:gd name="connsiteY5" fmla="*/ 24630 h 25004"/>
                  <a:gd name="connsiteX6" fmla="*/ 27821 w 31743"/>
                  <a:gd name="connsiteY6" fmla="*/ 6566 h 25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43" h="25004">
                    <a:moveTo>
                      <a:pt x="31744" y="3825"/>
                    </a:moveTo>
                    <a:lnTo>
                      <a:pt x="27000" y="3158"/>
                    </a:lnTo>
                    <a:cubicBezTo>
                      <a:pt x="18848" y="2010"/>
                      <a:pt x="10185" y="1001"/>
                      <a:pt x="0" y="0"/>
                    </a:cubicBezTo>
                    <a:lnTo>
                      <a:pt x="0" y="25005"/>
                    </a:lnTo>
                    <a:lnTo>
                      <a:pt x="2704" y="25005"/>
                    </a:lnTo>
                    <a:lnTo>
                      <a:pt x="3206" y="24630"/>
                    </a:lnTo>
                    <a:cubicBezTo>
                      <a:pt x="12731" y="17344"/>
                      <a:pt x="20554" y="11603"/>
                      <a:pt x="27821" y="6566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BC279F3F-868E-4D0F-8421-1CD264449CC6}"/>
                  </a:ext>
                </a:extLst>
              </p:cNvPr>
              <p:cNvSpPr/>
              <p:nvPr/>
            </p:nvSpPr>
            <p:spPr>
              <a:xfrm>
                <a:off x="7642520" y="2627424"/>
                <a:ext cx="142406" cy="54858"/>
              </a:xfrm>
              <a:custGeom>
                <a:avLst/>
                <a:gdLst>
                  <a:gd name="connsiteX0" fmla="*/ 94830 w 142406"/>
                  <a:gd name="connsiteY0" fmla="*/ 54859 h 54858"/>
                  <a:gd name="connsiteX1" fmla="*/ 95475 w 142406"/>
                  <a:gd name="connsiteY1" fmla="*/ 54518 h 54858"/>
                  <a:gd name="connsiteX2" fmla="*/ 137989 w 142406"/>
                  <a:gd name="connsiteY2" fmla="*/ 33915 h 54858"/>
                  <a:gd name="connsiteX3" fmla="*/ 142406 w 142406"/>
                  <a:gd name="connsiteY3" fmla="*/ 31969 h 54858"/>
                  <a:gd name="connsiteX4" fmla="*/ 137835 w 142406"/>
                  <a:gd name="connsiteY4" fmla="*/ 30439 h 54858"/>
                  <a:gd name="connsiteX5" fmla="*/ 0 w 142406"/>
                  <a:gd name="connsiteY5" fmla="*/ 0 h 54858"/>
                  <a:gd name="connsiteX6" fmla="*/ 0 w 142406"/>
                  <a:gd name="connsiteY6" fmla="*/ 37395 h 54858"/>
                  <a:gd name="connsiteX7" fmla="*/ 94125 w 142406"/>
                  <a:gd name="connsiteY7" fmla="*/ 54675 h 5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406" h="54858">
                    <a:moveTo>
                      <a:pt x="94830" y="54859"/>
                    </a:moveTo>
                    <a:lnTo>
                      <a:pt x="95475" y="54518"/>
                    </a:lnTo>
                    <a:cubicBezTo>
                      <a:pt x="109380" y="47156"/>
                      <a:pt x="123682" y="40226"/>
                      <a:pt x="137989" y="33915"/>
                    </a:cubicBezTo>
                    <a:lnTo>
                      <a:pt x="142406" y="31969"/>
                    </a:lnTo>
                    <a:lnTo>
                      <a:pt x="137835" y="30439"/>
                    </a:lnTo>
                    <a:cubicBezTo>
                      <a:pt x="93117" y="15370"/>
                      <a:pt x="46905" y="5165"/>
                      <a:pt x="0" y="0"/>
                    </a:cubicBezTo>
                    <a:lnTo>
                      <a:pt x="0" y="37395"/>
                    </a:lnTo>
                    <a:cubicBezTo>
                      <a:pt x="31749" y="40892"/>
                      <a:pt x="63205" y="46667"/>
                      <a:pt x="94125" y="54675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70AE01B8-A58D-4E0C-9535-A13B7F578233}"/>
                  </a:ext>
                </a:extLst>
              </p:cNvPr>
              <p:cNvSpPr/>
              <p:nvPr/>
            </p:nvSpPr>
            <p:spPr>
              <a:xfrm>
                <a:off x="7642520" y="2516532"/>
                <a:ext cx="204221" cy="138596"/>
              </a:xfrm>
              <a:custGeom>
                <a:avLst/>
                <a:gdLst>
                  <a:gd name="connsiteX0" fmla="*/ 63750 w 204221"/>
                  <a:gd name="connsiteY0" fmla="*/ 54236 h 138596"/>
                  <a:gd name="connsiteX1" fmla="*/ 63750 w 204221"/>
                  <a:gd name="connsiteY1" fmla="*/ 74745 h 138596"/>
                  <a:gd name="connsiteX2" fmla="*/ 0 w 204221"/>
                  <a:gd name="connsiteY2" fmla="*/ 65269 h 138596"/>
                  <a:gd name="connsiteX3" fmla="*/ 0 w 204221"/>
                  <a:gd name="connsiteY3" fmla="*/ 103361 h 138596"/>
                  <a:gd name="connsiteX4" fmla="*/ 151875 w 204221"/>
                  <a:gd name="connsiteY4" fmla="*/ 138352 h 138596"/>
                  <a:gd name="connsiteX5" fmla="*/ 152554 w 204221"/>
                  <a:gd name="connsiteY5" fmla="*/ 138596 h 138596"/>
                  <a:gd name="connsiteX6" fmla="*/ 153221 w 204221"/>
                  <a:gd name="connsiteY6" fmla="*/ 138330 h 138596"/>
                  <a:gd name="connsiteX7" fmla="*/ 199564 w 204221"/>
                  <a:gd name="connsiteY7" fmla="*/ 121260 h 138596"/>
                  <a:gd name="connsiteX8" fmla="*/ 204221 w 204221"/>
                  <a:gd name="connsiteY8" fmla="*/ 119741 h 138596"/>
                  <a:gd name="connsiteX9" fmla="*/ 199721 w 204221"/>
                  <a:gd name="connsiteY9" fmla="*/ 117765 h 138596"/>
                  <a:gd name="connsiteX10" fmla="*/ 71250 w 204221"/>
                  <a:gd name="connsiteY10" fmla="*/ 76309 h 138596"/>
                  <a:gd name="connsiteX11" fmla="*/ 71250 w 204221"/>
                  <a:gd name="connsiteY11" fmla="*/ 54236 h 138596"/>
                  <a:gd name="connsiteX12" fmla="*/ 89726 w 204221"/>
                  <a:gd name="connsiteY12" fmla="*/ 48236 h 138596"/>
                  <a:gd name="connsiteX13" fmla="*/ 95516 w 204221"/>
                  <a:gd name="connsiteY13" fmla="*/ 28245 h 138596"/>
                  <a:gd name="connsiteX14" fmla="*/ 75311 w 204221"/>
                  <a:gd name="connsiteY14" fmla="*/ 33255 h 138596"/>
                  <a:gd name="connsiteX15" fmla="*/ 71250 w 204221"/>
                  <a:gd name="connsiteY15" fmla="*/ 39379 h 138596"/>
                  <a:gd name="connsiteX16" fmla="*/ 71250 w 204221"/>
                  <a:gd name="connsiteY16" fmla="*/ 34042 h 138596"/>
                  <a:gd name="connsiteX17" fmla="*/ 78056 w 204221"/>
                  <a:gd name="connsiteY17" fmla="*/ 19418 h 138596"/>
                  <a:gd name="connsiteX18" fmla="*/ 67654 w 204221"/>
                  <a:gd name="connsiteY18" fmla="*/ 0 h 138596"/>
                  <a:gd name="connsiteX19" fmla="*/ 57251 w 204221"/>
                  <a:gd name="connsiteY19" fmla="*/ 19418 h 138596"/>
                  <a:gd name="connsiteX20" fmla="*/ 63750 w 204221"/>
                  <a:gd name="connsiteY20" fmla="*/ 33705 h 138596"/>
                  <a:gd name="connsiteX21" fmla="*/ 63750 w 204221"/>
                  <a:gd name="connsiteY21" fmla="*/ 33705 h 138596"/>
                  <a:gd name="connsiteX22" fmla="*/ 63750 w 204221"/>
                  <a:gd name="connsiteY22" fmla="*/ 39364 h 138596"/>
                  <a:gd name="connsiteX23" fmla="*/ 59689 w 204221"/>
                  <a:gd name="connsiteY23" fmla="*/ 33240 h 138596"/>
                  <a:gd name="connsiteX24" fmla="*/ 39484 w 204221"/>
                  <a:gd name="connsiteY24" fmla="*/ 28245 h 138596"/>
                  <a:gd name="connsiteX25" fmla="*/ 45274 w 204221"/>
                  <a:gd name="connsiteY25" fmla="*/ 48236 h 138596"/>
                  <a:gd name="connsiteX26" fmla="*/ 63750 w 204221"/>
                  <a:gd name="connsiteY26" fmla="*/ 54236 h 13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4221" h="138596">
                    <a:moveTo>
                      <a:pt x="63750" y="54236"/>
                    </a:moveTo>
                    <a:lnTo>
                      <a:pt x="63750" y="74745"/>
                    </a:lnTo>
                    <a:cubicBezTo>
                      <a:pt x="42715" y="70545"/>
                      <a:pt x="21465" y="67386"/>
                      <a:pt x="0" y="65269"/>
                    </a:cubicBezTo>
                    <a:lnTo>
                      <a:pt x="0" y="103361"/>
                    </a:lnTo>
                    <a:cubicBezTo>
                      <a:pt x="51822" y="109029"/>
                      <a:pt x="102797" y="120774"/>
                      <a:pt x="151875" y="138352"/>
                    </a:cubicBezTo>
                    <a:lnTo>
                      <a:pt x="152554" y="138596"/>
                    </a:lnTo>
                    <a:lnTo>
                      <a:pt x="153221" y="138330"/>
                    </a:lnTo>
                    <a:cubicBezTo>
                      <a:pt x="168390" y="132090"/>
                      <a:pt x="183971" y="126330"/>
                      <a:pt x="199564" y="121260"/>
                    </a:cubicBezTo>
                    <a:lnTo>
                      <a:pt x="204221" y="119741"/>
                    </a:lnTo>
                    <a:lnTo>
                      <a:pt x="199721" y="117765"/>
                    </a:lnTo>
                    <a:cubicBezTo>
                      <a:pt x="158444" y="99547"/>
                      <a:pt x="115391" y="85654"/>
                      <a:pt x="71250" y="76309"/>
                    </a:cubicBezTo>
                    <a:lnTo>
                      <a:pt x="71250" y="54236"/>
                    </a:lnTo>
                    <a:cubicBezTo>
                      <a:pt x="75686" y="54135"/>
                      <a:pt x="84506" y="53273"/>
                      <a:pt x="89726" y="48236"/>
                    </a:cubicBezTo>
                    <a:cubicBezTo>
                      <a:pt x="96908" y="41336"/>
                      <a:pt x="95516" y="28245"/>
                      <a:pt x="95516" y="28245"/>
                    </a:cubicBezTo>
                    <a:cubicBezTo>
                      <a:pt x="95516" y="28245"/>
                      <a:pt x="82500" y="26355"/>
                      <a:pt x="75311" y="33255"/>
                    </a:cubicBezTo>
                    <a:cubicBezTo>
                      <a:pt x="73563" y="35006"/>
                      <a:pt x="72182" y="37087"/>
                      <a:pt x="71250" y="39379"/>
                    </a:cubicBezTo>
                    <a:lnTo>
                      <a:pt x="71250" y="34042"/>
                    </a:lnTo>
                    <a:cubicBezTo>
                      <a:pt x="75214" y="30152"/>
                      <a:pt x="77632" y="24956"/>
                      <a:pt x="78056" y="19418"/>
                    </a:cubicBezTo>
                    <a:cubicBezTo>
                      <a:pt x="78056" y="9461"/>
                      <a:pt x="67654" y="0"/>
                      <a:pt x="67654" y="0"/>
                    </a:cubicBezTo>
                    <a:cubicBezTo>
                      <a:pt x="67654" y="0"/>
                      <a:pt x="57251" y="9461"/>
                      <a:pt x="57251" y="19418"/>
                    </a:cubicBezTo>
                    <a:cubicBezTo>
                      <a:pt x="57644" y="24803"/>
                      <a:pt x="59949" y="29870"/>
                      <a:pt x="63750" y="33705"/>
                    </a:cubicBezTo>
                    <a:lnTo>
                      <a:pt x="63750" y="33705"/>
                    </a:lnTo>
                    <a:lnTo>
                      <a:pt x="63750" y="39364"/>
                    </a:lnTo>
                    <a:cubicBezTo>
                      <a:pt x="62818" y="37073"/>
                      <a:pt x="61437" y="34990"/>
                      <a:pt x="59689" y="33240"/>
                    </a:cubicBezTo>
                    <a:cubicBezTo>
                      <a:pt x="52511" y="26340"/>
                      <a:pt x="39484" y="28245"/>
                      <a:pt x="39484" y="28245"/>
                    </a:cubicBezTo>
                    <a:cubicBezTo>
                      <a:pt x="39484" y="28245"/>
                      <a:pt x="38093" y="41336"/>
                      <a:pt x="45274" y="48236"/>
                    </a:cubicBezTo>
                    <a:cubicBezTo>
                      <a:pt x="50494" y="53273"/>
                      <a:pt x="59314" y="54135"/>
                      <a:pt x="63750" y="54236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2" name="Dowolny kształt: kształt 441">
                <a:extLst>
                  <a:ext uri="{FF2B5EF4-FFF2-40B4-BE49-F238E27FC236}">
                    <a16:creationId xmlns:a16="http://schemas.microsoft.com/office/drawing/2014/main" id="{2481AD64-BCA3-4B15-848E-6FAD67DF2060}"/>
                  </a:ext>
                </a:extLst>
              </p:cNvPr>
              <p:cNvSpPr/>
              <p:nvPr/>
            </p:nvSpPr>
            <p:spPr>
              <a:xfrm>
                <a:off x="7642520" y="2672360"/>
                <a:ext cx="85207" cy="41898"/>
              </a:xfrm>
              <a:custGeom>
                <a:avLst/>
                <a:gdLst>
                  <a:gd name="connsiteX0" fmla="*/ 40875 w 85207"/>
                  <a:gd name="connsiteY0" fmla="*/ 41899 h 41898"/>
                  <a:gd name="connsiteX1" fmla="*/ 41483 w 85207"/>
                  <a:gd name="connsiteY1" fmla="*/ 41501 h 41898"/>
                  <a:gd name="connsiteX2" fmla="*/ 81030 w 85207"/>
                  <a:gd name="connsiteY2" fmla="*/ 17452 h 41898"/>
                  <a:gd name="connsiteX3" fmla="*/ 85208 w 85207"/>
                  <a:gd name="connsiteY3" fmla="*/ 15109 h 41898"/>
                  <a:gd name="connsiteX4" fmla="*/ 80550 w 85207"/>
                  <a:gd name="connsiteY4" fmla="*/ 13984 h 41898"/>
                  <a:gd name="connsiteX5" fmla="*/ 0 w 85207"/>
                  <a:gd name="connsiteY5" fmla="*/ 0 h 41898"/>
                  <a:gd name="connsiteX6" fmla="*/ 0 w 85207"/>
                  <a:gd name="connsiteY6" fmla="*/ 36619 h 41898"/>
                  <a:gd name="connsiteX7" fmla="*/ 40170 w 85207"/>
                  <a:gd name="connsiteY7" fmla="*/ 41782 h 41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207" h="41898">
                    <a:moveTo>
                      <a:pt x="40875" y="41899"/>
                    </a:moveTo>
                    <a:lnTo>
                      <a:pt x="41483" y="41501"/>
                    </a:lnTo>
                    <a:cubicBezTo>
                      <a:pt x="54289" y="33086"/>
                      <a:pt x="67598" y="25001"/>
                      <a:pt x="81030" y="17452"/>
                    </a:cubicBezTo>
                    <a:lnTo>
                      <a:pt x="85208" y="15109"/>
                    </a:lnTo>
                    <a:lnTo>
                      <a:pt x="80550" y="13984"/>
                    </a:lnTo>
                    <a:cubicBezTo>
                      <a:pt x="54016" y="7659"/>
                      <a:pt x="27114" y="2988"/>
                      <a:pt x="0" y="0"/>
                    </a:cubicBezTo>
                    <a:lnTo>
                      <a:pt x="0" y="36619"/>
                    </a:lnTo>
                    <a:cubicBezTo>
                      <a:pt x="13418" y="37942"/>
                      <a:pt x="26918" y="39660"/>
                      <a:pt x="40170" y="41782"/>
                    </a:cubicBezTo>
                    <a:close/>
                  </a:path>
                </a:pathLst>
              </a:custGeom>
              <a:solidFill>
                <a:srgbClr val="DBDBDB"/>
              </a:solidFill>
              <a:ln w="36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39" name="Grupa 338">
              <a:extLst>
                <a:ext uri="{FF2B5EF4-FFF2-40B4-BE49-F238E27FC236}">
                  <a16:creationId xmlns:a16="http://schemas.microsoft.com/office/drawing/2014/main" id="{7062CDD1-088A-413E-9B64-FACF501552AF}"/>
                </a:ext>
              </a:extLst>
            </p:cNvPr>
            <p:cNvGrpSpPr/>
            <p:nvPr/>
          </p:nvGrpSpPr>
          <p:grpSpPr>
            <a:xfrm>
              <a:off x="7363298" y="2407103"/>
              <a:ext cx="966886" cy="519319"/>
              <a:chOff x="-1842" y="2541094"/>
              <a:chExt cx="966886" cy="519319"/>
            </a:xfrm>
          </p:grpSpPr>
          <p:grpSp>
            <p:nvGrpSpPr>
              <p:cNvPr id="340" name="Grupa 339">
                <a:extLst>
                  <a:ext uri="{FF2B5EF4-FFF2-40B4-BE49-F238E27FC236}">
                    <a16:creationId xmlns:a16="http://schemas.microsoft.com/office/drawing/2014/main" id="{6B4BBDB8-BB44-4A69-8134-C26693ACFF87}"/>
                  </a:ext>
                </a:extLst>
              </p:cNvPr>
              <p:cNvGrpSpPr/>
              <p:nvPr/>
            </p:nvGrpSpPr>
            <p:grpSpPr>
              <a:xfrm>
                <a:off x="743643" y="2598794"/>
                <a:ext cx="89474" cy="107533"/>
                <a:chOff x="4225925" y="4813300"/>
                <a:chExt cx="173037" cy="207962"/>
              </a:xfrm>
              <a:solidFill>
                <a:srgbClr val="DBDBDB"/>
              </a:solidFill>
            </p:grpSpPr>
            <p:sp>
              <p:nvSpPr>
                <p:cNvPr id="347" name="Freeform 41">
                  <a:extLst>
                    <a:ext uri="{FF2B5EF4-FFF2-40B4-BE49-F238E27FC236}">
                      <a16:creationId xmlns:a16="http://schemas.microsoft.com/office/drawing/2014/main" id="{2ACC6FD6-88F8-4777-891D-6E6AB9CC2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825" y="4813300"/>
                  <a:ext cx="84137" cy="115887"/>
                </a:xfrm>
                <a:custGeom>
                  <a:avLst/>
                  <a:gdLst>
                    <a:gd name="T0" fmla="*/ 155 w 160"/>
                    <a:gd name="T1" fmla="*/ 217 h 219"/>
                    <a:gd name="T2" fmla="*/ 155 w 160"/>
                    <a:gd name="T3" fmla="*/ 217 h 219"/>
                    <a:gd name="T4" fmla="*/ 158 w 160"/>
                    <a:gd name="T5" fmla="*/ 213 h 219"/>
                    <a:gd name="T6" fmla="*/ 160 w 160"/>
                    <a:gd name="T7" fmla="*/ 209 h 219"/>
                    <a:gd name="T8" fmla="*/ 160 w 160"/>
                    <a:gd name="T9" fmla="*/ 204 h 219"/>
                    <a:gd name="T10" fmla="*/ 158 w 160"/>
                    <a:gd name="T11" fmla="*/ 199 h 219"/>
                    <a:gd name="T12" fmla="*/ 23 w 160"/>
                    <a:gd name="T13" fmla="*/ 5 h 219"/>
                    <a:gd name="T14" fmla="*/ 23 w 160"/>
                    <a:gd name="T15" fmla="*/ 5 h 219"/>
                    <a:gd name="T16" fmla="*/ 19 w 160"/>
                    <a:gd name="T17" fmla="*/ 2 h 219"/>
                    <a:gd name="T18" fmla="*/ 14 w 160"/>
                    <a:gd name="T19" fmla="*/ 0 h 219"/>
                    <a:gd name="T20" fmla="*/ 10 w 160"/>
                    <a:gd name="T21" fmla="*/ 0 h 219"/>
                    <a:gd name="T22" fmla="*/ 5 w 160"/>
                    <a:gd name="T23" fmla="*/ 2 h 219"/>
                    <a:gd name="T24" fmla="*/ 5 w 160"/>
                    <a:gd name="T25" fmla="*/ 2 h 219"/>
                    <a:gd name="T26" fmla="*/ 2 w 160"/>
                    <a:gd name="T27" fmla="*/ 5 h 219"/>
                    <a:gd name="T28" fmla="*/ 0 w 160"/>
                    <a:gd name="T29" fmla="*/ 10 h 219"/>
                    <a:gd name="T30" fmla="*/ 0 w 160"/>
                    <a:gd name="T31" fmla="*/ 15 h 219"/>
                    <a:gd name="T32" fmla="*/ 2 w 160"/>
                    <a:gd name="T33" fmla="*/ 19 h 219"/>
                    <a:gd name="T34" fmla="*/ 137 w 160"/>
                    <a:gd name="T35" fmla="*/ 213 h 219"/>
                    <a:gd name="T36" fmla="*/ 137 w 160"/>
                    <a:gd name="T37" fmla="*/ 213 h 219"/>
                    <a:gd name="T38" fmla="*/ 140 w 160"/>
                    <a:gd name="T39" fmla="*/ 216 h 219"/>
                    <a:gd name="T40" fmla="*/ 142 w 160"/>
                    <a:gd name="T41" fmla="*/ 218 h 219"/>
                    <a:gd name="T42" fmla="*/ 148 w 160"/>
                    <a:gd name="T43" fmla="*/ 219 h 219"/>
                    <a:gd name="T44" fmla="*/ 148 w 160"/>
                    <a:gd name="T45" fmla="*/ 219 h 219"/>
                    <a:gd name="T46" fmla="*/ 151 w 160"/>
                    <a:gd name="T47" fmla="*/ 219 h 219"/>
                    <a:gd name="T48" fmla="*/ 155 w 160"/>
                    <a:gd name="T49" fmla="*/ 217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0" h="219">
                      <a:moveTo>
                        <a:pt x="155" y="217"/>
                      </a:moveTo>
                      <a:lnTo>
                        <a:pt x="155" y="217"/>
                      </a:lnTo>
                      <a:lnTo>
                        <a:pt x="158" y="213"/>
                      </a:lnTo>
                      <a:lnTo>
                        <a:pt x="160" y="209"/>
                      </a:lnTo>
                      <a:lnTo>
                        <a:pt x="160" y="204"/>
                      </a:lnTo>
                      <a:lnTo>
                        <a:pt x="158" y="199"/>
                      </a:lnTo>
                      <a:lnTo>
                        <a:pt x="23" y="5"/>
                      </a:lnTo>
                      <a:lnTo>
                        <a:pt x="23" y="5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137" y="213"/>
                      </a:lnTo>
                      <a:lnTo>
                        <a:pt x="137" y="213"/>
                      </a:lnTo>
                      <a:lnTo>
                        <a:pt x="140" y="216"/>
                      </a:lnTo>
                      <a:lnTo>
                        <a:pt x="142" y="218"/>
                      </a:lnTo>
                      <a:lnTo>
                        <a:pt x="148" y="219"/>
                      </a:lnTo>
                      <a:lnTo>
                        <a:pt x="148" y="219"/>
                      </a:lnTo>
                      <a:lnTo>
                        <a:pt x="151" y="219"/>
                      </a:lnTo>
                      <a:lnTo>
                        <a:pt x="155" y="217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grpSp>
              <p:nvGrpSpPr>
                <p:cNvPr id="348" name="Grupa 347">
                  <a:extLst>
                    <a:ext uri="{FF2B5EF4-FFF2-40B4-BE49-F238E27FC236}">
                      <a16:creationId xmlns:a16="http://schemas.microsoft.com/office/drawing/2014/main" id="{22E8136C-2859-4414-A4A3-D9DE44E5CED4}"/>
                    </a:ext>
                  </a:extLst>
                </p:cNvPr>
                <p:cNvGrpSpPr/>
                <p:nvPr/>
              </p:nvGrpSpPr>
              <p:grpSpPr>
                <a:xfrm>
                  <a:off x="4225925" y="4981575"/>
                  <a:ext cx="79375" cy="39687"/>
                  <a:chOff x="4225925" y="4981575"/>
                  <a:chExt cx="79375" cy="39687"/>
                </a:xfrm>
                <a:grpFill/>
              </p:grpSpPr>
              <p:sp>
                <p:nvSpPr>
                  <p:cNvPr id="349" name="Freeform 42">
                    <a:extLst>
                      <a:ext uri="{FF2B5EF4-FFF2-40B4-BE49-F238E27FC236}">
                        <a16:creationId xmlns:a16="http://schemas.microsoft.com/office/drawing/2014/main" id="{3AAA4E8B-70DB-466E-8D6D-610F1222B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1963" y="4981575"/>
                    <a:ext cx="33337" cy="31750"/>
                  </a:xfrm>
                  <a:custGeom>
                    <a:avLst/>
                    <a:gdLst>
                      <a:gd name="T0" fmla="*/ 31 w 61"/>
                      <a:gd name="T1" fmla="*/ 0 h 60"/>
                      <a:gd name="T2" fmla="*/ 31 w 61"/>
                      <a:gd name="T3" fmla="*/ 0 h 60"/>
                      <a:gd name="T4" fmla="*/ 25 w 61"/>
                      <a:gd name="T5" fmla="*/ 0 h 60"/>
                      <a:gd name="T6" fmla="*/ 19 w 61"/>
                      <a:gd name="T7" fmla="*/ 2 h 60"/>
                      <a:gd name="T8" fmla="*/ 14 w 61"/>
                      <a:gd name="T9" fmla="*/ 4 h 60"/>
                      <a:gd name="T10" fmla="*/ 10 w 61"/>
                      <a:gd name="T11" fmla="*/ 8 h 60"/>
                      <a:gd name="T12" fmla="*/ 6 w 61"/>
                      <a:gd name="T13" fmla="*/ 12 h 60"/>
                      <a:gd name="T14" fmla="*/ 3 w 61"/>
                      <a:gd name="T15" fmla="*/ 17 h 60"/>
                      <a:gd name="T16" fmla="*/ 2 w 61"/>
                      <a:gd name="T17" fmla="*/ 23 h 60"/>
                      <a:gd name="T18" fmla="*/ 0 w 61"/>
                      <a:gd name="T19" fmla="*/ 30 h 60"/>
                      <a:gd name="T20" fmla="*/ 0 w 61"/>
                      <a:gd name="T21" fmla="*/ 30 h 60"/>
                      <a:gd name="T22" fmla="*/ 2 w 61"/>
                      <a:gd name="T23" fmla="*/ 36 h 60"/>
                      <a:gd name="T24" fmla="*/ 3 w 61"/>
                      <a:gd name="T25" fmla="*/ 41 h 60"/>
                      <a:gd name="T26" fmla="*/ 6 w 61"/>
                      <a:gd name="T27" fmla="*/ 46 h 60"/>
                      <a:gd name="T28" fmla="*/ 10 w 61"/>
                      <a:gd name="T29" fmla="*/ 51 h 60"/>
                      <a:gd name="T30" fmla="*/ 14 w 61"/>
                      <a:gd name="T31" fmla="*/ 54 h 60"/>
                      <a:gd name="T32" fmla="*/ 19 w 61"/>
                      <a:gd name="T33" fmla="*/ 57 h 60"/>
                      <a:gd name="T34" fmla="*/ 25 w 61"/>
                      <a:gd name="T35" fmla="*/ 59 h 60"/>
                      <a:gd name="T36" fmla="*/ 31 w 61"/>
                      <a:gd name="T37" fmla="*/ 60 h 60"/>
                      <a:gd name="T38" fmla="*/ 31 w 61"/>
                      <a:gd name="T39" fmla="*/ 60 h 60"/>
                      <a:gd name="T40" fmla="*/ 36 w 61"/>
                      <a:gd name="T41" fmla="*/ 59 h 60"/>
                      <a:gd name="T42" fmla="*/ 42 w 61"/>
                      <a:gd name="T43" fmla="*/ 57 h 60"/>
                      <a:gd name="T44" fmla="*/ 48 w 61"/>
                      <a:gd name="T45" fmla="*/ 54 h 60"/>
                      <a:gd name="T46" fmla="*/ 51 w 61"/>
                      <a:gd name="T47" fmla="*/ 51 h 60"/>
                      <a:gd name="T48" fmla="*/ 56 w 61"/>
                      <a:gd name="T49" fmla="*/ 46 h 60"/>
                      <a:gd name="T50" fmla="*/ 58 w 61"/>
                      <a:gd name="T51" fmla="*/ 41 h 60"/>
                      <a:gd name="T52" fmla="*/ 61 w 61"/>
                      <a:gd name="T53" fmla="*/ 36 h 60"/>
                      <a:gd name="T54" fmla="*/ 61 w 61"/>
                      <a:gd name="T55" fmla="*/ 30 h 60"/>
                      <a:gd name="T56" fmla="*/ 61 w 61"/>
                      <a:gd name="T57" fmla="*/ 30 h 60"/>
                      <a:gd name="T58" fmla="*/ 61 w 61"/>
                      <a:gd name="T59" fmla="*/ 23 h 60"/>
                      <a:gd name="T60" fmla="*/ 58 w 61"/>
                      <a:gd name="T61" fmla="*/ 17 h 60"/>
                      <a:gd name="T62" fmla="*/ 56 w 61"/>
                      <a:gd name="T63" fmla="*/ 12 h 60"/>
                      <a:gd name="T64" fmla="*/ 51 w 61"/>
                      <a:gd name="T65" fmla="*/ 8 h 60"/>
                      <a:gd name="T66" fmla="*/ 48 w 61"/>
                      <a:gd name="T67" fmla="*/ 4 h 60"/>
                      <a:gd name="T68" fmla="*/ 42 w 61"/>
                      <a:gd name="T69" fmla="*/ 2 h 60"/>
                      <a:gd name="T70" fmla="*/ 36 w 61"/>
                      <a:gd name="T71" fmla="*/ 0 h 60"/>
                      <a:gd name="T72" fmla="*/ 31 w 61"/>
                      <a:gd name="T73" fmla="*/ 0 h 60"/>
                      <a:gd name="T74" fmla="*/ 31 w 61"/>
                      <a:gd name="T75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1" h="60">
                        <a:moveTo>
                          <a:pt x="31" y="0"/>
                        </a:moveTo>
                        <a:lnTo>
                          <a:pt x="31" y="0"/>
                        </a:lnTo>
                        <a:lnTo>
                          <a:pt x="25" y="0"/>
                        </a:lnTo>
                        <a:lnTo>
                          <a:pt x="19" y="2"/>
                        </a:lnTo>
                        <a:lnTo>
                          <a:pt x="14" y="4"/>
                        </a:lnTo>
                        <a:lnTo>
                          <a:pt x="10" y="8"/>
                        </a:lnTo>
                        <a:lnTo>
                          <a:pt x="6" y="12"/>
                        </a:lnTo>
                        <a:lnTo>
                          <a:pt x="3" y="17"/>
                        </a:lnTo>
                        <a:lnTo>
                          <a:pt x="2" y="23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  <a:lnTo>
                          <a:pt x="2" y="36"/>
                        </a:lnTo>
                        <a:lnTo>
                          <a:pt x="3" y="41"/>
                        </a:lnTo>
                        <a:lnTo>
                          <a:pt x="6" y="46"/>
                        </a:lnTo>
                        <a:lnTo>
                          <a:pt x="10" y="51"/>
                        </a:lnTo>
                        <a:lnTo>
                          <a:pt x="14" y="54"/>
                        </a:lnTo>
                        <a:lnTo>
                          <a:pt x="19" y="57"/>
                        </a:lnTo>
                        <a:lnTo>
                          <a:pt x="25" y="59"/>
                        </a:lnTo>
                        <a:lnTo>
                          <a:pt x="31" y="60"/>
                        </a:lnTo>
                        <a:lnTo>
                          <a:pt x="31" y="60"/>
                        </a:lnTo>
                        <a:lnTo>
                          <a:pt x="36" y="59"/>
                        </a:lnTo>
                        <a:lnTo>
                          <a:pt x="42" y="57"/>
                        </a:lnTo>
                        <a:lnTo>
                          <a:pt x="48" y="54"/>
                        </a:lnTo>
                        <a:lnTo>
                          <a:pt x="51" y="51"/>
                        </a:lnTo>
                        <a:lnTo>
                          <a:pt x="56" y="46"/>
                        </a:lnTo>
                        <a:lnTo>
                          <a:pt x="58" y="41"/>
                        </a:lnTo>
                        <a:lnTo>
                          <a:pt x="61" y="36"/>
                        </a:lnTo>
                        <a:lnTo>
                          <a:pt x="61" y="30"/>
                        </a:lnTo>
                        <a:lnTo>
                          <a:pt x="61" y="30"/>
                        </a:lnTo>
                        <a:lnTo>
                          <a:pt x="61" y="23"/>
                        </a:lnTo>
                        <a:lnTo>
                          <a:pt x="58" y="17"/>
                        </a:lnTo>
                        <a:lnTo>
                          <a:pt x="56" y="12"/>
                        </a:lnTo>
                        <a:lnTo>
                          <a:pt x="51" y="8"/>
                        </a:lnTo>
                        <a:lnTo>
                          <a:pt x="48" y="4"/>
                        </a:lnTo>
                        <a:lnTo>
                          <a:pt x="42" y="2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50" name="Freeform 43">
                    <a:extLst>
                      <a:ext uri="{FF2B5EF4-FFF2-40B4-BE49-F238E27FC236}">
                        <a16:creationId xmlns:a16="http://schemas.microsoft.com/office/drawing/2014/main" id="{9D95FD56-8A07-4B81-8C56-66C69F925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5925" y="5000625"/>
                    <a:ext cx="19050" cy="20637"/>
                  </a:xfrm>
                  <a:custGeom>
                    <a:avLst/>
                    <a:gdLst>
                      <a:gd name="T0" fmla="*/ 19 w 37"/>
                      <a:gd name="T1" fmla="*/ 0 h 37"/>
                      <a:gd name="T2" fmla="*/ 19 w 37"/>
                      <a:gd name="T3" fmla="*/ 0 h 37"/>
                      <a:gd name="T4" fmla="*/ 15 w 37"/>
                      <a:gd name="T5" fmla="*/ 1 h 37"/>
                      <a:gd name="T6" fmla="*/ 12 w 37"/>
                      <a:gd name="T7" fmla="*/ 2 h 37"/>
                      <a:gd name="T8" fmla="*/ 6 w 37"/>
                      <a:gd name="T9" fmla="*/ 6 h 37"/>
                      <a:gd name="T10" fmla="*/ 2 w 37"/>
                      <a:gd name="T11" fmla="*/ 12 h 37"/>
                      <a:gd name="T12" fmla="*/ 1 w 37"/>
                      <a:gd name="T13" fmla="*/ 15 h 37"/>
                      <a:gd name="T14" fmla="*/ 0 w 37"/>
                      <a:gd name="T15" fmla="*/ 19 h 37"/>
                      <a:gd name="T16" fmla="*/ 0 w 37"/>
                      <a:gd name="T17" fmla="*/ 19 h 37"/>
                      <a:gd name="T18" fmla="*/ 1 w 37"/>
                      <a:gd name="T19" fmla="*/ 22 h 37"/>
                      <a:gd name="T20" fmla="*/ 2 w 37"/>
                      <a:gd name="T21" fmla="*/ 26 h 37"/>
                      <a:gd name="T22" fmla="*/ 6 w 37"/>
                      <a:gd name="T23" fmla="*/ 31 h 37"/>
                      <a:gd name="T24" fmla="*/ 12 w 37"/>
                      <a:gd name="T25" fmla="*/ 36 h 37"/>
                      <a:gd name="T26" fmla="*/ 15 w 37"/>
                      <a:gd name="T27" fmla="*/ 37 h 37"/>
                      <a:gd name="T28" fmla="*/ 19 w 37"/>
                      <a:gd name="T29" fmla="*/ 37 h 37"/>
                      <a:gd name="T30" fmla="*/ 19 w 37"/>
                      <a:gd name="T31" fmla="*/ 37 h 37"/>
                      <a:gd name="T32" fmla="*/ 23 w 37"/>
                      <a:gd name="T33" fmla="*/ 37 h 37"/>
                      <a:gd name="T34" fmla="*/ 26 w 37"/>
                      <a:gd name="T35" fmla="*/ 36 h 37"/>
                      <a:gd name="T36" fmla="*/ 32 w 37"/>
                      <a:gd name="T37" fmla="*/ 31 h 37"/>
                      <a:gd name="T38" fmla="*/ 36 w 37"/>
                      <a:gd name="T39" fmla="*/ 26 h 37"/>
                      <a:gd name="T40" fmla="*/ 37 w 37"/>
                      <a:gd name="T41" fmla="*/ 22 h 37"/>
                      <a:gd name="T42" fmla="*/ 37 w 37"/>
                      <a:gd name="T43" fmla="*/ 19 h 37"/>
                      <a:gd name="T44" fmla="*/ 37 w 37"/>
                      <a:gd name="T45" fmla="*/ 19 h 37"/>
                      <a:gd name="T46" fmla="*/ 37 w 37"/>
                      <a:gd name="T47" fmla="*/ 15 h 37"/>
                      <a:gd name="T48" fmla="*/ 36 w 37"/>
                      <a:gd name="T49" fmla="*/ 12 h 37"/>
                      <a:gd name="T50" fmla="*/ 32 w 37"/>
                      <a:gd name="T51" fmla="*/ 6 h 37"/>
                      <a:gd name="T52" fmla="*/ 26 w 37"/>
                      <a:gd name="T53" fmla="*/ 2 h 37"/>
                      <a:gd name="T54" fmla="*/ 23 w 37"/>
                      <a:gd name="T55" fmla="*/ 1 h 37"/>
                      <a:gd name="T56" fmla="*/ 19 w 37"/>
                      <a:gd name="T57" fmla="*/ 0 h 37"/>
                      <a:gd name="T58" fmla="*/ 19 w 37"/>
                      <a:gd name="T5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7">
                        <a:moveTo>
                          <a:pt x="19" y="0"/>
                        </a:move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2" y="2"/>
                        </a:lnTo>
                        <a:lnTo>
                          <a:pt x="6" y="6"/>
                        </a:lnTo>
                        <a:lnTo>
                          <a:pt x="2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1" y="22"/>
                        </a:lnTo>
                        <a:lnTo>
                          <a:pt x="2" y="26"/>
                        </a:lnTo>
                        <a:lnTo>
                          <a:pt x="6" y="31"/>
                        </a:lnTo>
                        <a:lnTo>
                          <a:pt x="12" y="36"/>
                        </a:lnTo>
                        <a:lnTo>
                          <a:pt x="15" y="37"/>
                        </a:lnTo>
                        <a:lnTo>
                          <a:pt x="19" y="37"/>
                        </a:lnTo>
                        <a:lnTo>
                          <a:pt x="19" y="37"/>
                        </a:lnTo>
                        <a:lnTo>
                          <a:pt x="23" y="37"/>
                        </a:lnTo>
                        <a:lnTo>
                          <a:pt x="26" y="36"/>
                        </a:lnTo>
                        <a:lnTo>
                          <a:pt x="32" y="31"/>
                        </a:lnTo>
                        <a:lnTo>
                          <a:pt x="36" y="26"/>
                        </a:lnTo>
                        <a:lnTo>
                          <a:pt x="37" y="22"/>
                        </a:lnTo>
                        <a:lnTo>
                          <a:pt x="37" y="19"/>
                        </a:lnTo>
                        <a:lnTo>
                          <a:pt x="37" y="19"/>
                        </a:lnTo>
                        <a:lnTo>
                          <a:pt x="37" y="15"/>
                        </a:lnTo>
                        <a:lnTo>
                          <a:pt x="36" y="12"/>
                        </a:lnTo>
                        <a:lnTo>
                          <a:pt x="32" y="6"/>
                        </a:lnTo>
                        <a:lnTo>
                          <a:pt x="26" y="2"/>
                        </a:lnTo>
                        <a:lnTo>
                          <a:pt x="23" y="1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341" name="Elipsa 76">
                <a:extLst>
                  <a:ext uri="{FF2B5EF4-FFF2-40B4-BE49-F238E27FC236}">
                    <a16:creationId xmlns:a16="http://schemas.microsoft.com/office/drawing/2014/main" id="{EFD047F2-78F4-445F-8331-33917C1FD0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5044" y="254109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3%</a:t>
                </a:r>
              </a:p>
            </p:txBody>
          </p:sp>
          <p:sp>
            <p:nvSpPr>
              <p:cNvPr id="342" name="pole tekstowe 341">
                <a:extLst>
                  <a:ext uri="{FF2B5EF4-FFF2-40B4-BE49-F238E27FC236}">
                    <a16:creationId xmlns:a16="http://schemas.microsoft.com/office/drawing/2014/main" id="{C1E8CA83-3F99-439B-9817-32BDF6BFB02C}"/>
                  </a:ext>
                </a:extLst>
              </p:cNvPr>
              <p:cNvSpPr txBox="1"/>
              <p:nvPr/>
            </p:nvSpPr>
            <p:spPr>
              <a:xfrm>
                <a:off x="-1842" y="2814192"/>
                <a:ext cx="92525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Duży teren</a:t>
                </a:r>
              </a:p>
            </p:txBody>
          </p:sp>
        </p:grpSp>
      </p:grpSp>
      <p:grpSp>
        <p:nvGrpSpPr>
          <p:cNvPr id="84" name="Grupa 83" descr="Skojarzenia z hasłem „park narodowy”&#10;&#10;Obraz przedstawia skojarzenie: różnorodność - 2%.">
            <a:extLst>
              <a:ext uri="{FF2B5EF4-FFF2-40B4-BE49-F238E27FC236}">
                <a16:creationId xmlns:a16="http://schemas.microsoft.com/office/drawing/2014/main" id="{4D50C536-4130-4715-AF3D-8DB958CFFC40}"/>
              </a:ext>
            </a:extLst>
          </p:cNvPr>
          <p:cNvGrpSpPr/>
          <p:nvPr/>
        </p:nvGrpSpPr>
        <p:grpSpPr>
          <a:xfrm>
            <a:off x="7443088" y="2611022"/>
            <a:ext cx="1022232" cy="606945"/>
            <a:chOff x="6844961" y="2448116"/>
            <a:chExt cx="1022232" cy="606945"/>
          </a:xfrm>
        </p:grpSpPr>
        <p:pic>
          <p:nvPicPr>
            <p:cNvPr id="329" name="Picture 2">
              <a:extLst>
                <a:ext uri="{FF2B5EF4-FFF2-40B4-BE49-F238E27FC236}">
                  <a16:creationId xmlns:a16="http://schemas.microsoft.com/office/drawing/2014/main" id="{7C66F765-9AD1-45A3-B418-00D62839D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985" y="2448116"/>
              <a:ext cx="429906" cy="42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1" name="Grupa 350">
              <a:extLst>
                <a:ext uri="{FF2B5EF4-FFF2-40B4-BE49-F238E27FC236}">
                  <a16:creationId xmlns:a16="http://schemas.microsoft.com/office/drawing/2014/main" id="{8E1FACE5-E802-4CC2-AB1F-ACA2D249D5F0}"/>
                </a:ext>
              </a:extLst>
            </p:cNvPr>
            <p:cNvGrpSpPr/>
            <p:nvPr/>
          </p:nvGrpSpPr>
          <p:grpSpPr>
            <a:xfrm>
              <a:off x="6844961" y="2501214"/>
              <a:ext cx="1022232" cy="553847"/>
              <a:chOff x="-67696" y="3040883"/>
              <a:chExt cx="1022232" cy="553847"/>
            </a:xfrm>
          </p:grpSpPr>
          <p:sp>
            <p:nvSpPr>
              <p:cNvPr id="353" name="Elipsa 76">
                <a:extLst>
                  <a:ext uri="{FF2B5EF4-FFF2-40B4-BE49-F238E27FC236}">
                    <a16:creationId xmlns:a16="http://schemas.microsoft.com/office/drawing/2014/main" id="{CB0CDA11-F2FF-439F-8DC6-DD63B6F1C6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536" y="304088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2%</a:t>
                </a:r>
              </a:p>
            </p:txBody>
          </p:sp>
          <p:sp>
            <p:nvSpPr>
              <p:cNvPr id="354" name="pole tekstowe 353">
                <a:extLst>
                  <a:ext uri="{FF2B5EF4-FFF2-40B4-BE49-F238E27FC236}">
                    <a16:creationId xmlns:a16="http://schemas.microsoft.com/office/drawing/2014/main" id="{18729FE7-6798-49E9-8E28-27C16EA2C046}"/>
                  </a:ext>
                </a:extLst>
              </p:cNvPr>
              <p:cNvSpPr txBox="1"/>
              <p:nvPr/>
            </p:nvSpPr>
            <p:spPr>
              <a:xfrm>
                <a:off x="-67696" y="3348509"/>
                <a:ext cx="9252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Różnorodność</a:t>
                </a:r>
              </a:p>
            </p:txBody>
          </p:sp>
        </p:grpSp>
      </p:grpSp>
      <p:grpSp>
        <p:nvGrpSpPr>
          <p:cNvPr id="85" name="Grupa 84" descr="Skojarzenia z hasłem „park narodowy”&#10;&#10;Obraz przedstawia skojarzenie: wycinka drzew - 1%.">
            <a:extLst>
              <a:ext uri="{FF2B5EF4-FFF2-40B4-BE49-F238E27FC236}">
                <a16:creationId xmlns:a16="http://schemas.microsoft.com/office/drawing/2014/main" id="{9A8AD60F-82E8-4143-BF63-0C2D4568BA7B}"/>
              </a:ext>
            </a:extLst>
          </p:cNvPr>
          <p:cNvGrpSpPr/>
          <p:nvPr/>
        </p:nvGrpSpPr>
        <p:grpSpPr>
          <a:xfrm>
            <a:off x="7521973" y="3201467"/>
            <a:ext cx="1002197" cy="678216"/>
            <a:chOff x="6334798" y="3015250"/>
            <a:chExt cx="1002197" cy="678216"/>
          </a:xfrm>
        </p:grpSpPr>
        <p:pic>
          <p:nvPicPr>
            <p:cNvPr id="325" name="Picture 8" descr="Wood Icon #391431 - Free Icons Library">
              <a:extLst>
                <a:ext uri="{FF2B5EF4-FFF2-40B4-BE49-F238E27FC236}">
                  <a16:creationId xmlns:a16="http://schemas.microsoft.com/office/drawing/2014/main" id="{C9D1BA8D-5C28-4F09-9AEA-9BD509366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72" y="3015250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7" name="Grupa 356">
              <a:extLst>
                <a:ext uri="{FF2B5EF4-FFF2-40B4-BE49-F238E27FC236}">
                  <a16:creationId xmlns:a16="http://schemas.microsoft.com/office/drawing/2014/main" id="{320EEEF8-A0DA-47A1-A419-ABD4667F9FF4}"/>
                </a:ext>
              </a:extLst>
            </p:cNvPr>
            <p:cNvGrpSpPr/>
            <p:nvPr/>
          </p:nvGrpSpPr>
          <p:grpSpPr>
            <a:xfrm>
              <a:off x="6334798" y="3065348"/>
              <a:ext cx="1002197" cy="628118"/>
              <a:chOff x="168201" y="3520620"/>
              <a:chExt cx="1002197" cy="628118"/>
            </a:xfrm>
          </p:grpSpPr>
          <p:sp>
            <p:nvSpPr>
              <p:cNvPr id="358" name="Elipsa 76">
                <a:extLst>
                  <a:ext uri="{FF2B5EF4-FFF2-40B4-BE49-F238E27FC236}">
                    <a16:creationId xmlns:a16="http://schemas.microsoft.com/office/drawing/2014/main" id="{88C5D64E-B173-4024-90A0-EC8B556310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2375" y="3520620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1%</a:t>
                </a:r>
              </a:p>
            </p:txBody>
          </p:sp>
          <p:sp>
            <p:nvSpPr>
              <p:cNvPr id="359" name="pole tekstowe 358">
                <a:extLst>
                  <a:ext uri="{FF2B5EF4-FFF2-40B4-BE49-F238E27FC236}">
                    <a16:creationId xmlns:a16="http://schemas.microsoft.com/office/drawing/2014/main" id="{5402F70E-A71F-4439-9E85-8F399197F9E2}"/>
                  </a:ext>
                </a:extLst>
              </p:cNvPr>
              <p:cNvSpPr txBox="1"/>
              <p:nvPr/>
            </p:nvSpPr>
            <p:spPr>
              <a:xfrm>
                <a:off x="168201" y="3902517"/>
                <a:ext cx="10021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Wycinka drzew</a:t>
                </a:r>
              </a:p>
            </p:txBody>
          </p:sp>
        </p:grpSp>
      </p:grpSp>
      <p:grpSp>
        <p:nvGrpSpPr>
          <p:cNvPr id="446" name="Grupa 445" descr="Skojarzenia z hasłem „park narodowy”&#10;&#10;Obraz przedstawia skojarzenie: ekologia - 1%.">
            <a:extLst>
              <a:ext uri="{FF2B5EF4-FFF2-40B4-BE49-F238E27FC236}">
                <a16:creationId xmlns:a16="http://schemas.microsoft.com/office/drawing/2014/main" id="{1889AAC4-84A2-47D8-8E20-637BB3DA5D12}"/>
              </a:ext>
            </a:extLst>
          </p:cNvPr>
          <p:cNvGrpSpPr/>
          <p:nvPr/>
        </p:nvGrpSpPr>
        <p:grpSpPr>
          <a:xfrm>
            <a:off x="7427845" y="3923532"/>
            <a:ext cx="843599" cy="523020"/>
            <a:chOff x="7394796" y="4058986"/>
            <a:chExt cx="843599" cy="523020"/>
          </a:xfrm>
        </p:grpSpPr>
        <p:grpSp>
          <p:nvGrpSpPr>
            <p:cNvPr id="326" name="Grafika 6" descr="Otwarta dłoń z rośliną">
              <a:extLst>
                <a:ext uri="{FF2B5EF4-FFF2-40B4-BE49-F238E27FC236}">
                  <a16:creationId xmlns:a16="http://schemas.microsoft.com/office/drawing/2014/main" id="{8F56590D-C5A3-4ABA-A66C-F0525791F6BF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7530599" y="4058986"/>
              <a:ext cx="396000" cy="396000"/>
              <a:chOff x="4256978" y="3113978"/>
              <a:chExt cx="630044" cy="630044"/>
            </a:xfrm>
            <a:solidFill>
              <a:srgbClr val="DBDBDB"/>
            </a:solidFill>
          </p:grpSpPr>
          <p:sp>
            <p:nvSpPr>
              <p:cNvPr id="327" name="Dowolny kształt: kształt 326">
                <a:extLst>
                  <a:ext uri="{FF2B5EF4-FFF2-40B4-BE49-F238E27FC236}">
                    <a16:creationId xmlns:a16="http://schemas.microsoft.com/office/drawing/2014/main" id="{A4563AED-D523-4552-BF85-46D169B85AC8}"/>
                  </a:ext>
                </a:extLst>
              </p:cNvPr>
              <p:cNvSpPr/>
              <p:nvPr/>
            </p:nvSpPr>
            <p:spPr>
              <a:xfrm>
                <a:off x="4283229" y="3402748"/>
                <a:ext cx="577540" cy="242829"/>
              </a:xfrm>
              <a:custGeom>
                <a:avLst/>
                <a:gdLst>
                  <a:gd name="connsiteX0" fmla="*/ 577540 w 577540"/>
                  <a:gd name="connsiteY0" fmla="*/ 26252 h 242829"/>
                  <a:gd name="connsiteX1" fmla="*/ 551289 w 577540"/>
                  <a:gd name="connsiteY1" fmla="*/ 0 h 242829"/>
                  <a:gd name="connsiteX2" fmla="*/ 537506 w 577540"/>
                  <a:gd name="connsiteY2" fmla="*/ 3938 h 242829"/>
                  <a:gd name="connsiteX3" fmla="*/ 425280 w 577540"/>
                  <a:gd name="connsiteY3" fmla="*/ 68255 h 242829"/>
                  <a:gd name="connsiteX4" fmla="*/ 425280 w 577540"/>
                  <a:gd name="connsiteY4" fmla="*/ 90569 h 242829"/>
                  <a:gd name="connsiteX5" fmla="*/ 372120 w 577540"/>
                  <a:gd name="connsiteY5" fmla="*/ 131259 h 242829"/>
                  <a:gd name="connsiteX6" fmla="*/ 255955 w 577540"/>
                  <a:gd name="connsiteY6" fmla="*/ 131259 h 242829"/>
                  <a:gd name="connsiteX7" fmla="*/ 255955 w 577540"/>
                  <a:gd name="connsiteY7" fmla="*/ 105007 h 242829"/>
                  <a:gd name="connsiteX8" fmla="*/ 374089 w 577540"/>
                  <a:gd name="connsiteY8" fmla="*/ 105007 h 242829"/>
                  <a:gd name="connsiteX9" fmla="*/ 400340 w 577540"/>
                  <a:gd name="connsiteY9" fmla="*/ 78756 h 242829"/>
                  <a:gd name="connsiteX10" fmla="*/ 374089 w 577540"/>
                  <a:gd name="connsiteY10" fmla="*/ 52504 h 242829"/>
                  <a:gd name="connsiteX11" fmla="*/ 216578 w 577540"/>
                  <a:gd name="connsiteY11" fmla="*/ 52504 h 242829"/>
                  <a:gd name="connsiteX12" fmla="*/ 185732 w 577540"/>
                  <a:gd name="connsiteY12" fmla="*/ 61036 h 242829"/>
                  <a:gd name="connsiteX13" fmla="*/ 0 w 577540"/>
                  <a:gd name="connsiteY13" fmla="*/ 150948 h 242829"/>
                  <a:gd name="connsiteX14" fmla="*/ 91881 w 577540"/>
                  <a:gd name="connsiteY14" fmla="*/ 242829 h 242829"/>
                  <a:gd name="connsiteX15" fmla="*/ 249392 w 577540"/>
                  <a:gd name="connsiteY15" fmla="*/ 183763 h 242829"/>
                  <a:gd name="connsiteX16" fmla="*/ 372120 w 577540"/>
                  <a:gd name="connsiteY16" fmla="*/ 183763 h 242829"/>
                  <a:gd name="connsiteX17" fmla="*/ 387871 w 577540"/>
                  <a:gd name="connsiteY17" fmla="*/ 178512 h 242829"/>
                  <a:gd name="connsiteX18" fmla="*/ 568352 w 577540"/>
                  <a:gd name="connsiteY18" fmla="*/ 46597 h 242829"/>
                  <a:gd name="connsiteX19" fmla="*/ 577540 w 577540"/>
                  <a:gd name="connsiteY19" fmla="*/ 26252 h 24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7540" h="242829">
                    <a:moveTo>
                      <a:pt x="577540" y="26252"/>
                    </a:moveTo>
                    <a:cubicBezTo>
                      <a:pt x="577540" y="11813"/>
                      <a:pt x="565727" y="0"/>
                      <a:pt x="551289" y="0"/>
                    </a:cubicBezTo>
                    <a:cubicBezTo>
                      <a:pt x="546038" y="0"/>
                      <a:pt x="541444" y="1313"/>
                      <a:pt x="537506" y="3938"/>
                    </a:cubicBezTo>
                    <a:lnTo>
                      <a:pt x="425280" y="68255"/>
                    </a:lnTo>
                    <a:cubicBezTo>
                      <a:pt x="426592" y="75474"/>
                      <a:pt x="426592" y="82693"/>
                      <a:pt x="425280" y="90569"/>
                    </a:cubicBezTo>
                    <a:cubicBezTo>
                      <a:pt x="420029" y="114852"/>
                      <a:pt x="397059" y="131259"/>
                      <a:pt x="372120" y="131259"/>
                    </a:cubicBezTo>
                    <a:lnTo>
                      <a:pt x="255955" y="131259"/>
                    </a:lnTo>
                    <a:lnTo>
                      <a:pt x="255955" y="105007"/>
                    </a:lnTo>
                    <a:lnTo>
                      <a:pt x="374089" y="105007"/>
                    </a:lnTo>
                    <a:cubicBezTo>
                      <a:pt x="388527" y="105007"/>
                      <a:pt x="400340" y="93194"/>
                      <a:pt x="400340" y="78756"/>
                    </a:cubicBezTo>
                    <a:cubicBezTo>
                      <a:pt x="400340" y="64317"/>
                      <a:pt x="388527" y="52504"/>
                      <a:pt x="374089" y="52504"/>
                    </a:cubicBezTo>
                    <a:cubicBezTo>
                      <a:pt x="374089" y="52504"/>
                      <a:pt x="217890" y="52504"/>
                      <a:pt x="216578" y="52504"/>
                    </a:cubicBezTo>
                    <a:cubicBezTo>
                      <a:pt x="205421" y="52504"/>
                      <a:pt x="194920" y="55785"/>
                      <a:pt x="185732" y="61036"/>
                    </a:cubicBezTo>
                    <a:lnTo>
                      <a:pt x="0" y="150948"/>
                    </a:lnTo>
                    <a:lnTo>
                      <a:pt x="91881" y="242829"/>
                    </a:lnTo>
                    <a:cubicBezTo>
                      <a:pt x="134541" y="200170"/>
                      <a:pt x="189670" y="183763"/>
                      <a:pt x="249392" y="183763"/>
                    </a:cubicBezTo>
                    <a:lnTo>
                      <a:pt x="372120" y="183763"/>
                    </a:lnTo>
                    <a:cubicBezTo>
                      <a:pt x="378026" y="183763"/>
                      <a:pt x="383277" y="181794"/>
                      <a:pt x="387871" y="178512"/>
                    </a:cubicBezTo>
                    <a:lnTo>
                      <a:pt x="568352" y="46597"/>
                    </a:lnTo>
                    <a:cubicBezTo>
                      <a:pt x="573603" y="41347"/>
                      <a:pt x="577540" y="34127"/>
                      <a:pt x="577540" y="26252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8" name="Dowolny kształt: kształt 327">
                <a:extLst>
                  <a:ext uri="{FF2B5EF4-FFF2-40B4-BE49-F238E27FC236}">
                    <a16:creationId xmlns:a16="http://schemas.microsoft.com/office/drawing/2014/main" id="{338B0BA3-45D0-4E09-A9C3-AF6E5A16C01F}"/>
                  </a:ext>
                </a:extLst>
              </p:cNvPr>
              <p:cNvSpPr/>
              <p:nvPr/>
            </p:nvSpPr>
            <p:spPr>
              <a:xfrm>
                <a:off x="4439839" y="3212615"/>
                <a:ext cx="330824" cy="230823"/>
              </a:xfrm>
              <a:custGeom>
                <a:avLst/>
                <a:gdLst>
                  <a:gd name="connsiteX0" fmla="*/ 329705 w 330824"/>
                  <a:gd name="connsiteY0" fmla="*/ 1120 h 230823"/>
                  <a:gd name="connsiteX1" fmla="*/ 205009 w 330824"/>
                  <a:gd name="connsiteY1" fmla="*/ 33934 h 230823"/>
                  <a:gd name="connsiteX2" fmla="*/ 170882 w 330824"/>
                  <a:gd name="connsiteY2" fmla="*/ 142223 h 230823"/>
                  <a:gd name="connsiteX3" fmla="*/ 137411 w 330824"/>
                  <a:gd name="connsiteY3" fmla="*/ 183570 h 230823"/>
                  <a:gd name="connsiteX4" fmla="*/ 132160 w 330824"/>
                  <a:gd name="connsiteY4" fmla="*/ 175694 h 230823"/>
                  <a:gd name="connsiteX5" fmla="*/ 103940 w 330824"/>
                  <a:gd name="connsiteY5" fmla="*/ 87094 h 230823"/>
                  <a:gd name="connsiteX6" fmla="*/ 901 w 330824"/>
                  <a:gd name="connsiteY6" fmla="*/ 60186 h 230823"/>
                  <a:gd name="connsiteX7" fmla="*/ 27809 w 330824"/>
                  <a:gd name="connsiteY7" fmla="*/ 163225 h 230823"/>
                  <a:gd name="connsiteX8" fmla="*/ 109846 w 330824"/>
                  <a:gd name="connsiteY8" fmla="*/ 191445 h 230823"/>
                  <a:gd name="connsiteX9" fmla="*/ 124285 w 330824"/>
                  <a:gd name="connsiteY9" fmla="*/ 218354 h 230823"/>
                  <a:gd name="connsiteX10" fmla="*/ 125597 w 330824"/>
                  <a:gd name="connsiteY10" fmla="*/ 230823 h 230823"/>
                  <a:gd name="connsiteX11" fmla="*/ 152506 w 330824"/>
                  <a:gd name="connsiteY11" fmla="*/ 230823 h 230823"/>
                  <a:gd name="connsiteX12" fmla="*/ 160381 w 330824"/>
                  <a:gd name="connsiteY12" fmla="*/ 198008 h 230823"/>
                  <a:gd name="connsiteX13" fmla="*/ 191227 w 330824"/>
                  <a:gd name="connsiteY13" fmla="*/ 161256 h 230823"/>
                  <a:gd name="connsiteX14" fmla="*/ 296891 w 330824"/>
                  <a:gd name="connsiteY14" fmla="*/ 127128 h 230823"/>
                  <a:gd name="connsiteX15" fmla="*/ 329705 w 330824"/>
                  <a:gd name="connsiteY15" fmla="*/ 1120 h 23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824" h="230823">
                    <a:moveTo>
                      <a:pt x="329705" y="1120"/>
                    </a:moveTo>
                    <a:cubicBezTo>
                      <a:pt x="329705" y="1120"/>
                      <a:pt x="248325" y="-9381"/>
                      <a:pt x="205009" y="33934"/>
                    </a:cubicBezTo>
                    <a:cubicBezTo>
                      <a:pt x="173507" y="65437"/>
                      <a:pt x="170226" y="115971"/>
                      <a:pt x="170882" y="142223"/>
                    </a:cubicBezTo>
                    <a:cubicBezTo>
                      <a:pt x="157100" y="152068"/>
                      <a:pt x="145286" y="166506"/>
                      <a:pt x="137411" y="183570"/>
                    </a:cubicBezTo>
                    <a:cubicBezTo>
                      <a:pt x="135442" y="180945"/>
                      <a:pt x="134129" y="178319"/>
                      <a:pt x="132160" y="175694"/>
                    </a:cubicBezTo>
                    <a:cubicBezTo>
                      <a:pt x="132817" y="154037"/>
                      <a:pt x="129535" y="112690"/>
                      <a:pt x="103940" y="87094"/>
                    </a:cubicBezTo>
                    <a:cubicBezTo>
                      <a:pt x="67843" y="50998"/>
                      <a:pt x="901" y="60186"/>
                      <a:pt x="901" y="60186"/>
                    </a:cubicBezTo>
                    <a:cubicBezTo>
                      <a:pt x="901" y="60186"/>
                      <a:pt x="-7631" y="127128"/>
                      <a:pt x="27809" y="163225"/>
                    </a:cubicBezTo>
                    <a:cubicBezTo>
                      <a:pt x="50780" y="186195"/>
                      <a:pt x="87532" y="190789"/>
                      <a:pt x="109846" y="191445"/>
                    </a:cubicBezTo>
                    <a:cubicBezTo>
                      <a:pt x="116409" y="198665"/>
                      <a:pt x="121003" y="209165"/>
                      <a:pt x="124285" y="218354"/>
                    </a:cubicBezTo>
                    <a:cubicBezTo>
                      <a:pt x="124941" y="220322"/>
                      <a:pt x="125597" y="224916"/>
                      <a:pt x="125597" y="230823"/>
                    </a:cubicBezTo>
                    <a:lnTo>
                      <a:pt x="152506" y="230823"/>
                    </a:lnTo>
                    <a:cubicBezTo>
                      <a:pt x="153162" y="217041"/>
                      <a:pt x="155131" y="209165"/>
                      <a:pt x="160381" y="198008"/>
                    </a:cubicBezTo>
                    <a:cubicBezTo>
                      <a:pt x="166944" y="182257"/>
                      <a:pt x="178101" y="169131"/>
                      <a:pt x="191227" y="161256"/>
                    </a:cubicBezTo>
                    <a:cubicBezTo>
                      <a:pt x="218135" y="161912"/>
                      <a:pt x="266701" y="157318"/>
                      <a:pt x="296891" y="127128"/>
                    </a:cubicBezTo>
                    <a:cubicBezTo>
                      <a:pt x="340206" y="82500"/>
                      <a:pt x="329705" y="1120"/>
                      <a:pt x="329705" y="1120"/>
                    </a:cubicBezTo>
                    <a:close/>
                  </a:path>
                </a:pathLst>
              </a:custGeom>
              <a:grpFill/>
              <a:ln w="65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62" name="Grupa 361">
              <a:extLst>
                <a:ext uri="{FF2B5EF4-FFF2-40B4-BE49-F238E27FC236}">
                  <a16:creationId xmlns:a16="http://schemas.microsoft.com/office/drawing/2014/main" id="{D7E4C3E4-0408-4397-ABE6-D52170169D72}"/>
                </a:ext>
              </a:extLst>
            </p:cNvPr>
            <p:cNvGrpSpPr/>
            <p:nvPr/>
          </p:nvGrpSpPr>
          <p:grpSpPr>
            <a:xfrm>
              <a:off x="7394796" y="4065375"/>
              <a:ext cx="843599" cy="516631"/>
              <a:chOff x="401210" y="4236614"/>
              <a:chExt cx="843599" cy="516631"/>
            </a:xfrm>
          </p:grpSpPr>
          <p:sp>
            <p:nvSpPr>
              <p:cNvPr id="363" name="Elipsa 76">
                <a:extLst>
                  <a:ext uri="{FF2B5EF4-FFF2-40B4-BE49-F238E27FC236}">
                    <a16:creationId xmlns:a16="http://schemas.microsoft.com/office/drawing/2014/main" id="{FF599F0B-BD2F-4408-A021-03E0F16FE9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48809" y="4236614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1%</a:t>
                </a:r>
              </a:p>
            </p:txBody>
          </p:sp>
          <p:sp>
            <p:nvSpPr>
              <p:cNvPr id="364" name="pole tekstowe 363">
                <a:extLst>
                  <a:ext uri="{FF2B5EF4-FFF2-40B4-BE49-F238E27FC236}">
                    <a16:creationId xmlns:a16="http://schemas.microsoft.com/office/drawing/2014/main" id="{F5A4BD71-495C-44E0-B3EC-DC085C298ED5}"/>
                  </a:ext>
                </a:extLst>
              </p:cNvPr>
              <p:cNvSpPr txBox="1"/>
              <p:nvPr/>
            </p:nvSpPr>
            <p:spPr>
              <a:xfrm>
                <a:off x="401210" y="4507024"/>
                <a:ext cx="8272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>
                    <a:solidFill>
                      <a:srgbClr val="595959"/>
                    </a:solidFill>
                  </a:rPr>
                  <a:t>Ekologia</a:t>
                </a:r>
              </a:p>
            </p:txBody>
          </p:sp>
        </p:grpSp>
      </p:grpSp>
      <p:grpSp>
        <p:nvGrpSpPr>
          <p:cNvPr id="87" name="Grupa 86" descr="Skojarzenia z hasłem „park narodowy”&#10;&#10;Obraz przedstawia skojarzenie: inne - 23%.">
            <a:extLst>
              <a:ext uri="{FF2B5EF4-FFF2-40B4-BE49-F238E27FC236}">
                <a16:creationId xmlns:a16="http://schemas.microsoft.com/office/drawing/2014/main" id="{CCC14B0E-0631-4CEB-9015-6AFABFD38309}"/>
              </a:ext>
            </a:extLst>
          </p:cNvPr>
          <p:cNvGrpSpPr/>
          <p:nvPr/>
        </p:nvGrpSpPr>
        <p:grpSpPr>
          <a:xfrm>
            <a:off x="7256046" y="4402628"/>
            <a:ext cx="832664" cy="627111"/>
            <a:chOff x="6996885" y="3613497"/>
            <a:chExt cx="832664" cy="627111"/>
          </a:xfrm>
        </p:grpSpPr>
        <p:pic>
          <p:nvPicPr>
            <p:cNvPr id="330" name="Grafika 329" descr="Dlaczego respondent nie rozważa zmiany sposobu ogrzewania? &#10;&#10;Grafika przedstawia inne powody: 10%.">
              <a:extLst>
                <a:ext uri="{FF2B5EF4-FFF2-40B4-BE49-F238E27FC236}">
                  <a16:creationId xmlns:a16="http://schemas.microsoft.com/office/drawing/2014/main" id="{C10F3B99-1633-478B-ACA0-CBFED1273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996885" y="3613497"/>
              <a:ext cx="504000" cy="504000"/>
            </a:xfrm>
            <a:prstGeom prst="rect">
              <a:avLst/>
            </a:prstGeom>
          </p:spPr>
        </p:pic>
        <p:grpSp>
          <p:nvGrpSpPr>
            <p:cNvPr id="386" name="Grupa 385">
              <a:extLst>
                <a:ext uri="{FF2B5EF4-FFF2-40B4-BE49-F238E27FC236}">
                  <a16:creationId xmlns:a16="http://schemas.microsoft.com/office/drawing/2014/main" id="{8B06E53E-8664-4007-942C-B5E3318FF8CC}"/>
                </a:ext>
              </a:extLst>
            </p:cNvPr>
            <p:cNvGrpSpPr/>
            <p:nvPr/>
          </p:nvGrpSpPr>
          <p:grpSpPr>
            <a:xfrm>
              <a:off x="7038134" y="3677547"/>
              <a:ext cx="791415" cy="563061"/>
              <a:chOff x="1533651" y="4093372"/>
              <a:chExt cx="791415" cy="563061"/>
            </a:xfrm>
          </p:grpSpPr>
          <p:sp>
            <p:nvSpPr>
              <p:cNvPr id="388" name="Elipsa 76">
                <a:extLst>
                  <a:ext uri="{FF2B5EF4-FFF2-40B4-BE49-F238E27FC236}">
                    <a16:creationId xmlns:a16="http://schemas.microsoft.com/office/drawing/2014/main" id="{9A054451-D8E6-4798-AF4B-737911F5EE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29066" y="4093372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23%</a:t>
                </a:r>
              </a:p>
            </p:txBody>
          </p:sp>
          <p:sp>
            <p:nvSpPr>
              <p:cNvPr id="389" name="pole tekstowe 388">
                <a:extLst>
                  <a:ext uri="{FF2B5EF4-FFF2-40B4-BE49-F238E27FC236}">
                    <a16:creationId xmlns:a16="http://schemas.microsoft.com/office/drawing/2014/main" id="{167B63ED-2DC6-467B-9BD1-9316919DA3E9}"/>
                  </a:ext>
                </a:extLst>
              </p:cNvPr>
              <p:cNvSpPr txBox="1"/>
              <p:nvPr/>
            </p:nvSpPr>
            <p:spPr>
              <a:xfrm>
                <a:off x="1533651" y="4410212"/>
                <a:ext cx="4154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Inne</a:t>
                </a:r>
              </a:p>
            </p:txBody>
          </p:sp>
        </p:grpSp>
      </p:grpSp>
      <p:grpSp>
        <p:nvGrpSpPr>
          <p:cNvPr id="445" name="Grupa 444" descr="Skojarzenia z hasłem „park narodowy”&#10;&#10;Obraz przedstawia skojarzenie: nie wiem - 1%.">
            <a:extLst>
              <a:ext uri="{FF2B5EF4-FFF2-40B4-BE49-F238E27FC236}">
                <a16:creationId xmlns:a16="http://schemas.microsoft.com/office/drawing/2014/main" id="{511CDB6F-F78F-4380-B5F0-085799C65727}"/>
              </a:ext>
            </a:extLst>
          </p:cNvPr>
          <p:cNvGrpSpPr/>
          <p:nvPr/>
        </p:nvGrpSpPr>
        <p:grpSpPr>
          <a:xfrm>
            <a:off x="6789508" y="5008849"/>
            <a:ext cx="831478" cy="628344"/>
            <a:chOff x="6646797" y="5245681"/>
            <a:chExt cx="831478" cy="628344"/>
          </a:xfrm>
        </p:grpSpPr>
        <p:grpSp>
          <p:nvGrpSpPr>
            <p:cNvPr id="382" name="Grupa 381">
              <a:extLst>
                <a:ext uri="{FF2B5EF4-FFF2-40B4-BE49-F238E27FC236}">
                  <a16:creationId xmlns:a16="http://schemas.microsoft.com/office/drawing/2014/main" id="{939FA9BF-C914-46A4-B119-E5CBB7BB9588}"/>
                </a:ext>
              </a:extLst>
            </p:cNvPr>
            <p:cNvGrpSpPr/>
            <p:nvPr/>
          </p:nvGrpSpPr>
          <p:grpSpPr>
            <a:xfrm>
              <a:off x="6646797" y="5279898"/>
              <a:ext cx="831478" cy="594127"/>
              <a:chOff x="1386872" y="4103334"/>
              <a:chExt cx="831478" cy="594127"/>
            </a:xfrm>
          </p:grpSpPr>
          <p:sp>
            <p:nvSpPr>
              <p:cNvPr id="384" name="Elipsa 76">
                <a:extLst>
                  <a:ext uri="{FF2B5EF4-FFF2-40B4-BE49-F238E27FC236}">
                    <a16:creationId xmlns:a16="http://schemas.microsoft.com/office/drawing/2014/main" id="{6CD339A7-E0F0-4FC0-8949-1564B8360D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2350" y="4103334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1%</a:t>
                </a:r>
              </a:p>
            </p:txBody>
          </p:sp>
          <p:sp>
            <p:nvSpPr>
              <p:cNvPr id="385" name="pole tekstowe 384">
                <a:extLst>
                  <a:ext uri="{FF2B5EF4-FFF2-40B4-BE49-F238E27FC236}">
                    <a16:creationId xmlns:a16="http://schemas.microsoft.com/office/drawing/2014/main" id="{3231F0CA-5531-43E9-8B73-B9055ACD38F9}"/>
                  </a:ext>
                </a:extLst>
              </p:cNvPr>
              <p:cNvSpPr txBox="1"/>
              <p:nvPr/>
            </p:nvSpPr>
            <p:spPr>
              <a:xfrm>
                <a:off x="1386872" y="4451240"/>
                <a:ext cx="6767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1000">
                    <a:solidFill>
                      <a:srgbClr val="595959"/>
                    </a:solidFill>
                  </a:rPr>
                  <a:t>Nie wiem</a:t>
                </a:r>
              </a:p>
            </p:txBody>
          </p:sp>
        </p:grpSp>
        <p:sp>
          <p:nvSpPr>
            <p:cNvPr id="390" name="Freeform 8">
              <a:extLst>
                <a:ext uri="{FF2B5EF4-FFF2-40B4-BE49-F238E27FC236}">
                  <a16:creationId xmlns:a16="http://schemas.microsoft.com/office/drawing/2014/main" id="{3A44E749-BB3B-401F-A96E-6E82850C65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 flipH="1">
              <a:off x="6859833" y="5245681"/>
              <a:ext cx="248862" cy="288000"/>
            </a:xfrm>
            <a:custGeom>
              <a:avLst/>
              <a:gdLst>
                <a:gd name="T0" fmla="*/ 1214 w 1347"/>
                <a:gd name="T1" fmla="*/ 648 h 1560"/>
                <a:gd name="T2" fmla="*/ 1188 w 1347"/>
                <a:gd name="T3" fmla="*/ 547 h 1560"/>
                <a:gd name="T4" fmla="*/ 1212 w 1347"/>
                <a:gd name="T5" fmla="*/ 472 h 1560"/>
                <a:gd name="T6" fmla="*/ 1147 w 1347"/>
                <a:gd name="T7" fmla="*/ 300 h 1560"/>
                <a:gd name="T8" fmla="*/ 983 w 1347"/>
                <a:gd name="T9" fmla="*/ 120 h 1560"/>
                <a:gd name="T10" fmla="*/ 764 w 1347"/>
                <a:gd name="T11" fmla="*/ 18 h 1560"/>
                <a:gd name="T12" fmla="*/ 516 w 1347"/>
                <a:gd name="T13" fmla="*/ 10 h 1560"/>
                <a:gd name="T14" fmla="*/ 323 w 1347"/>
                <a:gd name="T15" fmla="*/ 75 h 1560"/>
                <a:gd name="T16" fmla="*/ 160 w 1347"/>
                <a:gd name="T17" fmla="*/ 206 h 1560"/>
                <a:gd name="T18" fmla="*/ 49 w 1347"/>
                <a:gd name="T19" fmla="*/ 380 h 1560"/>
                <a:gd name="T20" fmla="*/ 2 w 1347"/>
                <a:gd name="T21" fmla="*/ 584 h 1560"/>
                <a:gd name="T22" fmla="*/ 22 w 1347"/>
                <a:gd name="T23" fmla="*/ 778 h 1560"/>
                <a:gd name="T24" fmla="*/ 119 w 1347"/>
                <a:gd name="T25" fmla="*/ 984 h 1560"/>
                <a:gd name="T26" fmla="*/ 230 w 1347"/>
                <a:gd name="T27" fmla="*/ 1106 h 1560"/>
                <a:gd name="T28" fmla="*/ 235 w 1347"/>
                <a:gd name="T29" fmla="*/ 1514 h 1560"/>
                <a:gd name="T30" fmla="*/ 558 w 1347"/>
                <a:gd name="T31" fmla="*/ 1559 h 1560"/>
                <a:gd name="T32" fmla="*/ 811 w 1347"/>
                <a:gd name="T33" fmla="*/ 1546 h 1560"/>
                <a:gd name="T34" fmla="*/ 1067 w 1347"/>
                <a:gd name="T35" fmla="*/ 1335 h 1560"/>
                <a:gd name="T36" fmla="*/ 1156 w 1347"/>
                <a:gd name="T37" fmla="*/ 1306 h 1560"/>
                <a:gd name="T38" fmla="*/ 1203 w 1347"/>
                <a:gd name="T39" fmla="*/ 1214 h 1560"/>
                <a:gd name="T40" fmla="*/ 1196 w 1347"/>
                <a:gd name="T41" fmla="*/ 1121 h 1560"/>
                <a:gd name="T42" fmla="*/ 1167 w 1347"/>
                <a:gd name="T43" fmla="*/ 1089 h 1560"/>
                <a:gd name="T44" fmla="*/ 1194 w 1347"/>
                <a:gd name="T45" fmla="*/ 1059 h 1560"/>
                <a:gd name="T46" fmla="*/ 1203 w 1347"/>
                <a:gd name="T47" fmla="*/ 1021 h 1560"/>
                <a:gd name="T48" fmla="*/ 1260 w 1347"/>
                <a:gd name="T49" fmla="*/ 980 h 1560"/>
                <a:gd name="T50" fmla="*/ 1333 w 1347"/>
                <a:gd name="T51" fmla="*/ 937 h 1560"/>
                <a:gd name="T52" fmla="*/ 1346 w 1347"/>
                <a:gd name="T53" fmla="*/ 881 h 1560"/>
                <a:gd name="T54" fmla="*/ 663 w 1347"/>
                <a:gd name="T55" fmla="*/ 1304 h 1560"/>
                <a:gd name="T56" fmla="*/ 580 w 1347"/>
                <a:gd name="T57" fmla="*/ 1316 h 1560"/>
                <a:gd name="T58" fmla="*/ 509 w 1347"/>
                <a:gd name="T59" fmla="*/ 1273 h 1560"/>
                <a:gd name="T60" fmla="*/ 482 w 1347"/>
                <a:gd name="T61" fmla="*/ 1196 h 1560"/>
                <a:gd name="T62" fmla="*/ 518 w 1347"/>
                <a:gd name="T63" fmla="*/ 1109 h 1560"/>
                <a:gd name="T64" fmla="*/ 591 w 1347"/>
                <a:gd name="T65" fmla="*/ 1074 h 1560"/>
                <a:gd name="T66" fmla="*/ 673 w 1347"/>
                <a:gd name="T67" fmla="*/ 1094 h 1560"/>
                <a:gd name="T68" fmla="*/ 724 w 1347"/>
                <a:gd name="T69" fmla="*/ 1160 h 1560"/>
                <a:gd name="T70" fmla="*/ 720 w 1347"/>
                <a:gd name="T71" fmla="*/ 1243 h 1560"/>
                <a:gd name="T72" fmla="*/ 931 w 1347"/>
                <a:gd name="T73" fmla="*/ 596 h 1560"/>
                <a:gd name="T74" fmla="*/ 815 w 1347"/>
                <a:gd name="T75" fmla="*/ 744 h 1560"/>
                <a:gd name="T76" fmla="*/ 723 w 1347"/>
                <a:gd name="T77" fmla="*/ 851 h 1560"/>
                <a:gd name="T78" fmla="*/ 504 w 1347"/>
                <a:gd name="T79" fmla="*/ 992 h 1560"/>
                <a:gd name="T80" fmla="*/ 523 w 1347"/>
                <a:gd name="T81" fmla="*/ 827 h 1560"/>
                <a:gd name="T82" fmla="*/ 598 w 1347"/>
                <a:gd name="T83" fmla="*/ 693 h 1560"/>
                <a:gd name="T84" fmla="*/ 738 w 1347"/>
                <a:gd name="T85" fmla="*/ 555 h 1560"/>
                <a:gd name="T86" fmla="*/ 758 w 1347"/>
                <a:gd name="T87" fmla="*/ 479 h 1560"/>
                <a:gd name="T88" fmla="*/ 720 w 1347"/>
                <a:gd name="T89" fmla="*/ 413 h 1560"/>
                <a:gd name="T90" fmla="*/ 618 w 1347"/>
                <a:gd name="T91" fmla="*/ 381 h 1560"/>
                <a:gd name="T92" fmla="*/ 521 w 1347"/>
                <a:gd name="T93" fmla="*/ 411 h 1560"/>
                <a:gd name="T94" fmla="*/ 470 w 1347"/>
                <a:gd name="T95" fmla="*/ 490 h 1560"/>
                <a:gd name="T96" fmla="*/ 286 w 1347"/>
                <a:gd name="T97" fmla="*/ 453 h 1560"/>
                <a:gd name="T98" fmla="*/ 333 w 1347"/>
                <a:gd name="T99" fmla="*/ 340 h 1560"/>
                <a:gd name="T100" fmla="*/ 413 w 1347"/>
                <a:gd name="T101" fmla="*/ 261 h 1560"/>
                <a:gd name="T102" fmla="*/ 535 w 1347"/>
                <a:gd name="T103" fmla="*/ 211 h 1560"/>
                <a:gd name="T104" fmla="*/ 675 w 1347"/>
                <a:gd name="T105" fmla="*/ 205 h 1560"/>
                <a:gd name="T106" fmla="*/ 815 w 1347"/>
                <a:gd name="T107" fmla="*/ 249 h 1560"/>
                <a:gd name="T108" fmla="*/ 911 w 1347"/>
                <a:gd name="T109" fmla="*/ 347 h 1560"/>
                <a:gd name="T110" fmla="*/ 954 w 1347"/>
                <a:gd name="T111" fmla="*/ 49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7" h="1560">
                  <a:moveTo>
                    <a:pt x="1341" y="866"/>
                  </a:moveTo>
                  <a:lnTo>
                    <a:pt x="1341" y="866"/>
                  </a:lnTo>
                  <a:lnTo>
                    <a:pt x="1334" y="850"/>
                  </a:lnTo>
                  <a:lnTo>
                    <a:pt x="1325" y="833"/>
                  </a:lnTo>
                  <a:lnTo>
                    <a:pt x="1302" y="795"/>
                  </a:lnTo>
                  <a:lnTo>
                    <a:pt x="1251" y="710"/>
                  </a:lnTo>
                  <a:lnTo>
                    <a:pt x="1226" y="669"/>
                  </a:lnTo>
                  <a:lnTo>
                    <a:pt x="1214" y="648"/>
                  </a:lnTo>
                  <a:lnTo>
                    <a:pt x="1205" y="629"/>
                  </a:lnTo>
                  <a:lnTo>
                    <a:pt x="1196" y="611"/>
                  </a:lnTo>
                  <a:lnTo>
                    <a:pt x="1191" y="595"/>
                  </a:lnTo>
                  <a:lnTo>
                    <a:pt x="1187" y="582"/>
                  </a:lnTo>
                  <a:lnTo>
                    <a:pt x="1186" y="569"/>
                  </a:lnTo>
                  <a:lnTo>
                    <a:pt x="1186" y="569"/>
                  </a:lnTo>
                  <a:lnTo>
                    <a:pt x="1186" y="557"/>
                  </a:lnTo>
                  <a:lnTo>
                    <a:pt x="1188" y="547"/>
                  </a:lnTo>
                  <a:lnTo>
                    <a:pt x="1191" y="537"/>
                  </a:lnTo>
                  <a:lnTo>
                    <a:pt x="1196" y="526"/>
                  </a:lnTo>
                  <a:lnTo>
                    <a:pt x="1196" y="526"/>
                  </a:lnTo>
                  <a:lnTo>
                    <a:pt x="1202" y="515"/>
                  </a:lnTo>
                  <a:lnTo>
                    <a:pt x="1206" y="506"/>
                  </a:lnTo>
                  <a:lnTo>
                    <a:pt x="1209" y="496"/>
                  </a:lnTo>
                  <a:lnTo>
                    <a:pt x="1211" y="484"/>
                  </a:lnTo>
                  <a:lnTo>
                    <a:pt x="1212" y="472"/>
                  </a:lnTo>
                  <a:lnTo>
                    <a:pt x="1212" y="458"/>
                  </a:lnTo>
                  <a:lnTo>
                    <a:pt x="1209" y="445"/>
                  </a:lnTo>
                  <a:lnTo>
                    <a:pt x="1209" y="445"/>
                  </a:lnTo>
                  <a:lnTo>
                    <a:pt x="1200" y="414"/>
                  </a:lnTo>
                  <a:lnTo>
                    <a:pt x="1189" y="384"/>
                  </a:lnTo>
                  <a:lnTo>
                    <a:pt x="1176" y="356"/>
                  </a:lnTo>
                  <a:lnTo>
                    <a:pt x="1163" y="327"/>
                  </a:lnTo>
                  <a:lnTo>
                    <a:pt x="1147" y="300"/>
                  </a:lnTo>
                  <a:lnTo>
                    <a:pt x="1131" y="274"/>
                  </a:lnTo>
                  <a:lnTo>
                    <a:pt x="1113" y="248"/>
                  </a:lnTo>
                  <a:lnTo>
                    <a:pt x="1094" y="225"/>
                  </a:lnTo>
                  <a:lnTo>
                    <a:pt x="1073" y="202"/>
                  </a:lnTo>
                  <a:lnTo>
                    <a:pt x="1052" y="179"/>
                  </a:lnTo>
                  <a:lnTo>
                    <a:pt x="1030" y="158"/>
                  </a:lnTo>
                  <a:lnTo>
                    <a:pt x="1008" y="139"/>
                  </a:lnTo>
                  <a:lnTo>
                    <a:pt x="983" y="120"/>
                  </a:lnTo>
                  <a:lnTo>
                    <a:pt x="959" y="103"/>
                  </a:lnTo>
                  <a:lnTo>
                    <a:pt x="932" y="87"/>
                  </a:lnTo>
                  <a:lnTo>
                    <a:pt x="906" y="72"/>
                  </a:lnTo>
                  <a:lnTo>
                    <a:pt x="879" y="58"/>
                  </a:lnTo>
                  <a:lnTo>
                    <a:pt x="851" y="47"/>
                  </a:lnTo>
                  <a:lnTo>
                    <a:pt x="823" y="35"/>
                  </a:lnTo>
                  <a:lnTo>
                    <a:pt x="794" y="27"/>
                  </a:lnTo>
                  <a:lnTo>
                    <a:pt x="764" y="18"/>
                  </a:lnTo>
                  <a:lnTo>
                    <a:pt x="734" y="12"/>
                  </a:lnTo>
                  <a:lnTo>
                    <a:pt x="704" y="6"/>
                  </a:lnTo>
                  <a:lnTo>
                    <a:pt x="674" y="3"/>
                  </a:lnTo>
                  <a:lnTo>
                    <a:pt x="642" y="1"/>
                  </a:lnTo>
                  <a:lnTo>
                    <a:pt x="611" y="0"/>
                  </a:lnTo>
                  <a:lnTo>
                    <a:pt x="579" y="2"/>
                  </a:lnTo>
                  <a:lnTo>
                    <a:pt x="548" y="4"/>
                  </a:lnTo>
                  <a:lnTo>
                    <a:pt x="516" y="10"/>
                  </a:lnTo>
                  <a:lnTo>
                    <a:pt x="484" y="15"/>
                  </a:lnTo>
                  <a:lnTo>
                    <a:pt x="452" y="23"/>
                  </a:lnTo>
                  <a:lnTo>
                    <a:pt x="421" y="33"/>
                  </a:lnTo>
                  <a:lnTo>
                    <a:pt x="421" y="33"/>
                  </a:lnTo>
                  <a:lnTo>
                    <a:pt x="396" y="42"/>
                  </a:lnTo>
                  <a:lnTo>
                    <a:pt x="371" y="52"/>
                  </a:lnTo>
                  <a:lnTo>
                    <a:pt x="346" y="64"/>
                  </a:lnTo>
                  <a:lnTo>
                    <a:pt x="323" y="75"/>
                  </a:lnTo>
                  <a:lnTo>
                    <a:pt x="299" y="89"/>
                  </a:lnTo>
                  <a:lnTo>
                    <a:pt x="277" y="103"/>
                  </a:lnTo>
                  <a:lnTo>
                    <a:pt x="256" y="118"/>
                  </a:lnTo>
                  <a:lnTo>
                    <a:pt x="235" y="134"/>
                  </a:lnTo>
                  <a:lnTo>
                    <a:pt x="215" y="151"/>
                  </a:lnTo>
                  <a:lnTo>
                    <a:pt x="196" y="169"/>
                  </a:lnTo>
                  <a:lnTo>
                    <a:pt x="178" y="187"/>
                  </a:lnTo>
                  <a:lnTo>
                    <a:pt x="160" y="206"/>
                  </a:lnTo>
                  <a:lnTo>
                    <a:pt x="143" y="225"/>
                  </a:lnTo>
                  <a:lnTo>
                    <a:pt x="127" y="246"/>
                  </a:lnTo>
                  <a:lnTo>
                    <a:pt x="112" y="266"/>
                  </a:lnTo>
                  <a:lnTo>
                    <a:pt x="97" y="289"/>
                  </a:lnTo>
                  <a:lnTo>
                    <a:pt x="83" y="311"/>
                  </a:lnTo>
                  <a:lnTo>
                    <a:pt x="72" y="333"/>
                  </a:lnTo>
                  <a:lnTo>
                    <a:pt x="60" y="357"/>
                  </a:lnTo>
                  <a:lnTo>
                    <a:pt x="49" y="380"/>
                  </a:lnTo>
                  <a:lnTo>
                    <a:pt x="40" y="404"/>
                  </a:lnTo>
                  <a:lnTo>
                    <a:pt x="31" y="429"/>
                  </a:lnTo>
                  <a:lnTo>
                    <a:pt x="23" y="454"/>
                  </a:lnTo>
                  <a:lnTo>
                    <a:pt x="16" y="480"/>
                  </a:lnTo>
                  <a:lnTo>
                    <a:pt x="11" y="505"/>
                  </a:lnTo>
                  <a:lnTo>
                    <a:pt x="7" y="531"/>
                  </a:lnTo>
                  <a:lnTo>
                    <a:pt x="4" y="557"/>
                  </a:lnTo>
                  <a:lnTo>
                    <a:pt x="2" y="584"/>
                  </a:lnTo>
                  <a:lnTo>
                    <a:pt x="0" y="610"/>
                  </a:lnTo>
                  <a:lnTo>
                    <a:pt x="0" y="637"/>
                  </a:lnTo>
                  <a:lnTo>
                    <a:pt x="3" y="663"/>
                  </a:lnTo>
                  <a:lnTo>
                    <a:pt x="5" y="690"/>
                  </a:lnTo>
                  <a:lnTo>
                    <a:pt x="5" y="690"/>
                  </a:lnTo>
                  <a:lnTo>
                    <a:pt x="9" y="720"/>
                  </a:lnTo>
                  <a:lnTo>
                    <a:pt x="15" y="749"/>
                  </a:lnTo>
                  <a:lnTo>
                    <a:pt x="22" y="778"/>
                  </a:lnTo>
                  <a:lnTo>
                    <a:pt x="29" y="805"/>
                  </a:lnTo>
                  <a:lnTo>
                    <a:pt x="39" y="833"/>
                  </a:lnTo>
                  <a:lnTo>
                    <a:pt x="49" y="860"/>
                  </a:lnTo>
                  <a:lnTo>
                    <a:pt x="61" y="886"/>
                  </a:lnTo>
                  <a:lnTo>
                    <a:pt x="74" y="912"/>
                  </a:lnTo>
                  <a:lnTo>
                    <a:pt x="87" y="936"/>
                  </a:lnTo>
                  <a:lnTo>
                    <a:pt x="102" y="960"/>
                  </a:lnTo>
                  <a:lnTo>
                    <a:pt x="119" y="984"/>
                  </a:lnTo>
                  <a:lnTo>
                    <a:pt x="137" y="1007"/>
                  </a:lnTo>
                  <a:lnTo>
                    <a:pt x="155" y="1029"/>
                  </a:lnTo>
                  <a:lnTo>
                    <a:pt x="175" y="1051"/>
                  </a:lnTo>
                  <a:lnTo>
                    <a:pt x="197" y="1072"/>
                  </a:lnTo>
                  <a:lnTo>
                    <a:pt x="219" y="1092"/>
                  </a:lnTo>
                  <a:lnTo>
                    <a:pt x="219" y="1092"/>
                  </a:lnTo>
                  <a:lnTo>
                    <a:pt x="224" y="1098"/>
                  </a:lnTo>
                  <a:lnTo>
                    <a:pt x="230" y="1106"/>
                  </a:lnTo>
                  <a:lnTo>
                    <a:pt x="233" y="1113"/>
                  </a:lnTo>
                  <a:lnTo>
                    <a:pt x="234" y="1122"/>
                  </a:lnTo>
                  <a:lnTo>
                    <a:pt x="234" y="1122"/>
                  </a:lnTo>
                  <a:lnTo>
                    <a:pt x="235" y="1156"/>
                  </a:lnTo>
                  <a:lnTo>
                    <a:pt x="235" y="1190"/>
                  </a:lnTo>
                  <a:lnTo>
                    <a:pt x="235" y="1259"/>
                  </a:lnTo>
                  <a:lnTo>
                    <a:pt x="235" y="1259"/>
                  </a:lnTo>
                  <a:lnTo>
                    <a:pt x="235" y="1514"/>
                  </a:lnTo>
                  <a:lnTo>
                    <a:pt x="235" y="1514"/>
                  </a:lnTo>
                  <a:lnTo>
                    <a:pt x="279" y="1525"/>
                  </a:lnTo>
                  <a:lnTo>
                    <a:pt x="325" y="1533"/>
                  </a:lnTo>
                  <a:lnTo>
                    <a:pt x="371" y="1542"/>
                  </a:lnTo>
                  <a:lnTo>
                    <a:pt x="416" y="1548"/>
                  </a:lnTo>
                  <a:lnTo>
                    <a:pt x="463" y="1554"/>
                  </a:lnTo>
                  <a:lnTo>
                    <a:pt x="510" y="1557"/>
                  </a:lnTo>
                  <a:lnTo>
                    <a:pt x="558" y="1559"/>
                  </a:lnTo>
                  <a:lnTo>
                    <a:pt x="606" y="1560"/>
                  </a:lnTo>
                  <a:lnTo>
                    <a:pt x="606" y="1560"/>
                  </a:lnTo>
                  <a:lnTo>
                    <a:pt x="640" y="1560"/>
                  </a:lnTo>
                  <a:lnTo>
                    <a:pt x="675" y="1559"/>
                  </a:lnTo>
                  <a:lnTo>
                    <a:pt x="709" y="1557"/>
                  </a:lnTo>
                  <a:lnTo>
                    <a:pt x="744" y="1554"/>
                  </a:lnTo>
                  <a:lnTo>
                    <a:pt x="778" y="1550"/>
                  </a:lnTo>
                  <a:lnTo>
                    <a:pt x="811" y="1546"/>
                  </a:lnTo>
                  <a:lnTo>
                    <a:pt x="844" y="1541"/>
                  </a:lnTo>
                  <a:lnTo>
                    <a:pt x="877" y="1536"/>
                  </a:lnTo>
                  <a:lnTo>
                    <a:pt x="877" y="1536"/>
                  </a:lnTo>
                  <a:lnTo>
                    <a:pt x="877" y="1338"/>
                  </a:lnTo>
                  <a:lnTo>
                    <a:pt x="877" y="1338"/>
                  </a:lnTo>
                  <a:lnTo>
                    <a:pt x="885" y="1336"/>
                  </a:lnTo>
                  <a:lnTo>
                    <a:pt x="885" y="1336"/>
                  </a:lnTo>
                  <a:lnTo>
                    <a:pt x="1067" y="1335"/>
                  </a:lnTo>
                  <a:lnTo>
                    <a:pt x="1067" y="1335"/>
                  </a:lnTo>
                  <a:lnTo>
                    <a:pt x="1082" y="1335"/>
                  </a:lnTo>
                  <a:lnTo>
                    <a:pt x="1096" y="1333"/>
                  </a:lnTo>
                  <a:lnTo>
                    <a:pt x="1110" y="1330"/>
                  </a:lnTo>
                  <a:lnTo>
                    <a:pt x="1123" y="1325"/>
                  </a:lnTo>
                  <a:lnTo>
                    <a:pt x="1135" y="1320"/>
                  </a:lnTo>
                  <a:lnTo>
                    <a:pt x="1146" y="1314"/>
                  </a:lnTo>
                  <a:lnTo>
                    <a:pt x="1156" y="1306"/>
                  </a:lnTo>
                  <a:lnTo>
                    <a:pt x="1166" y="1298"/>
                  </a:lnTo>
                  <a:lnTo>
                    <a:pt x="1174" y="1288"/>
                  </a:lnTo>
                  <a:lnTo>
                    <a:pt x="1182" y="1279"/>
                  </a:lnTo>
                  <a:lnTo>
                    <a:pt x="1188" y="1267"/>
                  </a:lnTo>
                  <a:lnTo>
                    <a:pt x="1193" y="1255"/>
                  </a:lnTo>
                  <a:lnTo>
                    <a:pt x="1198" y="1242"/>
                  </a:lnTo>
                  <a:lnTo>
                    <a:pt x="1201" y="1228"/>
                  </a:lnTo>
                  <a:lnTo>
                    <a:pt x="1203" y="1214"/>
                  </a:lnTo>
                  <a:lnTo>
                    <a:pt x="1203" y="1199"/>
                  </a:lnTo>
                  <a:lnTo>
                    <a:pt x="1203" y="1199"/>
                  </a:lnTo>
                  <a:lnTo>
                    <a:pt x="1204" y="1133"/>
                  </a:lnTo>
                  <a:lnTo>
                    <a:pt x="1204" y="1133"/>
                  </a:lnTo>
                  <a:lnTo>
                    <a:pt x="1203" y="1130"/>
                  </a:lnTo>
                  <a:lnTo>
                    <a:pt x="1203" y="1128"/>
                  </a:lnTo>
                  <a:lnTo>
                    <a:pt x="1200" y="1124"/>
                  </a:lnTo>
                  <a:lnTo>
                    <a:pt x="1196" y="1121"/>
                  </a:lnTo>
                  <a:lnTo>
                    <a:pt x="1193" y="1119"/>
                  </a:lnTo>
                  <a:lnTo>
                    <a:pt x="1193" y="1119"/>
                  </a:lnTo>
                  <a:lnTo>
                    <a:pt x="1182" y="1112"/>
                  </a:lnTo>
                  <a:lnTo>
                    <a:pt x="1173" y="1106"/>
                  </a:lnTo>
                  <a:lnTo>
                    <a:pt x="1171" y="1102"/>
                  </a:lnTo>
                  <a:lnTo>
                    <a:pt x="1168" y="1097"/>
                  </a:lnTo>
                  <a:lnTo>
                    <a:pt x="1167" y="1093"/>
                  </a:lnTo>
                  <a:lnTo>
                    <a:pt x="1167" y="1089"/>
                  </a:lnTo>
                  <a:lnTo>
                    <a:pt x="1167" y="1089"/>
                  </a:lnTo>
                  <a:lnTo>
                    <a:pt x="1167" y="1085"/>
                  </a:lnTo>
                  <a:lnTo>
                    <a:pt x="1169" y="1080"/>
                  </a:lnTo>
                  <a:lnTo>
                    <a:pt x="1171" y="1076"/>
                  </a:lnTo>
                  <a:lnTo>
                    <a:pt x="1174" y="1073"/>
                  </a:lnTo>
                  <a:lnTo>
                    <a:pt x="1178" y="1069"/>
                  </a:lnTo>
                  <a:lnTo>
                    <a:pt x="1183" y="1065"/>
                  </a:lnTo>
                  <a:lnTo>
                    <a:pt x="1194" y="1059"/>
                  </a:lnTo>
                  <a:lnTo>
                    <a:pt x="1194" y="1059"/>
                  </a:lnTo>
                  <a:lnTo>
                    <a:pt x="1199" y="1056"/>
                  </a:lnTo>
                  <a:lnTo>
                    <a:pt x="1202" y="1052"/>
                  </a:lnTo>
                  <a:lnTo>
                    <a:pt x="1203" y="1048"/>
                  </a:lnTo>
                  <a:lnTo>
                    <a:pt x="1203" y="1045"/>
                  </a:lnTo>
                  <a:lnTo>
                    <a:pt x="1203" y="1045"/>
                  </a:lnTo>
                  <a:lnTo>
                    <a:pt x="1203" y="1021"/>
                  </a:lnTo>
                  <a:lnTo>
                    <a:pt x="1203" y="1021"/>
                  </a:lnTo>
                  <a:lnTo>
                    <a:pt x="1204" y="1011"/>
                  </a:lnTo>
                  <a:lnTo>
                    <a:pt x="1205" y="1007"/>
                  </a:lnTo>
                  <a:lnTo>
                    <a:pt x="1207" y="1003"/>
                  </a:lnTo>
                  <a:lnTo>
                    <a:pt x="1210" y="1000"/>
                  </a:lnTo>
                  <a:lnTo>
                    <a:pt x="1213" y="998"/>
                  </a:lnTo>
                  <a:lnTo>
                    <a:pt x="1222" y="993"/>
                  </a:lnTo>
                  <a:lnTo>
                    <a:pt x="1222" y="993"/>
                  </a:lnTo>
                  <a:lnTo>
                    <a:pt x="1260" y="980"/>
                  </a:lnTo>
                  <a:lnTo>
                    <a:pt x="1296" y="965"/>
                  </a:lnTo>
                  <a:lnTo>
                    <a:pt x="1296" y="965"/>
                  </a:lnTo>
                  <a:lnTo>
                    <a:pt x="1304" y="961"/>
                  </a:lnTo>
                  <a:lnTo>
                    <a:pt x="1311" y="957"/>
                  </a:lnTo>
                  <a:lnTo>
                    <a:pt x="1317" y="953"/>
                  </a:lnTo>
                  <a:lnTo>
                    <a:pt x="1323" y="948"/>
                  </a:lnTo>
                  <a:lnTo>
                    <a:pt x="1328" y="942"/>
                  </a:lnTo>
                  <a:lnTo>
                    <a:pt x="1333" y="937"/>
                  </a:lnTo>
                  <a:lnTo>
                    <a:pt x="1336" y="931"/>
                  </a:lnTo>
                  <a:lnTo>
                    <a:pt x="1341" y="924"/>
                  </a:lnTo>
                  <a:lnTo>
                    <a:pt x="1343" y="918"/>
                  </a:lnTo>
                  <a:lnTo>
                    <a:pt x="1345" y="911"/>
                  </a:lnTo>
                  <a:lnTo>
                    <a:pt x="1346" y="903"/>
                  </a:lnTo>
                  <a:lnTo>
                    <a:pt x="1347" y="896"/>
                  </a:lnTo>
                  <a:lnTo>
                    <a:pt x="1347" y="888"/>
                  </a:lnTo>
                  <a:lnTo>
                    <a:pt x="1346" y="881"/>
                  </a:lnTo>
                  <a:lnTo>
                    <a:pt x="1344" y="873"/>
                  </a:lnTo>
                  <a:lnTo>
                    <a:pt x="1341" y="866"/>
                  </a:lnTo>
                  <a:lnTo>
                    <a:pt x="1341" y="866"/>
                  </a:lnTo>
                  <a:close/>
                  <a:moveTo>
                    <a:pt x="693" y="1283"/>
                  </a:moveTo>
                  <a:lnTo>
                    <a:pt x="693" y="1283"/>
                  </a:lnTo>
                  <a:lnTo>
                    <a:pt x="683" y="1292"/>
                  </a:lnTo>
                  <a:lnTo>
                    <a:pt x="674" y="1298"/>
                  </a:lnTo>
                  <a:lnTo>
                    <a:pt x="663" y="1304"/>
                  </a:lnTo>
                  <a:lnTo>
                    <a:pt x="653" y="1310"/>
                  </a:lnTo>
                  <a:lnTo>
                    <a:pt x="642" y="1314"/>
                  </a:lnTo>
                  <a:lnTo>
                    <a:pt x="630" y="1316"/>
                  </a:lnTo>
                  <a:lnTo>
                    <a:pt x="618" y="1318"/>
                  </a:lnTo>
                  <a:lnTo>
                    <a:pt x="605" y="1319"/>
                  </a:lnTo>
                  <a:lnTo>
                    <a:pt x="605" y="1319"/>
                  </a:lnTo>
                  <a:lnTo>
                    <a:pt x="592" y="1318"/>
                  </a:lnTo>
                  <a:lnTo>
                    <a:pt x="580" y="1316"/>
                  </a:lnTo>
                  <a:lnTo>
                    <a:pt x="569" y="1314"/>
                  </a:lnTo>
                  <a:lnTo>
                    <a:pt x="558" y="1310"/>
                  </a:lnTo>
                  <a:lnTo>
                    <a:pt x="547" y="1304"/>
                  </a:lnTo>
                  <a:lnTo>
                    <a:pt x="537" y="1298"/>
                  </a:lnTo>
                  <a:lnTo>
                    <a:pt x="527" y="1292"/>
                  </a:lnTo>
                  <a:lnTo>
                    <a:pt x="518" y="1283"/>
                  </a:lnTo>
                  <a:lnTo>
                    <a:pt x="518" y="1283"/>
                  </a:lnTo>
                  <a:lnTo>
                    <a:pt x="509" y="1273"/>
                  </a:lnTo>
                  <a:lnTo>
                    <a:pt x="502" y="1264"/>
                  </a:lnTo>
                  <a:lnTo>
                    <a:pt x="496" y="1253"/>
                  </a:lnTo>
                  <a:lnTo>
                    <a:pt x="490" y="1243"/>
                  </a:lnTo>
                  <a:lnTo>
                    <a:pt x="487" y="1232"/>
                  </a:lnTo>
                  <a:lnTo>
                    <a:pt x="484" y="1220"/>
                  </a:lnTo>
                  <a:lnTo>
                    <a:pt x="482" y="1209"/>
                  </a:lnTo>
                  <a:lnTo>
                    <a:pt x="482" y="1196"/>
                  </a:lnTo>
                  <a:lnTo>
                    <a:pt x="482" y="1196"/>
                  </a:lnTo>
                  <a:lnTo>
                    <a:pt x="482" y="1183"/>
                  </a:lnTo>
                  <a:lnTo>
                    <a:pt x="484" y="1172"/>
                  </a:lnTo>
                  <a:lnTo>
                    <a:pt x="487" y="1160"/>
                  </a:lnTo>
                  <a:lnTo>
                    <a:pt x="490" y="1149"/>
                  </a:lnTo>
                  <a:lnTo>
                    <a:pt x="496" y="1139"/>
                  </a:lnTo>
                  <a:lnTo>
                    <a:pt x="502" y="1128"/>
                  </a:lnTo>
                  <a:lnTo>
                    <a:pt x="509" y="1119"/>
                  </a:lnTo>
                  <a:lnTo>
                    <a:pt x="518" y="1109"/>
                  </a:lnTo>
                  <a:lnTo>
                    <a:pt x="518" y="1109"/>
                  </a:lnTo>
                  <a:lnTo>
                    <a:pt x="526" y="1102"/>
                  </a:lnTo>
                  <a:lnTo>
                    <a:pt x="536" y="1094"/>
                  </a:lnTo>
                  <a:lnTo>
                    <a:pt x="547" y="1088"/>
                  </a:lnTo>
                  <a:lnTo>
                    <a:pt x="557" y="1082"/>
                  </a:lnTo>
                  <a:lnTo>
                    <a:pt x="568" y="1079"/>
                  </a:lnTo>
                  <a:lnTo>
                    <a:pt x="579" y="1076"/>
                  </a:lnTo>
                  <a:lnTo>
                    <a:pt x="591" y="1074"/>
                  </a:lnTo>
                  <a:lnTo>
                    <a:pt x="604" y="1074"/>
                  </a:lnTo>
                  <a:lnTo>
                    <a:pt x="604" y="1074"/>
                  </a:lnTo>
                  <a:lnTo>
                    <a:pt x="616" y="1074"/>
                  </a:lnTo>
                  <a:lnTo>
                    <a:pt x="629" y="1076"/>
                  </a:lnTo>
                  <a:lnTo>
                    <a:pt x="641" y="1079"/>
                  </a:lnTo>
                  <a:lnTo>
                    <a:pt x="651" y="1082"/>
                  </a:lnTo>
                  <a:lnTo>
                    <a:pt x="663" y="1088"/>
                  </a:lnTo>
                  <a:lnTo>
                    <a:pt x="673" y="1094"/>
                  </a:lnTo>
                  <a:lnTo>
                    <a:pt x="683" y="1102"/>
                  </a:lnTo>
                  <a:lnTo>
                    <a:pt x="693" y="1109"/>
                  </a:lnTo>
                  <a:lnTo>
                    <a:pt x="693" y="1109"/>
                  </a:lnTo>
                  <a:lnTo>
                    <a:pt x="701" y="1119"/>
                  </a:lnTo>
                  <a:lnTo>
                    <a:pt x="709" y="1128"/>
                  </a:lnTo>
                  <a:lnTo>
                    <a:pt x="715" y="1139"/>
                  </a:lnTo>
                  <a:lnTo>
                    <a:pt x="720" y="1149"/>
                  </a:lnTo>
                  <a:lnTo>
                    <a:pt x="724" y="1160"/>
                  </a:lnTo>
                  <a:lnTo>
                    <a:pt x="727" y="1172"/>
                  </a:lnTo>
                  <a:lnTo>
                    <a:pt x="729" y="1183"/>
                  </a:lnTo>
                  <a:lnTo>
                    <a:pt x="729" y="1196"/>
                  </a:lnTo>
                  <a:lnTo>
                    <a:pt x="729" y="1196"/>
                  </a:lnTo>
                  <a:lnTo>
                    <a:pt x="729" y="1209"/>
                  </a:lnTo>
                  <a:lnTo>
                    <a:pt x="727" y="1220"/>
                  </a:lnTo>
                  <a:lnTo>
                    <a:pt x="725" y="1232"/>
                  </a:lnTo>
                  <a:lnTo>
                    <a:pt x="720" y="1243"/>
                  </a:lnTo>
                  <a:lnTo>
                    <a:pt x="715" y="1253"/>
                  </a:lnTo>
                  <a:lnTo>
                    <a:pt x="709" y="1264"/>
                  </a:lnTo>
                  <a:lnTo>
                    <a:pt x="701" y="1273"/>
                  </a:lnTo>
                  <a:lnTo>
                    <a:pt x="693" y="1283"/>
                  </a:lnTo>
                  <a:lnTo>
                    <a:pt x="693" y="1283"/>
                  </a:lnTo>
                  <a:close/>
                  <a:moveTo>
                    <a:pt x="940" y="576"/>
                  </a:moveTo>
                  <a:lnTo>
                    <a:pt x="940" y="576"/>
                  </a:lnTo>
                  <a:lnTo>
                    <a:pt x="931" y="596"/>
                  </a:lnTo>
                  <a:lnTo>
                    <a:pt x="922" y="618"/>
                  </a:lnTo>
                  <a:lnTo>
                    <a:pt x="910" y="639"/>
                  </a:lnTo>
                  <a:lnTo>
                    <a:pt x="896" y="660"/>
                  </a:lnTo>
                  <a:lnTo>
                    <a:pt x="896" y="660"/>
                  </a:lnTo>
                  <a:lnTo>
                    <a:pt x="885" y="675"/>
                  </a:lnTo>
                  <a:lnTo>
                    <a:pt x="868" y="693"/>
                  </a:lnTo>
                  <a:lnTo>
                    <a:pt x="844" y="716"/>
                  </a:lnTo>
                  <a:lnTo>
                    <a:pt x="815" y="744"/>
                  </a:lnTo>
                  <a:lnTo>
                    <a:pt x="815" y="744"/>
                  </a:lnTo>
                  <a:lnTo>
                    <a:pt x="787" y="770"/>
                  </a:lnTo>
                  <a:lnTo>
                    <a:pt x="764" y="792"/>
                  </a:lnTo>
                  <a:lnTo>
                    <a:pt x="748" y="810"/>
                  </a:lnTo>
                  <a:lnTo>
                    <a:pt x="737" y="824"/>
                  </a:lnTo>
                  <a:lnTo>
                    <a:pt x="737" y="824"/>
                  </a:lnTo>
                  <a:lnTo>
                    <a:pt x="730" y="836"/>
                  </a:lnTo>
                  <a:lnTo>
                    <a:pt x="723" y="851"/>
                  </a:lnTo>
                  <a:lnTo>
                    <a:pt x="716" y="867"/>
                  </a:lnTo>
                  <a:lnTo>
                    <a:pt x="711" y="885"/>
                  </a:lnTo>
                  <a:lnTo>
                    <a:pt x="711" y="885"/>
                  </a:lnTo>
                  <a:lnTo>
                    <a:pt x="706" y="906"/>
                  </a:lnTo>
                  <a:lnTo>
                    <a:pt x="702" y="932"/>
                  </a:lnTo>
                  <a:lnTo>
                    <a:pt x="699" y="960"/>
                  </a:lnTo>
                  <a:lnTo>
                    <a:pt x="697" y="992"/>
                  </a:lnTo>
                  <a:lnTo>
                    <a:pt x="504" y="992"/>
                  </a:lnTo>
                  <a:lnTo>
                    <a:pt x="503" y="960"/>
                  </a:lnTo>
                  <a:lnTo>
                    <a:pt x="503" y="960"/>
                  </a:lnTo>
                  <a:lnTo>
                    <a:pt x="504" y="937"/>
                  </a:lnTo>
                  <a:lnTo>
                    <a:pt x="505" y="914"/>
                  </a:lnTo>
                  <a:lnTo>
                    <a:pt x="508" y="891"/>
                  </a:lnTo>
                  <a:lnTo>
                    <a:pt x="512" y="869"/>
                  </a:lnTo>
                  <a:lnTo>
                    <a:pt x="517" y="848"/>
                  </a:lnTo>
                  <a:lnTo>
                    <a:pt x="523" y="827"/>
                  </a:lnTo>
                  <a:lnTo>
                    <a:pt x="530" y="807"/>
                  </a:lnTo>
                  <a:lnTo>
                    <a:pt x="538" y="786"/>
                  </a:lnTo>
                  <a:lnTo>
                    <a:pt x="538" y="786"/>
                  </a:lnTo>
                  <a:lnTo>
                    <a:pt x="548" y="767"/>
                  </a:lnTo>
                  <a:lnTo>
                    <a:pt x="558" y="748"/>
                  </a:lnTo>
                  <a:lnTo>
                    <a:pt x="571" y="729"/>
                  </a:lnTo>
                  <a:lnTo>
                    <a:pt x="584" y="711"/>
                  </a:lnTo>
                  <a:lnTo>
                    <a:pt x="598" y="693"/>
                  </a:lnTo>
                  <a:lnTo>
                    <a:pt x="615" y="675"/>
                  </a:lnTo>
                  <a:lnTo>
                    <a:pt x="632" y="657"/>
                  </a:lnTo>
                  <a:lnTo>
                    <a:pt x="651" y="640"/>
                  </a:lnTo>
                  <a:lnTo>
                    <a:pt x="651" y="640"/>
                  </a:lnTo>
                  <a:lnTo>
                    <a:pt x="685" y="609"/>
                  </a:lnTo>
                  <a:lnTo>
                    <a:pt x="712" y="584"/>
                  </a:lnTo>
                  <a:lnTo>
                    <a:pt x="731" y="564"/>
                  </a:lnTo>
                  <a:lnTo>
                    <a:pt x="738" y="555"/>
                  </a:lnTo>
                  <a:lnTo>
                    <a:pt x="743" y="549"/>
                  </a:lnTo>
                  <a:lnTo>
                    <a:pt x="743" y="549"/>
                  </a:lnTo>
                  <a:lnTo>
                    <a:pt x="750" y="536"/>
                  </a:lnTo>
                  <a:lnTo>
                    <a:pt x="754" y="521"/>
                  </a:lnTo>
                  <a:lnTo>
                    <a:pt x="758" y="506"/>
                  </a:lnTo>
                  <a:lnTo>
                    <a:pt x="759" y="490"/>
                  </a:lnTo>
                  <a:lnTo>
                    <a:pt x="759" y="490"/>
                  </a:lnTo>
                  <a:lnTo>
                    <a:pt x="758" y="479"/>
                  </a:lnTo>
                  <a:lnTo>
                    <a:pt x="756" y="468"/>
                  </a:lnTo>
                  <a:lnTo>
                    <a:pt x="753" y="457"/>
                  </a:lnTo>
                  <a:lnTo>
                    <a:pt x="749" y="448"/>
                  </a:lnTo>
                  <a:lnTo>
                    <a:pt x="744" y="438"/>
                  </a:lnTo>
                  <a:lnTo>
                    <a:pt x="737" y="430"/>
                  </a:lnTo>
                  <a:lnTo>
                    <a:pt x="729" y="420"/>
                  </a:lnTo>
                  <a:lnTo>
                    <a:pt x="720" y="413"/>
                  </a:lnTo>
                  <a:lnTo>
                    <a:pt x="720" y="413"/>
                  </a:lnTo>
                  <a:lnTo>
                    <a:pt x="711" y="405"/>
                  </a:lnTo>
                  <a:lnTo>
                    <a:pt x="699" y="399"/>
                  </a:lnTo>
                  <a:lnTo>
                    <a:pt x="688" y="394"/>
                  </a:lnTo>
                  <a:lnTo>
                    <a:pt x="676" y="388"/>
                  </a:lnTo>
                  <a:lnTo>
                    <a:pt x="662" y="385"/>
                  </a:lnTo>
                  <a:lnTo>
                    <a:pt x="648" y="383"/>
                  </a:lnTo>
                  <a:lnTo>
                    <a:pt x="633" y="381"/>
                  </a:lnTo>
                  <a:lnTo>
                    <a:pt x="618" y="381"/>
                  </a:lnTo>
                  <a:lnTo>
                    <a:pt x="618" y="381"/>
                  </a:lnTo>
                  <a:lnTo>
                    <a:pt x="602" y="381"/>
                  </a:lnTo>
                  <a:lnTo>
                    <a:pt x="587" y="383"/>
                  </a:lnTo>
                  <a:lnTo>
                    <a:pt x="572" y="386"/>
                  </a:lnTo>
                  <a:lnTo>
                    <a:pt x="558" y="391"/>
                  </a:lnTo>
                  <a:lnTo>
                    <a:pt x="545" y="396"/>
                  </a:lnTo>
                  <a:lnTo>
                    <a:pt x="533" y="402"/>
                  </a:lnTo>
                  <a:lnTo>
                    <a:pt x="521" y="411"/>
                  </a:lnTo>
                  <a:lnTo>
                    <a:pt x="510" y="419"/>
                  </a:lnTo>
                  <a:lnTo>
                    <a:pt x="510" y="419"/>
                  </a:lnTo>
                  <a:lnTo>
                    <a:pt x="501" y="430"/>
                  </a:lnTo>
                  <a:lnTo>
                    <a:pt x="491" y="440"/>
                  </a:lnTo>
                  <a:lnTo>
                    <a:pt x="485" y="452"/>
                  </a:lnTo>
                  <a:lnTo>
                    <a:pt x="479" y="464"/>
                  </a:lnTo>
                  <a:lnTo>
                    <a:pt x="473" y="476"/>
                  </a:lnTo>
                  <a:lnTo>
                    <a:pt x="470" y="490"/>
                  </a:lnTo>
                  <a:lnTo>
                    <a:pt x="468" y="504"/>
                  </a:lnTo>
                  <a:lnTo>
                    <a:pt x="468" y="519"/>
                  </a:lnTo>
                  <a:lnTo>
                    <a:pt x="280" y="519"/>
                  </a:lnTo>
                  <a:lnTo>
                    <a:pt x="280" y="519"/>
                  </a:lnTo>
                  <a:lnTo>
                    <a:pt x="280" y="502"/>
                  </a:lnTo>
                  <a:lnTo>
                    <a:pt x="281" y="486"/>
                  </a:lnTo>
                  <a:lnTo>
                    <a:pt x="284" y="469"/>
                  </a:lnTo>
                  <a:lnTo>
                    <a:pt x="286" y="453"/>
                  </a:lnTo>
                  <a:lnTo>
                    <a:pt x="289" y="438"/>
                  </a:lnTo>
                  <a:lnTo>
                    <a:pt x="293" y="422"/>
                  </a:lnTo>
                  <a:lnTo>
                    <a:pt x="298" y="409"/>
                  </a:lnTo>
                  <a:lnTo>
                    <a:pt x="304" y="394"/>
                  </a:lnTo>
                  <a:lnTo>
                    <a:pt x="310" y="380"/>
                  </a:lnTo>
                  <a:lnTo>
                    <a:pt x="316" y="366"/>
                  </a:lnTo>
                  <a:lnTo>
                    <a:pt x="325" y="352"/>
                  </a:lnTo>
                  <a:lnTo>
                    <a:pt x="333" y="340"/>
                  </a:lnTo>
                  <a:lnTo>
                    <a:pt x="342" y="328"/>
                  </a:lnTo>
                  <a:lnTo>
                    <a:pt x="352" y="315"/>
                  </a:lnTo>
                  <a:lnTo>
                    <a:pt x="363" y="304"/>
                  </a:lnTo>
                  <a:lnTo>
                    <a:pt x="375" y="292"/>
                  </a:lnTo>
                  <a:lnTo>
                    <a:pt x="375" y="292"/>
                  </a:lnTo>
                  <a:lnTo>
                    <a:pt x="387" y="281"/>
                  </a:lnTo>
                  <a:lnTo>
                    <a:pt x="400" y="271"/>
                  </a:lnTo>
                  <a:lnTo>
                    <a:pt x="413" y="261"/>
                  </a:lnTo>
                  <a:lnTo>
                    <a:pt x="427" y="253"/>
                  </a:lnTo>
                  <a:lnTo>
                    <a:pt x="440" y="245"/>
                  </a:lnTo>
                  <a:lnTo>
                    <a:pt x="455" y="238"/>
                  </a:lnTo>
                  <a:lnTo>
                    <a:pt x="470" y="230"/>
                  </a:lnTo>
                  <a:lnTo>
                    <a:pt x="485" y="225"/>
                  </a:lnTo>
                  <a:lnTo>
                    <a:pt x="502" y="220"/>
                  </a:lnTo>
                  <a:lnTo>
                    <a:pt x="518" y="215"/>
                  </a:lnTo>
                  <a:lnTo>
                    <a:pt x="535" y="211"/>
                  </a:lnTo>
                  <a:lnTo>
                    <a:pt x="552" y="208"/>
                  </a:lnTo>
                  <a:lnTo>
                    <a:pt x="570" y="206"/>
                  </a:lnTo>
                  <a:lnTo>
                    <a:pt x="589" y="204"/>
                  </a:lnTo>
                  <a:lnTo>
                    <a:pt x="607" y="203"/>
                  </a:lnTo>
                  <a:lnTo>
                    <a:pt x="626" y="203"/>
                  </a:lnTo>
                  <a:lnTo>
                    <a:pt x="626" y="203"/>
                  </a:lnTo>
                  <a:lnTo>
                    <a:pt x="651" y="203"/>
                  </a:lnTo>
                  <a:lnTo>
                    <a:pt x="675" y="205"/>
                  </a:lnTo>
                  <a:lnTo>
                    <a:pt x="698" y="208"/>
                  </a:lnTo>
                  <a:lnTo>
                    <a:pt x="719" y="211"/>
                  </a:lnTo>
                  <a:lnTo>
                    <a:pt x="741" y="216"/>
                  </a:lnTo>
                  <a:lnTo>
                    <a:pt x="761" y="223"/>
                  </a:lnTo>
                  <a:lnTo>
                    <a:pt x="780" y="230"/>
                  </a:lnTo>
                  <a:lnTo>
                    <a:pt x="798" y="240"/>
                  </a:lnTo>
                  <a:lnTo>
                    <a:pt x="798" y="240"/>
                  </a:lnTo>
                  <a:lnTo>
                    <a:pt x="815" y="249"/>
                  </a:lnTo>
                  <a:lnTo>
                    <a:pt x="832" y="260"/>
                  </a:lnTo>
                  <a:lnTo>
                    <a:pt x="847" y="272"/>
                  </a:lnTo>
                  <a:lnTo>
                    <a:pt x="861" y="284"/>
                  </a:lnTo>
                  <a:lnTo>
                    <a:pt x="875" y="298"/>
                  </a:lnTo>
                  <a:lnTo>
                    <a:pt x="888" y="314"/>
                  </a:lnTo>
                  <a:lnTo>
                    <a:pt x="900" y="330"/>
                  </a:lnTo>
                  <a:lnTo>
                    <a:pt x="911" y="347"/>
                  </a:lnTo>
                  <a:lnTo>
                    <a:pt x="911" y="347"/>
                  </a:lnTo>
                  <a:lnTo>
                    <a:pt x="921" y="364"/>
                  </a:lnTo>
                  <a:lnTo>
                    <a:pt x="929" y="382"/>
                  </a:lnTo>
                  <a:lnTo>
                    <a:pt x="937" y="400"/>
                  </a:lnTo>
                  <a:lnTo>
                    <a:pt x="943" y="418"/>
                  </a:lnTo>
                  <a:lnTo>
                    <a:pt x="947" y="437"/>
                  </a:lnTo>
                  <a:lnTo>
                    <a:pt x="950" y="455"/>
                  </a:lnTo>
                  <a:lnTo>
                    <a:pt x="953" y="474"/>
                  </a:lnTo>
                  <a:lnTo>
                    <a:pt x="954" y="493"/>
                  </a:lnTo>
                  <a:lnTo>
                    <a:pt x="954" y="493"/>
                  </a:lnTo>
                  <a:lnTo>
                    <a:pt x="953" y="515"/>
                  </a:lnTo>
                  <a:lnTo>
                    <a:pt x="949" y="535"/>
                  </a:lnTo>
                  <a:lnTo>
                    <a:pt x="945" y="556"/>
                  </a:lnTo>
                  <a:lnTo>
                    <a:pt x="940" y="576"/>
                  </a:lnTo>
                  <a:lnTo>
                    <a:pt x="940" y="57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5870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>
            <a:extLst>
              <a:ext uri="{FF2B5EF4-FFF2-40B4-BE49-F238E27FC236}">
                <a16:creationId xmlns:a16="http://schemas.microsoft.com/office/drawing/2014/main" id="{8F8CBCBB-7CAB-47E2-9E7D-B36162376BAB}"/>
              </a:ext>
            </a:extLst>
          </p:cNvPr>
          <p:cNvGrpSpPr/>
          <p:nvPr/>
        </p:nvGrpSpPr>
        <p:grpSpPr>
          <a:xfrm>
            <a:off x="5950878" y="1720464"/>
            <a:ext cx="2754563" cy="836478"/>
            <a:chOff x="5950878" y="923286"/>
            <a:chExt cx="2754563" cy="836478"/>
          </a:xfrm>
        </p:grpSpPr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5C1A0308-DA58-4256-A2E1-E66A5A860DCB}"/>
                </a:ext>
              </a:extLst>
            </p:cNvPr>
            <p:cNvGrpSpPr/>
            <p:nvPr/>
          </p:nvGrpSpPr>
          <p:grpSpPr>
            <a:xfrm>
              <a:off x="5950878" y="1205623"/>
              <a:ext cx="773832" cy="253916"/>
              <a:chOff x="5450723" y="1496219"/>
              <a:chExt cx="773832" cy="253916"/>
            </a:xfrm>
          </p:grpSpPr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D5202F12-503E-4F6D-BE75-E65843AC97BE}"/>
                  </a:ext>
                </a:extLst>
              </p:cNvPr>
              <p:cNvSpPr txBox="1"/>
              <p:nvPr/>
            </p:nvSpPr>
            <p:spPr>
              <a:xfrm>
                <a:off x="5450723" y="1496219"/>
                <a:ext cx="773832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50" b="1" i="0" u="none" strike="noStrike">
                    <a:solidFill>
                      <a:schemeClr val="tx1"/>
                    </a:solidFill>
                    <a:effectLst/>
                  </a:rPr>
                  <a:t>Ogółem</a:t>
                </a:r>
                <a:endParaRPr lang="pl-PL" sz="1050" b="1"/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DA3F2B3B-B13D-403B-9EA9-4D1F19FB1445}"/>
                  </a:ext>
                </a:extLst>
              </p:cNvPr>
              <p:cNvSpPr/>
              <p:nvPr/>
            </p:nvSpPr>
            <p:spPr>
              <a:xfrm rot="16200000">
                <a:off x="5483050" y="1579806"/>
                <a:ext cx="83119" cy="77824"/>
              </a:xfrm>
              <a:prstGeom prst="rect">
                <a:avLst/>
              </a:prstGeom>
              <a:solidFill>
                <a:srgbClr val="44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6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48374095-9332-46B1-A6F9-5EF410AF603E}"/>
                </a:ext>
              </a:extLst>
            </p:cNvPr>
            <p:cNvGrpSpPr/>
            <p:nvPr/>
          </p:nvGrpSpPr>
          <p:grpSpPr>
            <a:xfrm>
              <a:off x="8071015" y="923286"/>
              <a:ext cx="564666" cy="680156"/>
              <a:chOff x="6299205" y="3543307"/>
              <a:chExt cx="558800" cy="673091"/>
            </a:xfrm>
            <a:solidFill>
              <a:schemeClr val="bg1">
                <a:lumMod val="75000"/>
              </a:schemeClr>
            </a:solidFill>
          </p:grpSpPr>
          <p:sp>
            <p:nvSpPr>
              <p:cNvPr id="28" name="Freeform 32">
                <a:extLst>
                  <a:ext uri="{FF2B5EF4-FFF2-40B4-BE49-F238E27FC236}">
                    <a16:creationId xmlns:a16="http://schemas.microsoft.com/office/drawing/2014/main" id="{9B3E4981-2D82-4543-A39A-A7D41BC58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4125" y="3989384"/>
                <a:ext cx="488951" cy="171449"/>
              </a:xfrm>
              <a:custGeom>
                <a:avLst/>
                <a:gdLst>
                  <a:gd name="T0" fmla="*/ 2156 w 2156"/>
                  <a:gd name="T1" fmla="*/ 754 h 754"/>
                  <a:gd name="T2" fmla="*/ 0 w 2156"/>
                  <a:gd name="T3" fmla="*/ 280 h 754"/>
                  <a:gd name="T4" fmla="*/ 17 w 2156"/>
                  <a:gd name="T5" fmla="*/ 281 h 754"/>
                  <a:gd name="T6" fmla="*/ 49 w 2156"/>
                  <a:gd name="T7" fmla="*/ 279 h 754"/>
                  <a:gd name="T8" fmla="*/ 82 w 2156"/>
                  <a:gd name="T9" fmla="*/ 270 h 754"/>
                  <a:gd name="T10" fmla="*/ 111 w 2156"/>
                  <a:gd name="T11" fmla="*/ 254 h 754"/>
                  <a:gd name="T12" fmla="*/ 141 w 2156"/>
                  <a:gd name="T13" fmla="*/ 230 h 754"/>
                  <a:gd name="T14" fmla="*/ 170 w 2156"/>
                  <a:gd name="T15" fmla="*/ 207 h 754"/>
                  <a:gd name="T16" fmla="*/ 198 w 2156"/>
                  <a:gd name="T17" fmla="*/ 187 h 754"/>
                  <a:gd name="T18" fmla="*/ 231 w 2156"/>
                  <a:gd name="T19" fmla="*/ 171 h 754"/>
                  <a:gd name="T20" fmla="*/ 266 w 2156"/>
                  <a:gd name="T21" fmla="*/ 163 h 754"/>
                  <a:gd name="T22" fmla="*/ 286 w 2156"/>
                  <a:gd name="T23" fmla="*/ 162 h 754"/>
                  <a:gd name="T24" fmla="*/ 308 w 2156"/>
                  <a:gd name="T25" fmla="*/ 164 h 754"/>
                  <a:gd name="T26" fmla="*/ 332 w 2156"/>
                  <a:gd name="T27" fmla="*/ 169 h 754"/>
                  <a:gd name="T28" fmla="*/ 358 w 2156"/>
                  <a:gd name="T29" fmla="*/ 176 h 754"/>
                  <a:gd name="T30" fmla="*/ 417 w 2156"/>
                  <a:gd name="T31" fmla="*/ 204 h 754"/>
                  <a:gd name="T32" fmla="*/ 486 w 2156"/>
                  <a:gd name="T33" fmla="*/ 246 h 754"/>
                  <a:gd name="T34" fmla="*/ 521 w 2156"/>
                  <a:gd name="T35" fmla="*/ 268 h 754"/>
                  <a:gd name="T36" fmla="*/ 585 w 2156"/>
                  <a:gd name="T37" fmla="*/ 304 h 754"/>
                  <a:gd name="T38" fmla="*/ 646 w 2156"/>
                  <a:gd name="T39" fmla="*/ 332 h 754"/>
                  <a:gd name="T40" fmla="*/ 702 w 2156"/>
                  <a:gd name="T41" fmla="*/ 349 h 754"/>
                  <a:gd name="T42" fmla="*/ 756 w 2156"/>
                  <a:gd name="T43" fmla="*/ 360 h 754"/>
                  <a:gd name="T44" fmla="*/ 806 w 2156"/>
                  <a:gd name="T45" fmla="*/ 362 h 754"/>
                  <a:gd name="T46" fmla="*/ 852 w 2156"/>
                  <a:gd name="T47" fmla="*/ 358 h 754"/>
                  <a:gd name="T48" fmla="*/ 896 w 2156"/>
                  <a:gd name="T49" fmla="*/ 347 h 754"/>
                  <a:gd name="T50" fmla="*/ 937 w 2156"/>
                  <a:gd name="T51" fmla="*/ 332 h 754"/>
                  <a:gd name="T52" fmla="*/ 976 w 2156"/>
                  <a:gd name="T53" fmla="*/ 312 h 754"/>
                  <a:gd name="T54" fmla="*/ 1013 w 2156"/>
                  <a:gd name="T55" fmla="*/ 288 h 754"/>
                  <a:gd name="T56" fmla="*/ 1047 w 2156"/>
                  <a:gd name="T57" fmla="*/ 260 h 754"/>
                  <a:gd name="T58" fmla="*/ 1095 w 2156"/>
                  <a:gd name="T59" fmla="*/ 216 h 754"/>
                  <a:gd name="T60" fmla="*/ 1154 w 2156"/>
                  <a:gd name="T61" fmla="*/ 152 h 754"/>
                  <a:gd name="T62" fmla="*/ 1214 w 2156"/>
                  <a:gd name="T63" fmla="*/ 84 h 754"/>
                  <a:gd name="T64" fmla="*/ 1232 w 2156"/>
                  <a:gd name="T65" fmla="*/ 66 h 754"/>
                  <a:gd name="T66" fmla="*/ 1264 w 2156"/>
                  <a:gd name="T67" fmla="*/ 36 h 754"/>
                  <a:gd name="T68" fmla="*/ 1294 w 2156"/>
                  <a:gd name="T69" fmla="*/ 15 h 754"/>
                  <a:gd name="T70" fmla="*/ 1320 w 2156"/>
                  <a:gd name="T71" fmla="*/ 4 h 754"/>
                  <a:gd name="T72" fmla="*/ 1331 w 2156"/>
                  <a:gd name="T73" fmla="*/ 2 h 754"/>
                  <a:gd name="T74" fmla="*/ 1348 w 2156"/>
                  <a:gd name="T75" fmla="*/ 4 h 754"/>
                  <a:gd name="T76" fmla="*/ 1366 w 2156"/>
                  <a:gd name="T77" fmla="*/ 12 h 754"/>
                  <a:gd name="T78" fmla="*/ 1385 w 2156"/>
                  <a:gd name="T79" fmla="*/ 23 h 754"/>
                  <a:gd name="T80" fmla="*/ 1426 w 2156"/>
                  <a:gd name="T81" fmla="*/ 56 h 754"/>
                  <a:gd name="T82" fmla="*/ 1487 w 2156"/>
                  <a:gd name="T83" fmla="*/ 116 h 754"/>
                  <a:gd name="T84" fmla="*/ 1517 w 2156"/>
                  <a:gd name="T85" fmla="*/ 145 h 754"/>
                  <a:gd name="T86" fmla="*/ 1562 w 2156"/>
                  <a:gd name="T87" fmla="*/ 188 h 754"/>
                  <a:gd name="T88" fmla="*/ 1594 w 2156"/>
                  <a:gd name="T89" fmla="*/ 214 h 754"/>
                  <a:gd name="T90" fmla="*/ 1629 w 2156"/>
                  <a:gd name="T91" fmla="*/ 237 h 754"/>
                  <a:gd name="T92" fmla="*/ 1666 w 2156"/>
                  <a:gd name="T93" fmla="*/ 257 h 754"/>
                  <a:gd name="T94" fmla="*/ 1704 w 2156"/>
                  <a:gd name="T95" fmla="*/ 271 h 754"/>
                  <a:gd name="T96" fmla="*/ 1745 w 2156"/>
                  <a:gd name="T97" fmla="*/ 278 h 754"/>
                  <a:gd name="T98" fmla="*/ 1767 w 2156"/>
                  <a:gd name="T99" fmla="*/ 279 h 754"/>
                  <a:gd name="T100" fmla="*/ 1794 w 2156"/>
                  <a:gd name="T101" fmla="*/ 278 h 754"/>
                  <a:gd name="T102" fmla="*/ 1819 w 2156"/>
                  <a:gd name="T103" fmla="*/ 274 h 754"/>
                  <a:gd name="T104" fmla="*/ 1843 w 2156"/>
                  <a:gd name="T105" fmla="*/ 267 h 754"/>
                  <a:gd name="T106" fmla="*/ 1868 w 2156"/>
                  <a:gd name="T107" fmla="*/ 257 h 754"/>
                  <a:gd name="T108" fmla="*/ 1892 w 2156"/>
                  <a:gd name="T109" fmla="*/ 245 h 754"/>
                  <a:gd name="T110" fmla="*/ 1915 w 2156"/>
                  <a:gd name="T111" fmla="*/ 230 h 754"/>
                  <a:gd name="T112" fmla="*/ 1960 w 2156"/>
                  <a:gd name="T113" fmla="*/ 191 h 754"/>
                  <a:gd name="T114" fmla="*/ 2098 w 2156"/>
                  <a:gd name="T115" fmla="*/ 57 h 754"/>
                  <a:gd name="T116" fmla="*/ 2156 w 2156"/>
                  <a:gd name="T117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56" h="754">
                    <a:moveTo>
                      <a:pt x="2156" y="0"/>
                    </a:moveTo>
                    <a:lnTo>
                      <a:pt x="2156" y="754"/>
                    </a:lnTo>
                    <a:lnTo>
                      <a:pt x="0" y="754"/>
                    </a:lnTo>
                    <a:lnTo>
                      <a:pt x="0" y="280"/>
                    </a:lnTo>
                    <a:lnTo>
                      <a:pt x="0" y="280"/>
                    </a:lnTo>
                    <a:lnTo>
                      <a:pt x="17" y="281"/>
                    </a:lnTo>
                    <a:lnTo>
                      <a:pt x="32" y="281"/>
                    </a:lnTo>
                    <a:lnTo>
                      <a:pt x="49" y="279"/>
                    </a:lnTo>
                    <a:lnTo>
                      <a:pt x="66" y="275"/>
                    </a:lnTo>
                    <a:lnTo>
                      <a:pt x="82" y="270"/>
                    </a:lnTo>
                    <a:lnTo>
                      <a:pt x="96" y="262"/>
                    </a:lnTo>
                    <a:lnTo>
                      <a:pt x="111" y="254"/>
                    </a:lnTo>
                    <a:lnTo>
                      <a:pt x="125" y="244"/>
                    </a:lnTo>
                    <a:lnTo>
                      <a:pt x="141" y="230"/>
                    </a:lnTo>
                    <a:lnTo>
                      <a:pt x="141" y="230"/>
                    </a:lnTo>
                    <a:lnTo>
                      <a:pt x="170" y="207"/>
                    </a:lnTo>
                    <a:lnTo>
                      <a:pt x="183" y="196"/>
                    </a:lnTo>
                    <a:lnTo>
                      <a:pt x="198" y="187"/>
                    </a:lnTo>
                    <a:lnTo>
                      <a:pt x="214" y="179"/>
                    </a:lnTo>
                    <a:lnTo>
                      <a:pt x="231" y="171"/>
                    </a:lnTo>
                    <a:lnTo>
                      <a:pt x="247" y="166"/>
                    </a:lnTo>
                    <a:lnTo>
                      <a:pt x="266" y="163"/>
                    </a:lnTo>
                    <a:lnTo>
                      <a:pt x="277" y="162"/>
                    </a:lnTo>
                    <a:lnTo>
                      <a:pt x="286" y="162"/>
                    </a:lnTo>
                    <a:lnTo>
                      <a:pt x="298" y="163"/>
                    </a:lnTo>
                    <a:lnTo>
                      <a:pt x="308" y="164"/>
                    </a:lnTo>
                    <a:lnTo>
                      <a:pt x="320" y="166"/>
                    </a:lnTo>
                    <a:lnTo>
                      <a:pt x="332" y="169"/>
                    </a:lnTo>
                    <a:lnTo>
                      <a:pt x="345" y="172"/>
                    </a:lnTo>
                    <a:lnTo>
                      <a:pt x="358" y="176"/>
                    </a:lnTo>
                    <a:lnTo>
                      <a:pt x="387" y="188"/>
                    </a:lnTo>
                    <a:lnTo>
                      <a:pt x="417" y="204"/>
                    </a:lnTo>
                    <a:lnTo>
                      <a:pt x="451" y="223"/>
                    </a:lnTo>
                    <a:lnTo>
                      <a:pt x="486" y="246"/>
                    </a:lnTo>
                    <a:lnTo>
                      <a:pt x="486" y="246"/>
                    </a:lnTo>
                    <a:lnTo>
                      <a:pt x="521" y="268"/>
                    </a:lnTo>
                    <a:lnTo>
                      <a:pt x="553" y="288"/>
                    </a:lnTo>
                    <a:lnTo>
                      <a:pt x="585" y="304"/>
                    </a:lnTo>
                    <a:lnTo>
                      <a:pt x="616" y="319"/>
                    </a:lnTo>
                    <a:lnTo>
                      <a:pt x="646" y="332"/>
                    </a:lnTo>
                    <a:lnTo>
                      <a:pt x="675" y="342"/>
                    </a:lnTo>
                    <a:lnTo>
                      <a:pt x="702" y="349"/>
                    </a:lnTo>
                    <a:lnTo>
                      <a:pt x="730" y="356"/>
                    </a:lnTo>
                    <a:lnTo>
                      <a:pt x="756" y="360"/>
                    </a:lnTo>
                    <a:lnTo>
                      <a:pt x="781" y="362"/>
                    </a:lnTo>
                    <a:lnTo>
                      <a:pt x="806" y="362"/>
                    </a:lnTo>
                    <a:lnTo>
                      <a:pt x="829" y="361"/>
                    </a:lnTo>
                    <a:lnTo>
                      <a:pt x="852" y="358"/>
                    </a:lnTo>
                    <a:lnTo>
                      <a:pt x="875" y="354"/>
                    </a:lnTo>
                    <a:lnTo>
                      <a:pt x="896" y="347"/>
                    </a:lnTo>
                    <a:lnTo>
                      <a:pt x="917" y="340"/>
                    </a:lnTo>
                    <a:lnTo>
                      <a:pt x="937" y="332"/>
                    </a:lnTo>
                    <a:lnTo>
                      <a:pt x="957" y="322"/>
                    </a:lnTo>
                    <a:lnTo>
                      <a:pt x="976" y="312"/>
                    </a:lnTo>
                    <a:lnTo>
                      <a:pt x="995" y="300"/>
                    </a:lnTo>
                    <a:lnTo>
                      <a:pt x="1013" y="288"/>
                    </a:lnTo>
                    <a:lnTo>
                      <a:pt x="1030" y="274"/>
                    </a:lnTo>
                    <a:lnTo>
                      <a:pt x="1047" y="260"/>
                    </a:lnTo>
                    <a:lnTo>
                      <a:pt x="1064" y="247"/>
                    </a:lnTo>
                    <a:lnTo>
                      <a:pt x="1095" y="216"/>
                    </a:lnTo>
                    <a:lnTo>
                      <a:pt x="1126" y="185"/>
                    </a:lnTo>
                    <a:lnTo>
                      <a:pt x="1154" y="152"/>
                    </a:lnTo>
                    <a:lnTo>
                      <a:pt x="1182" y="121"/>
                    </a:lnTo>
                    <a:lnTo>
                      <a:pt x="1214" y="84"/>
                    </a:lnTo>
                    <a:lnTo>
                      <a:pt x="1214" y="84"/>
                    </a:lnTo>
                    <a:lnTo>
                      <a:pt x="1232" y="66"/>
                    </a:lnTo>
                    <a:lnTo>
                      <a:pt x="1247" y="50"/>
                    </a:lnTo>
                    <a:lnTo>
                      <a:pt x="1264" y="36"/>
                    </a:lnTo>
                    <a:lnTo>
                      <a:pt x="1279" y="24"/>
                    </a:lnTo>
                    <a:lnTo>
                      <a:pt x="1294" y="15"/>
                    </a:lnTo>
                    <a:lnTo>
                      <a:pt x="1307" y="9"/>
                    </a:lnTo>
                    <a:lnTo>
                      <a:pt x="1320" y="4"/>
                    </a:lnTo>
                    <a:lnTo>
                      <a:pt x="1331" y="2"/>
                    </a:lnTo>
                    <a:lnTo>
                      <a:pt x="1331" y="2"/>
                    </a:lnTo>
                    <a:lnTo>
                      <a:pt x="1340" y="3"/>
                    </a:lnTo>
                    <a:lnTo>
                      <a:pt x="1348" y="4"/>
                    </a:lnTo>
                    <a:lnTo>
                      <a:pt x="1356" y="8"/>
                    </a:lnTo>
                    <a:lnTo>
                      <a:pt x="1366" y="12"/>
                    </a:lnTo>
                    <a:lnTo>
                      <a:pt x="1375" y="17"/>
                    </a:lnTo>
                    <a:lnTo>
                      <a:pt x="1385" y="23"/>
                    </a:lnTo>
                    <a:lnTo>
                      <a:pt x="1406" y="39"/>
                    </a:lnTo>
                    <a:lnTo>
                      <a:pt x="1426" y="56"/>
                    </a:lnTo>
                    <a:lnTo>
                      <a:pt x="1447" y="76"/>
                    </a:lnTo>
                    <a:lnTo>
                      <a:pt x="1487" y="116"/>
                    </a:lnTo>
                    <a:lnTo>
                      <a:pt x="1487" y="116"/>
                    </a:lnTo>
                    <a:lnTo>
                      <a:pt x="1517" y="145"/>
                    </a:lnTo>
                    <a:lnTo>
                      <a:pt x="1546" y="174"/>
                    </a:lnTo>
                    <a:lnTo>
                      <a:pt x="1562" y="188"/>
                    </a:lnTo>
                    <a:lnTo>
                      <a:pt x="1579" y="202"/>
                    </a:lnTo>
                    <a:lnTo>
                      <a:pt x="1594" y="214"/>
                    </a:lnTo>
                    <a:lnTo>
                      <a:pt x="1611" y="227"/>
                    </a:lnTo>
                    <a:lnTo>
                      <a:pt x="1629" y="237"/>
                    </a:lnTo>
                    <a:lnTo>
                      <a:pt x="1647" y="248"/>
                    </a:lnTo>
                    <a:lnTo>
                      <a:pt x="1666" y="257"/>
                    </a:lnTo>
                    <a:lnTo>
                      <a:pt x="1685" y="265"/>
                    </a:lnTo>
                    <a:lnTo>
                      <a:pt x="1704" y="271"/>
                    </a:lnTo>
                    <a:lnTo>
                      <a:pt x="1724" y="276"/>
                    </a:lnTo>
                    <a:lnTo>
                      <a:pt x="1745" y="278"/>
                    </a:lnTo>
                    <a:lnTo>
                      <a:pt x="1767" y="279"/>
                    </a:lnTo>
                    <a:lnTo>
                      <a:pt x="1767" y="279"/>
                    </a:lnTo>
                    <a:lnTo>
                      <a:pt x="1780" y="279"/>
                    </a:lnTo>
                    <a:lnTo>
                      <a:pt x="1794" y="278"/>
                    </a:lnTo>
                    <a:lnTo>
                      <a:pt x="1806" y="276"/>
                    </a:lnTo>
                    <a:lnTo>
                      <a:pt x="1819" y="274"/>
                    </a:lnTo>
                    <a:lnTo>
                      <a:pt x="1831" y="271"/>
                    </a:lnTo>
                    <a:lnTo>
                      <a:pt x="1843" y="267"/>
                    </a:lnTo>
                    <a:lnTo>
                      <a:pt x="1855" y="262"/>
                    </a:lnTo>
                    <a:lnTo>
                      <a:pt x="1868" y="257"/>
                    </a:lnTo>
                    <a:lnTo>
                      <a:pt x="1880" y="252"/>
                    </a:lnTo>
                    <a:lnTo>
                      <a:pt x="1892" y="245"/>
                    </a:lnTo>
                    <a:lnTo>
                      <a:pt x="1904" y="237"/>
                    </a:lnTo>
                    <a:lnTo>
                      <a:pt x="1915" y="230"/>
                    </a:lnTo>
                    <a:lnTo>
                      <a:pt x="1938" y="212"/>
                    </a:lnTo>
                    <a:lnTo>
                      <a:pt x="1960" y="19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156" y="0"/>
                    </a:lnTo>
                    <a:lnTo>
                      <a:pt x="21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:a16="http://schemas.microsoft.com/office/drawing/2014/main" id="{F5725947-AD4C-416A-A310-7231814A7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5" y="4184649"/>
                <a:ext cx="558800" cy="31749"/>
              </a:xfrm>
              <a:custGeom>
                <a:avLst/>
                <a:gdLst>
                  <a:gd name="T0" fmla="*/ 81 w 2461"/>
                  <a:gd name="T1" fmla="*/ 0 h 143"/>
                  <a:gd name="T2" fmla="*/ 73 w 2461"/>
                  <a:gd name="T3" fmla="*/ 1 h 143"/>
                  <a:gd name="T4" fmla="*/ 57 w 2461"/>
                  <a:gd name="T5" fmla="*/ 3 h 143"/>
                  <a:gd name="T6" fmla="*/ 43 w 2461"/>
                  <a:gd name="T7" fmla="*/ 8 h 143"/>
                  <a:gd name="T8" fmla="*/ 29 w 2461"/>
                  <a:gd name="T9" fmla="*/ 17 h 143"/>
                  <a:gd name="T10" fmla="*/ 19 w 2461"/>
                  <a:gd name="T11" fmla="*/ 26 h 143"/>
                  <a:gd name="T12" fmla="*/ 9 w 2461"/>
                  <a:gd name="T13" fmla="*/ 38 h 143"/>
                  <a:gd name="T14" fmla="*/ 3 w 2461"/>
                  <a:gd name="T15" fmla="*/ 50 h 143"/>
                  <a:gd name="T16" fmla="*/ 0 w 2461"/>
                  <a:gd name="T17" fmla="*/ 64 h 143"/>
                  <a:gd name="T18" fmla="*/ 0 w 2461"/>
                  <a:gd name="T19" fmla="*/ 71 h 143"/>
                  <a:gd name="T20" fmla="*/ 2 w 2461"/>
                  <a:gd name="T21" fmla="*/ 86 h 143"/>
                  <a:gd name="T22" fmla="*/ 6 w 2461"/>
                  <a:gd name="T23" fmla="*/ 99 h 143"/>
                  <a:gd name="T24" fmla="*/ 14 w 2461"/>
                  <a:gd name="T25" fmla="*/ 111 h 143"/>
                  <a:gd name="T26" fmla="*/ 24 w 2461"/>
                  <a:gd name="T27" fmla="*/ 122 h 143"/>
                  <a:gd name="T28" fmla="*/ 36 w 2461"/>
                  <a:gd name="T29" fmla="*/ 130 h 143"/>
                  <a:gd name="T30" fmla="*/ 49 w 2461"/>
                  <a:gd name="T31" fmla="*/ 136 h 143"/>
                  <a:gd name="T32" fmla="*/ 65 w 2461"/>
                  <a:gd name="T33" fmla="*/ 141 h 143"/>
                  <a:gd name="T34" fmla="*/ 81 w 2461"/>
                  <a:gd name="T35" fmla="*/ 143 h 143"/>
                  <a:gd name="T36" fmla="*/ 2381 w 2461"/>
                  <a:gd name="T37" fmla="*/ 143 h 143"/>
                  <a:gd name="T38" fmla="*/ 2396 w 2461"/>
                  <a:gd name="T39" fmla="*/ 141 h 143"/>
                  <a:gd name="T40" fmla="*/ 2412 w 2461"/>
                  <a:gd name="T41" fmla="*/ 136 h 143"/>
                  <a:gd name="T42" fmla="*/ 2426 w 2461"/>
                  <a:gd name="T43" fmla="*/ 130 h 143"/>
                  <a:gd name="T44" fmla="*/ 2438 w 2461"/>
                  <a:gd name="T45" fmla="*/ 122 h 143"/>
                  <a:gd name="T46" fmla="*/ 2448 w 2461"/>
                  <a:gd name="T47" fmla="*/ 111 h 143"/>
                  <a:gd name="T48" fmla="*/ 2455 w 2461"/>
                  <a:gd name="T49" fmla="*/ 99 h 143"/>
                  <a:gd name="T50" fmla="*/ 2460 w 2461"/>
                  <a:gd name="T51" fmla="*/ 86 h 143"/>
                  <a:gd name="T52" fmla="*/ 2461 w 2461"/>
                  <a:gd name="T53" fmla="*/ 71 h 143"/>
                  <a:gd name="T54" fmla="*/ 2461 w 2461"/>
                  <a:gd name="T55" fmla="*/ 64 h 143"/>
                  <a:gd name="T56" fmla="*/ 2458 w 2461"/>
                  <a:gd name="T57" fmla="*/ 50 h 143"/>
                  <a:gd name="T58" fmla="*/ 2452 w 2461"/>
                  <a:gd name="T59" fmla="*/ 38 h 143"/>
                  <a:gd name="T60" fmla="*/ 2443 w 2461"/>
                  <a:gd name="T61" fmla="*/ 26 h 143"/>
                  <a:gd name="T62" fmla="*/ 2432 w 2461"/>
                  <a:gd name="T63" fmla="*/ 17 h 143"/>
                  <a:gd name="T64" fmla="*/ 2419 w 2461"/>
                  <a:gd name="T65" fmla="*/ 8 h 143"/>
                  <a:gd name="T66" fmla="*/ 2405 w 2461"/>
                  <a:gd name="T67" fmla="*/ 3 h 143"/>
                  <a:gd name="T68" fmla="*/ 2389 w 2461"/>
                  <a:gd name="T69" fmla="*/ 1 h 143"/>
                  <a:gd name="T70" fmla="*/ 2381 w 2461"/>
                  <a:gd name="T71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61" h="143">
                    <a:moveTo>
                      <a:pt x="23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3" y="1"/>
                    </a:lnTo>
                    <a:lnTo>
                      <a:pt x="65" y="2"/>
                    </a:lnTo>
                    <a:lnTo>
                      <a:pt x="57" y="3"/>
                    </a:lnTo>
                    <a:lnTo>
                      <a:pt x="49" y="6"/>
                    </a:lnTo>
                    <a:lnTo>
                      <a:pt x="43" y="8"/>
                    </a:lnTo>
                    <a:lnTo>
                      <a:pt x="36" y="13"/>
                    </a:lnTo>
                    <a:lnTo>
                      <a:pt x="29" y="17"/>
                    </a:lnTo>
                    <a:lnTo>
                      <a:pt x="24" y="21"/>
                    </a:lnTo>
                    <a:lnTo>
                      <a:pt x="19" y="26"/>
                    </a:lnTo>
                    <a:lnTo>
                      <a:pt x="14" y="32"/>
                    </a:lnTo>
                    <a:lnTo>
                      <a:pt x="9" y="38"/>
                    </a:lnTo>
                    <a:lnTo>
                      <a:pt x="6" y="44"/>
                    </a:lnTo>
                    <a:lnTo>
                      <a:pt x="3" y="50"/>
                    </a:lnTo>
                    <a:lnTo>
                      <a:pt x="2" y="57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9"/>
                    </a:lnTo>
                    <a:lnTo>
                      <a:pt x="2" y="86"/>
                    </a:lnTo>
                    <a:lnTo>
                      <a:pt x="3" y="92"/>
                    </a:lnTo>
                    <a:lnTo>
                      <a:pt x="6" y="99"/>
                    </a:lnTo>
                    <a:lnTo>
                      <a:pt x="9" y="105"/>
                    </a:lnTo>
                    <a:lnTo>
                      <a:pt x="14" y="111"/>
                    </a:lnTo>
                    <a:lnTo>
                      <a:pt x="19" y="117"/>
                    </a:lnTo>
                    <a:lnTo>
                      <a:pt x="24" y="122"/>
                    </a:lnTo>
                    <a:lnTo>
                      <a:pt x="29" y="126"/>
                    </a:lnTo>
                    <a:lnTo>
                      <a:pt x="36" y="130"/>
                    </a:lnTo>
                    <a:lnTo>
                      <a:pt x="43" y="133"/>
                    </a:lnTo>
                    <a:lnTo>
                      <a:pt x="49" y="136"/>
                    </a:lnTo>
                    <a:lnTo>
                      <a:pt x="57" y="140"/>
                    </a:lnTo>
                    <a:lnTo>
                      <a:pt x="65" y="141"/>
                    </a:lnTo>
                    <a:lnTo>
                      <a:pt x="73" y="142"/>
                    </a:lnTo>
                    <a:lnTo>
                      <a:pt x="81" y="143"/>
                    </a:lnTo>
                    <a:lnTo>
                      <a:pt x="2381" y="143"/>
                    </a:lnTo>
                    <a:lnTo>
                      <a:pt x="2381" y="143"/>
                    </a:lnTo>
                    <a:lnTo>
                      <a:pt x="2389" y="142"/>
                    </a:lnTo>
                    <a:lnTo>
                      <a:pt x="2396" y="141"/>
                    </a:lnTo>
                    <a:lnTo>
                      <a:pt x="2405" y="140"/>
                    </a:lnTo>
                    <a:lnTo>
                      <a:pt x="2412" y="136"/>
                    </a:lnTo>
                    <a:lnTo>
                      <a:pt x="2419" y="133"/>
                    </a:lnTo>
                    <a:lnTo>
                      <a:pt x="2426" y="130"/>
                    </a:lnTo>
                    <a:lnTo>
                      <a:pt x="2432" y="126"/>
                    </a:lnTo>
                    <a:lnTo>
                      <a:pt x="2438" y="122"/>
                    </a:lnTo>
                    <a:lnTo>
                      <a:pt x="2443" y="117"/>
                    </a:lnTo>
                    <a:lnTo>
                      <a:pt x="2448" y="111"/>
                    </a:lnTo>
                    <a:lnTo>
                      <a:pt x="2452" y="105"/>
                    </a:lnTo>
                    <a:lnTo>
                      <a:pt x="2455" y="99"/>
                    </a:lnTo>
                    <a:lnTo>
                      <a:pt x="2458" y="92"/>
                    </a:lnTo>
                    <a:lnTo>
                      <a:pt x="2460" y="86"/>
                    </a:lnTo>
                    <a:lnTo>
                      <a:pt x="2461" y="79"/>
                    </a:lnTo>
                    <a:lnTo>
                      <a:pt x="2461" y="71"/>
                    </a:lnTo>
                    <a:lnTo>
                      <a:pt x="2461" y="71"/>
                    </a:lnTo>
                    <a:lnTo>
                      <a:pt x="2461" y="64"/>
                    </a:lnTo>
                    <a:lnTo>
                      <a:pt x="2460" y="57"/>
                    </a:lnTo>
                    <a:lnTo>
                      <a:pt x="2458" y="50"/>
                    </a:lnTo>
                    <a:lnTo>
                      <a:pt x="2455" y="44"/>
                    </a:lnTo>
                    <a:lnTo>
                      <a:pt x="2452" y="38"/>
                    </a:lnTo>
                    <a:lnTo>
                      <a:pt x="2448" y="32"/>
                    </a:lnTo>
                    <a:lnTo>
                      <a:pt x="2443" y="26"/>
                    </a:lnTo>
                    <a:lnTo>
                      <a:pt x="2438" y="21"/>
                    </a:lnTo>
                    <a:lnTo>
                      <a:pt x="2432" y="17"/>
                    </a:lnTo>
                    <a:lnTo>
                      <a:pt x="2426" y="13"/>
                    </a:lnTo>
                    <a:lnTo>
                      <a:pt x="2419" y="8"/>
                    </a:lnTo>
                    <a:lnTo>
                      <a:pt x="2412" y="6"/>
                    </a:lnTo>
                    <a:lnTo>
                      <a:pt x="2405" y="3"/>
                    </a:lnTo>
                    <a:lnTo>
                      <a:pt x="2396" y="2"/>
                    </a:lnTo>
                    <a:lnTo>
                      <a:pt x="2389" y="1"/>
                    </a:lnTo>
                    <a:lnTo>
                      <a:pt x="2381" y="0"/>
                    </a:lnTo>
                    <a:lnTo>
                      <a:pt x="238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:a16="http://schemas.microsoft.com/office/drawing/2014/main" id="{929D7E19-A082-46EE-9E14-5693E8C585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1429" y="3670298"/>
                <a:ext cx="515938" cy="374649"/>
              </a:xfrm>
              <a:custGeom>
                <a:avLst/>
                <a:gdLst>
                  <a:gd name="T0" fmla="*/ 2269 w 2273"/>
                  <a:gd name="T1" fmla="*/ 1128 h 1646"/>
                  <a:gd name="T2" fmla="*/ 2198 w 2273"/>
                  <a:gd name="T3" fmla="*/ 1249 h 1646"/>
                  <a:gd name="T4" fmla="*/ 1933 w 2273"/>
                  <a:gd name="T5" fmla="*/ 1512 h 1646"/>
                  <a:gd name="T6" fmla="*/ 1865 w 2273"/>
                  <a:gd name="T7" fmla="*/ 1558 h 1646"/>
                  <a:gd name="T8" fmla="*/ 1801 w 2273"/>
                  <a:gd name="T9" fmla="*/ 1561 h 1646"/>
                  <a:gd name="T10" fmla="*/ 1719 w 2273"/>
                  <a:gd name="T11" fmla="*/ 1518 h 1646"/>
                  <a:gd name="T12" fmla="*/ 1557 w 2273"/>
                  <a:gd name="T13" fmla="*/ 1364 h 1646"/>
                  <a:gd name="T14" fmla="*/ 1454 w 2273"/>
                  <a:gd name="T15" fmla="*/ 1299 h 1646"/>
                  <a:gd name="T16" fmla="*/ 1378 w 2273"/>
                  <a:gd name="T17" fmla="*/ 1289 h 1646"/>
                  <a:gd name="T18" fmla="*/ 1294 w 2273"/>
                  <a:gd name="T19" fmla="*/ 1316 h 1646"/>
                  <a:gd name="T20" fmla="*/ 1199 w 2273"/>
                  <a:gd name="T21" fmla="*/ 1391 h 1646"/>
                  <a:gd name="T22" fmla="*/ 1039 w 2273"/>
                  <a:gd name="T23" fmla="*/ 1566 h 1646"/>
                  <a:gd name="T24" fmla="*/ 949 w 2273"/>
                  <a:gd name="T25" fmla="*/ 1626 h 1646"/>
                  <a:gd name="T26" fmla="*/ 845 w 2273"/>
                  <a:gd name="T27" fmla="*/ 1646 h 1646"/>
                  <a:gd name="T28" fmla="*/ 717 w 2273"/>
                  <a:gd name="T29" fmla="*/ 1612 h 1646"/>
                  <a:gd name="T30" fmla="*/ 587 w 2273"/>
                  <a:gd name="T31" fmla="*/ 1534 h 1646"/>
                  <a:gd name="T32" fmla="*/ 443 w 2273"/>
                  <a:gd name="T33" fmla="*/ 1464 h 1646"/>
                  <a:gd name="T34" fmla="*/ 328 w 2273"/>
                  <a:gd name="T35" fmla="*/ 1447 h 1646"/>
                  <a:gd name="T36" fmla="*/ 238 w 2273"/>
                  <a:gd name="T37" fmla="*/ 1466 h 1646"/>
                  <a:gd name="T38" fmla="*/ 141 w 2273"/>
                  <a:gd name="T39" fmla="*/ 1529 h 1646"/>
                  <a:gd name="T40" fmla="*/ 73 w 2273"/>
                  <a:gd name="T41" fmla="*/ 1567 h 1646"/>
                  <a:gd name="T42" fmla="*/ 23 w 2273"/>
                  <a:gd name="T43" fmla="*/ 1531 h 1646"/>
                  <a:gd name="T44" fmla="*/ 0 w 2273"/>
                  <a:gd name="T45" fmla="*/ 1453 h 1646"/>
                  <a:gd name="T46" fmla="*/ 7 w 2273"/>
                  <a:gd name="T47" fmla="*/ 731 h 1646"/>
                  <a:gd name="T48" fmla="*/ 54 w 2273"/>
                  <a:gd name="T49" fmla="*/ 653 h 1646"/>
                  <a:gd name="T50" fmla="*/ 144 w 2273"/>
                  <a:gd name="T51" fmla="*/ 583 h 1646"/>
                  <a:gd name="T52" fmla="*/ 297 w 2273"/>
                  <a:gd name="T53" fmla="*/ 510 h 1646"/>
                  <a:gd name="T54" fmla="*/ 588 w 2273"/>
                  <a:gd name="T55" fmla="*/ 182 h 1646"/>
                  <a:gd name="T56" fmla="*/ 600 w 2273"/>
                  <a:gd name="T57" fmla="*/ 138 h 1646"/>
                  <a:gd name="T58" fmla="*/ 637 w 2273"/>
                  <a:gd name="T59" fmla="*/ 101 h 1646"/>
                  <a:gd name="T60" fmla="*/ 681 w 2273"/>
                  <a:gd name="T61" fmla="*/ 91 h 1646"/>
                  <a:gd name="T62" fmla="*/ 731 w 2273"/>
                  <a:gd name="T63" fmla="*/ 107 h 1646"/>
                  <a:gd name="T64" fmla="*/ 764 w 2273"/>
                  <a:gd name="T65" fmla="*/ 147 h 1646"/>
                  <a:gd name="T66" fmla="*/ 772 w 2273"/>
                  <a:gd name="T67" fmla="*/ 406 h 1646"/>
                  <a:gd name="T68" fmla="*/ 1045 w 2273"/>
                  <a:gd name="T69" fmla="*/ 91 h 1646"/>
                  <a:gd name="T70" fmla="*/ 1061 w 2273"/>
                  <a:gd name="T71" fmla="*/ 40 h 1646"/>
                  <a:gd name="T72" fmla="*/ 1101 w 2273"/>
                  <a:gd name="T73" fmla="*/ 7 h 1646"/>
                  <a:gd name="T74" fmla="*/ 1146 w 2273"/>
                  <a:gd name="T75" fmla="*/ 0 h 1646"/>
                  <a:gd name="T76" fmla="*/ 1195 w 2273"/>
                  <a:gd name="T77" fmla="*/ 21 h 1646"/>
                  <a:gd name="T78" fmla="*/ 1224 w 2273"/>
                  <a:gd name="T79" fmla="*/ 64 h 1646"/>
                  <a:gd name="T80" fmla="*/ 1299 w 2273"/>
                  <a:gd name="T81" fmla="*/ 389 h 1646"/>
                  <a:gd name="T82" fmla="*/ 1502 w 2273"/>
                  <a:gd name="T83" fmla="*/ 173 h 1646"/>
                  <a:gd name="T84" fmla="*/ 1522 w 2273"/>
                  <a:gd name="T85" fmla="*/ 124 h 1646"/>
                  <a:gd name="T86" fmla="*/ 1566 w 2273"/>
                  <a:gd name="T87" fmla="*/ 95 h 1646"/>
                  <a:gd name="T88" fmla="*/ 1611 w 2273"/>
                  <a:gd name="T89" fmla="*/ 93 h 1646"/>
                  <a:gd name="T90" fmla="*/ 1658 w 2273"/>
                  <a:gd name="T91" fmla="*/ 117 h 1646"/>
                  <a:gd name="T92" fmla="*/ 1683 w 2273"/>
                  <a:gd name="T93" fmla="*/ 163 h 1646"/>
                  <a:gd name="T94" fmla="*/ 1811 w 2273"/>
                  <a:gd name="T95" fmla="*/ 460 h 1646"/>
                  <a:gd name="T96" fmla="*/ 2070 w 2273"/>
                  <a:gd name="T97" fmla="*/ 550 h 1646"/>
                  <a:gd name="T98" fmla="*/ 2180 w 2273"/>
                  <a:gd name="T99" fmla="*/ 617 h 1646"/>
                  <a:gd name="T100" fmla="*/ 2249 w 2273"/>
                  <a:gd name="T101" fmla="*/ 691 h 1646"/>
                  <a:gd name="T102" fmla="*/ 2273 w 2273"/>
                  <a:gd name="T103" fmla="*/ 771 h 1646"/>
                  <a:gd name="T104" fmla="*/ 292 w 2273"/>
                  <a:gd name="T105" fmla="*/ 869 h 1646"/>
                  <a:gd name="T106" fmla="*/ 242 w 2273"/>
                  <a:gd name="T107" fmla="*/ 832 h 1646"/>
                  <a:gd name="T108" fmla="*/ 202 w 2273"/>
                  <a:gd name="T109" fmla="*/ 842 h 1646"/>
                  <a:gd name="T110" fmla="*/ 175 w 2273"/>
                  <a:gd name="T111" fmla="*/ 892 h 1646"/>
                  <a:gd name="T112" fmla="*/ 185 w 2273"/>
                  <a:gd name="T113" fmla="*/ 1231 h 1646"/>
                  <a:gd name="T114" fmla="*/ 236 w 2273"/>
                  <a:gd name="T115" fmla="*/ 1258 h 1646"/>
                  <a:gd name="T116" fmla="*/ 279 w 2273"/>
                  <a:gd name="T117" fmla="*/ 1240 h 1646"/>
                  <a:gd name="T118" fmla="*/ 297 w 2273"/>
                  <a:gd name="T119" fmla="*/ 892 h 1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73" h="1646">
                    <a:moveTo>
                      <a:pt x="2273" y="771"/>
                    </a:moveTo>
                    <a:lnTo>
                      <a:pt x="2273" y="771"/>
                    </a:lnTo>
                    <a:lnTo>
                      <a:pt x="2273" y="1085"/>
                    </a:lnTo>
                    <a:lnTo>
                      <a:pt x="2273" y="1085"/>
                    </a:lnTo>
                    <a:lnTo>
                      <a:pt x="2272" y="1107"/>
                    </a:lnTo>
                    <a:lnTo>
                      <a:pt x="2269" y="1128"/>
                    </a:lnTo>
                    <a:lnTo>
                      <a:pt x="2263" y="1148"/>
                    </a:lnTo>
                    <a:lnTo>
                      <a:pt x="2255" y="1168"/>
                    </a:lnTo>
                    <a:lnTo>
                      <a:pt x="2246" y="1187"/>
                    </a:lnTo>
                    <a:lnTo>
                      <a:pt x="2232" y="1207"/>
                    </a:lnTo>
                    <a:lnTo>
                      <a:pt x="2216" y="1228"/>
                    </a:lnTo>
                    <a:lnTo>
                      <a:pt x="2198" y="1249"/>
                    </a:lnTo>
                    <a:lnTo>
                      <a:pt x="2176" y="1272"/>
                    </a:lnTo>
                    <a:lnTo>
                      <a:pt x="2152" y="1297"/>
                    </a:lnTo>
                    <a:lnTo>
                      <a:pt x="2094" y="1355"/>
                    </a:lnTo>
                    <a:lnTo>
                      <a:pt x="2020" y="1426"/>
                    </a:lnTo>
                    <a:lnTo>
                      <a:pt x="1933" y="1512"/>
                    </a:lnTo>
                    <a:lnTo>
                      <a:pt x="1933" y="1512"/>
                    </a:lnTo>
                    <a:lnTo>
                      <a:pt x="1922" y="1523"/>
                    </a:lnTo>
                    <a:lnTo>
                      <a:pt x="1910" y="1533"/>
                    </a:lnTo>
                    <a:lnTo>
                      <a:pt x="1899" y="1541"/>
                    </a:lnTo>
                    <a:lnTo>
                      <a:pt x="1887" y="1548"/>
                    </a:lnTo>
                    <a:lnTo>
                      <a:pt x="1876" y="1554"/>
                    </a:lnTo>
                    <a:lnTo>
                      <a:pt x="1865" y="1558"/>
                    </a:lnTo>
                    <a:lnTo>
                      <a:pt x="1854" y="1561"/>
                    </a:lnTo>
                    <a:lnTo>
                      <a:pt x="1843" y="1564"/>
                    </a:lnTo>
                    <a:lnTo>
                      <a:pt x="1833" y="1565"/>
                    </a:lnTo>
                    <a:lnTo>
                      <a:pt x="1822" y="1565"/>
                    </a:lnTo>
                    <a:lnTo>
                      <a:pt x="1812" y="1564"/>
                    </a:lnTo>
                    <a:lnTo>
                      <a:pt x="1801" y="1561"/>
                    </a:lnTo>
                    <a:lnTo>
                      <a:pt x="1791" y="1559"/>
                    </a:lnTo>
                    <a:lnTo>
                      <a:pt x="1780" y="1555"/>
                    </a:lnTo>
                    <a:lnTo>
                      <a:pt x="1770" y="1551"/>
                    </a:lnTo>
                    <a:lnTo>
                      <a:pt x="1760" y="1546"/>
                    </a:lnTo>
                    <a:lnTo>
                      <a:pt x="1739" y="1533"/>
                    </a:lnTo>
                    <a:lnTo>
                      <a:pt x="1719" y="1518"/>
                    </a:lnTo>
                    <a:lnTo>
                      <a:pt x="1699" y="1502"/>
                    </a:lnTo>
                    <a:lnTo>
                      <a:pt x="1680" y="1484"/>
                    </a:lnTo>
                    <a:lnTo>
                      <a:pt x="1640" y="1444"/>
                    </a:lnTo>
                    <a:lnTo>
                      <a:pt x="1599" y="1403"/>
                    </a:lnTo>
                    <a:lnTo>
                      <a:pt x="1578" y="1383"/>
                    </a:lnTo>
                    <a:lnTo>
                      <a:pt x="1557" y="1364"/>
                    </a:lnTo>
                    <a:lnTo>
                      <a:pt x="1535" y="1346"/>
                    </a:lnTo>
                    <a:lnTo>
                      <a:pt x="1513" y="1330"/>
                    </a:lnTo>
                    <a:lnTo>
                      <a:pt x="1490" y="1316"/>
                    </a:lnTo>
                    <a:lnTo>
                      <a:pt x="1478" y="1310"/>
                    </a:lnTo>
                    <a:lnTo>
                      <a:pt x="1466" y="1304"/>
                    </a:lnTo>
                    <a:lnTo>
                      <a:pt x="1454" y="1299"/>
                    </a:lnTo>
                    <a:lnTo>
                      <a:pt x="1442" y="1295"/>
                    </a:lnTo>
                    <a:lnTo>
                      <a:pt x="1430" y="1292"/>
                    </a:lnTo>
                    <a:lnTo>
                      <a:pt x="1418" y="1290"/>
                    </a:lnTo>
                    <a:lnTo>
                      <a:pt x="1404" y="1288"/>
                    </a:lnTo>
                    <a:lnTo>
                      <a:pt x="1391" y="1288"/>
                    </a:lnTo>
                    <a:lnTo>
                      <a:pt x="1378" y="1289"/>
                    </a:lnTo>
                    <a:lnTo>
                      <a:pt x="1365" y="1290"/>
                    </a:lnTo>
                    <a:lnTo>
                      <a:pt x="1350" y="1293"/>
                    </a:lnTo>
                    <a:lnTo>
                      <a:pt x="1337" y="1296"/>
                    </a:lnTo>
                    <a:lnTo>
                      <a:pt x="1323" y="1301"/>
                    </a:lnTo>
                    <a:lnTo>
                      <a:pt x="1308" y="1308"/>
                    </a:lnTo>
                    <a:lnTo>
                      <a:pt x="1294" y="1316"/>
                    </a:lnTo>
                    <a:lnTo>
                      <a:pt x="1279" y="1324"/>
                    </a:lnTo>
                    <a:lnTo>
                      <a:pt x="1263" y="1335"/>
                    </a:lnTo>
                    <a:lnTo>
                      <a:pt x="1248" y="1347"/>
                    </a:lnTo>
                    <a:lnTo>
                      <a:pt x="1232" y="1360"/>
                    </a:lnTo>
                    <a:lnTo>
                      <a:pt x="1215" y="1376"/>
                    </a:lnTo>
                    <a:lnTo>
                      <a:pt x="1199" y="1391"/>
                    </a:lnTo>
                    <a:lnTo>
                      <a:pt x="1183" y="1410"/>
                    </a:lnTo>
                    <a:lnTo>
                      <a:pt x="1183" y="1410"/>
                    </a:lnTo>
                    <a:lnTo>
                      <a:pt x="1124" y="1477"/>
                    </a:lnTo>
                    <a:lnTo>
                      <a:pt x="1096" y="1509"/>
                    </a:lnTo>
                    <a:lnTo>
                      <a:pt x="1067" y="1538"/>
                    </a:lnTo>
                    <a:lnTo>
                      <a:pt x="1039" y="1566"/>
                    </a:lnTo>
                    <a:lnTo>
                      <a:pt x="1024" y="1577"/>
                    </a:lnTo>
                    <a:lnTo>
                      <a:pt x="1010" y="1590"/>
                    </a:lnTo>
                    <a:lnTo>
                      <a:pt x="995" y="1600"/>
                    </a:lnTo>
                    <a:lnTo>
                      <a:pt x="980" y="1610"/>
                    </a:lnTo>
                    <a:lnTo>
                      <a:pt x="965" y="1618"/>
                    </a:lnTo>
                    <a:lnTo>
                      <a:pt x="949" y="1626"/>
                    </a:lnTo>
                    <a:lnTo>
                      <a:pt x="933" y="1633"/>
                    </a:lnTo>
                    <a:lnTo>
                      <a:pt x="916" y="1638"/>
                    </a:lnTo>
                    <a:lnTo>
                      <a:pt x="900" y="1642"/>
                    </a:lnTo>
                    <a:lnTo>
                      <a:pt x="882" y="1645"/>
                    </a:lnTo>
                    <a:lnTo>
                      <a:pt x="864" y="1646"/>
                    </a:lnTo>
                    <a:lnTo>
                      <a:pt x="845" y="1646"/>
                    </a:lnTo>
                    <a:lnTo>
                      <a:pt x="826" y="1645"/>
                    </a:lnTo>
                    <a:lnTo>
                      <a:pt x="806" y="1642"/>
                    </a:lnTo>
                    <a:lnTo>
                      <a:pt x="785" y="1637"/>
                    </a:lnTo>
                    <a:lnTo>
                      <a:pt x="763" y="1631"/>
                    </a:lnTo>
                    <a:lnTo>
                      <a:pt x="741" y="1622"/>
                    </a:lnTo>
                    <a:lnTo>
                      <a:pt x="717" y="1612"/>
                    </a:lnTo>
                    <a:lnTo>
                      <a:pt x="693" y="1600"/>
                    </a:lnTo>
                    <a:lnTo>
                      <a:pt x="668" y="1587"/>
                    </a:lnTo>
                    <a:lnTo>
                      <a:pt x="642" y="1571"/>
                    </a:lnTo>
                    <a:lnTo>
                      <a:pt x="615" y="1552"/>
                    </a:lnTo>
                    <a:lnTo>
                      <a:pt x="615" y="1552"/>
                    </a:lnTo>
                    <a:lnTo>
                      <a:pt x="587" y="1534"/>
                    </a:lnTo>
                    <a:lnTo>
                      <a:pt x="561" y="1518"/>
                    </a:lnTo>
                    <a:lnTo>
                      <a:pt x="535" y="1504"/>
                    </a:lnTo>
                    <a:lnTo>
                      <a:pt x="511" y="1492"/>
                    </a:lnTo>
                    <a:lnTo>
                      <a:pt x="488" y="1481"/>
                    </a:lnTo>
                    <a:lnTo>
                      <a:pt x="465" y="1472"/>
                    </a:lnTo>
                    <a:lnTo>
                      <a:pt x="443" y="1464"/>
                    </a:lnTo>
                    <a:lnTo>
                      <a:pt x="422" y="1459"/>
                    </a:lnTo>
                    <a:lnTo>
                      <a:pt x="402" y="1453"/>
                    </a:lnTo>
                    <a:lnTo>
                      <a:pt x="382" y="1450"/>
                    </a:lnTo>
                    <a:lnTo>
                      <a:pt x="363" y="1448"/>
                    </a:lnTo>
                    <a:lnTo>
                      <a:pt x="345" y="1447"/>
                    </a:lnTo>
                    <a:lnTo>
                      <a:pt x="328" y="1447"/>
                    </a:lnTo>
                    <a:lnTo>
                      <a:pt x="312" y="1448"/>
                    </a:lnTo>
                    <a:lnTo>
                      <a:pt x="296" y="1450"/>
                    </a:lnTo>
                    <a:lnTo>
                      <a:pt x="280" y="1453"/>
                    </a:lnTo>
                    <a:lnTo>
                      <a:pt x="267" y="1457"/>
                    </a:lnTo>
                    <a:lnTo>
                      <a:pt x="252" y="1462"/>
                    </a:lnTo>
                    <a:lnTo>
                      <a:pt x="238" y="1466"/>
                    </a:lnTo>
                    <a:lnTo>
                      <a:pt x="226" y="1472"/>
                    </a:lnTo>
                    <a:lnTo>
                      <a:pt x="213" y="1479"/>
                    </a:lnTo>
                    <a:lnTo>
                      <a:pt x="202" y="1485"/>
                    </a:lnTo>
                    <a:lnTo>
                      <a:pt x="179" y="1498"/>
                    </a:lnTo>
                    <a:lnTo>
                      <a:pt x="160" y="1513"/>
                    </a:lnTo>
                    <a:lnTo>
                      <a:pt x="141" y="1529"/>
                    </a:lnTo>
                    <a:lnTo>
                      <a:pt x="107" y="1556"/>
                    </a:lnTo>
                    <a:lnTo>
                      <a:pt x="107" y="1556"/>
                    </a:lnTo>
                    <a:lnTo>
                      <a:pt x="99" y="1562"/>
                    </a:lnTo>
                    <a:lnTo>
                      <a:pt x="90" y="1566"/>
                    </a:lnTo>
                    <a:lnTo>
                      <a:pt x="81" y="1567"/>
                    </a:lnTo>
                    <a:lnTo>
                      <a:pt x="73" y="1567"/>
                    </a:lnTo>
                    <a:lnTo>
                      <a:pt x="63" y="1565"/>
                    </a:lnTo>
                    <a:lnTo>
                      <a:pt x="55" y="1561"/>
                    </a:lnTo>
                    <a:lnTo>
                      <a:pt x="46" y="1555"/>
                    </a:lnTo>
                    <a:lnTo>
                      <a:pt x="38" y="1549"/>
                    </a:lnTo>
                    <a:lnTo>
                      <a:pt x="30" y="1540"/>
                    </a:lnTo>
                    <a:lnTo>
                      <a:pt x="23" y="1531"/>
                    </a:lnTo>
                    <a:lnTo>
                      <a:pt x="16" y="1520"/>
                    </a:lnTo>
                    <a:lnTo>
                      <a:pt x="11" y="1509"/>
                    </a:lnTo>
                    <a:lnTo>
                      <a:pt x="7" y="1496"/>
                    </a:lnTo>
                    <a:lnTo>
                      <a:pt x="3" y="1483"/>
                    </a:lnTo>
                    <a:lnTo>
                      <a:pt x="1" y="1468"/>
                    </a:lnTo>
                    <a:lnTo>
                      <a:pt x="0" y="1453"/>
                    </a:lnTo>
                    <a:lnTo>
                      <a:pt x="0" y="1453"/>
                    </a:lnTo>
                    <a:lnTo>
                      <a:pt x="0" y="771"/>
                    </a:lnTo>
                    <a:lnTo>
                      <a:pt x="0" y="771"/>
                    </a:lnTo>
                    <a:lnTo>
                      <a:pt x="1" y="757"/>
                    </a:lnTo>
                    <a:lnTo>
                      <a:pt x="3" y="743"/>
                    </a:lnTo>
                    <a:lnTo>
                      <a:pt x="7" y="731"/>
                    </a:lnTo>
                    <a:lnTo>
                      <a:pt x="11" y="717"/>
                    </a:lnTo>
                    <a:lnTo>
                      <a:pt x="17" y="704"/>
                    </a:lnTo>
                    <a:lnTo>
                      <a:pt x="24" y="691"/>
                    </a:lnTo>
                    <a:lnTo>
                      <a:pt x="33" y="678"/>
                    </a:lnTo>
                    <a:lnTo>
                      <a:pt x="43" y="666"/>
                    </a:lnTo>
                    <a:lnTo>
                      <a:pt x="54" y="653"/>
                    </a:lnTo>
                    <a:lnTo>
                      <a:pt x="66" y="641"/>
                    </a:lnTo>
                    <a:lnTo>
                      <a:pt x="80" y="629"/>
                    </a:lnTo>
                    <a:lnTo>
                      <a:pt x="94" y="617"/>
                    </a:lnTo>
                    <a:lnTo>
                      <a:pt x="109" y="606"/>
                    </a:lnTo>
                    <a:lnTo>
                      <a:pt x="126" y="594"/>
                    </a:lnTo>
                    <a:lnTo>
                      <a:pt x="144" y="583"/>
                    </a:lnTo>
                    <a:lnTo>
                      <a:pt x="163" y="571"/>
                    </a:lnTo>
                    <a:lnTo>
                      <a:pt x="183" y="561"/>
                    </a:lnTo>
                    <a:lnTo>
                      <a:pt x="204" y="550"/>
                    </a:lnTo>
                    <a:lnTo>
                      <a:pt x="226" y="540"/>
                    </a:lnTo>
                    <a:lnTo>
                      <a:pt x="249" y="530"/>
                    </a:lnTo>
                    <a:lnTo>
                      <a:pt x="297" y="510"/>
                    </a:lnTo>
                    <a:lnTo>
                      <a:pt x="349" y="493"/>
                    </a:lnTo>
                    <a:lnTo>
                      <a:pt x="404" y="476"/>
                    </a:lnTo>
                    <a:lnTo>
                      <a:pt x="463" y="460"/>
                    </a:lnTo>
                    <a:lnTo>
                      <a:pt x="524" y="445"/>
                    </a:lnTo>
                    <a:lnTo>
                      <a:pt x="588" y="433"/>
                    </a:lnTo>
                    <a:lnTo>
                      <a:pt x="588" y="182"/>
                    </a:lnTo>
                    <a:lnTo>
                      <a:pt x="588" y="182"/>
                    </a:lnTo>
                    <a:lnTo>
                      <a:pt x="589" y="173"/>
                    </a:lnTo>
                    <a:lnTo>
                      <a:pt x="590" y="163"/>
                    </a:lnTo>
                    <a:lnTo>
                      <a:pt x="593" y="155"/>
                    </a:lnTo>
                    <a:lnTo>
                      <a:pt x="596" y="147"/>
                    </a:lnTo>
                    <a:lnTo>
                      <a:pt x="600" y="138"/>
                    </a:lnTo>
                    <a:lnTo>
                      <a:pt x="604" y="131"/>
                    </a:lnTo>
                    <a:lnTo>
                      <a:pt x="609" y="124"/>
                    </a:lnTo>
                    <a:lnTo>
                      <a:pt x="616" y="117"/>
                    </a:lnTo>
                    <a:lnTo>
                      <a:pt x="622" y="112"/>
                    </a:lnTo>
                    <a:lnTo>
                      <a:pt x="629" y="107"/>
                    </a:lnTo>
                    <a:lnTo>
                      <a:pt x="637" y="101"/>
                    </a:lnTo>
                    <a:lnTo>
                      <a:pt x="645" y="98"/>
                    </a:lnTo>
                    <a:lnTo>
                      <a:pt x="653" y="95"/>
                    </a:lnTo>
                    <a:lnTo>
                      <a:pt x="662" y="93"/>
                    </a:lnTo>
                    <a:lnTo>
                      <a:pt x="671" y="91"/>
                    </a:lnTo>
                    <a:lnTo>
                      <a:pt x="681" y="91"/>
                    </a:lnTo>
                    <a:lnTo>
                      <a:pt x="681" y="91"/>
                    </a:lnTo>
                    <a:lnTo>
                      <a:pt x="689" y="91"/>
                    </a:lnTo>
                    <a:lnTo>
                      <a:pt x="698" y="93"/>
                    </a:lnTo>
                    <a:lnTo>
                      <a:pt x="707" y="95"/>
                    </a:lnTo>
                    <a:lnTo>
                      <a:pt x="715" y="98"/>
                    </a:lnTo>
                    <a:lnTo>
                      <a:pt x="724" y="101"/>
                    </a:lnTo>
                    <a:lnTo>
                      <a:pt x="731" y="107"/>
                    </a:lnTo>
                    <a:lnTo>
                      <a:pt x="738" y="112"/>
                    </a:lnTo>
                    <a:lnTo>
                      <a:pt x="745" y="117"/>
                    </a:lnTo>
                    <a:lnTo>
                      <a:pt x="751" y="124"/>
                    </a:lnTo>
                    <a:lnTo>
                      <a:pt x="756" y="131"/>
                    </a:lnTo>
                    <a:lnTo>
                      <a:pt x="760" y="138"/>
                    </a:lnTo>
                    <a:lnTo>
                      <a:pt x="764" y="147"/>
                    </a:lnTo>
                    <a:lnTo>
                      <a:pt x="768" y="155"/>
                    </a:lnTo>
                    <a:lnTo>
                      <a:pt x="770" y="163"/>
                    </a:lnTo>
                    <a:lnTo>
                      <a:pt x="771" y="173"/>
                    </a:lnTo>
                    <a:lnTo>
                      <a:pt x="772" y="182"/>
                    </a:lnTo>
                    <a:lnTo>
                      <a:pt x="772" y="406"/>
                    </a:lnTo>
                    <a:lnTo>
                      <a:pt x="772" y="406"/>
                    </a:lnTo>
                    <a:lnTo>
                      <a:pt x="838" y="398"/>
                    </a:lnTo>
                    <a:lnTo>
                      <a:pt x="905" y="393"/>
                    </a:lnTo>
                    <a:lnTo>
                      <a:pt x="975" y="389"/>
                    </a:lnTo>
                    <a:lnTo>
                      <a:pt x="1045" y="387"/>
                    </a:lnTo>
                    <a:lnTo>
                      <a:pt x="1045" y="91"/>
                    </a:lnTo>
                    <a:lnTo>
                      <a:pt x="1045" y="91"/>
                    </a:lnTo>
                    <a:lnTo>
                      <a:pt x="1045" y="81"/>
                    </a:lnTo>
                    <a:lnTo>
                      <a:pt x="1047" y="72"/>
                    </a:lnTo>
                    <a:lnTo>
                      <a:pt x="1050" y="64"/>
                    </a:lnTo>
                    <a:lnTo>
                      <a:pt x="1053" y="55"/>
                    </a:lnTo>
                    <a:lnTo>
                      <a:pt x="1057" y="47"/>
                    </a:lnTo>
                    <a:lnTo>
                      <a:pt x="1061" y="40"/>
                    </a:lnTo>
                    <a:lnTo>
                      <a:pt x="1066" y="32"/>
                    </a:lnTo>
                    <a:lnTo>
                      <a:pt x="1073" y="26"/>
                    </a:lnTo>
                    <a:lnTo>
                      <a:pt x="1079" y="21"/>
                    </a:lnTo>
                    <a:lnTo>
                      <a:pt x="1085" y="15"/>
                    </a:lnTo>
                    <a:lnTo>
                      <a:pt x="1094" y="10"/>
                    </a:lnTo>
                    <a:lnTo>
                      <a:pt x="1101" y="7"/>
                    </a:lnTo>
                    <a:lnTo>
                      <a:pt x="1109" y="4"/>
                    </a:lnTo>
                    <a:lnTo>
                      <a:pt x="1119" y="2"/>
                    </a:lnTo>
                    <a:lnTo>
                      <a:pt x="1127" y="0"/>
                    </a:lnTo>
                    <a:lnTo>
                      <a:pt x="1137" y="0"/>
                    </a:lnTo>
                    <a:lnTo>
                      <a:pt x="1137" y="0"/>
                    </a:lnTo>
                    <a:lnTo>
                      <a:pt x="1146" y="0"/>
                    </a:lnTo>
                    <a:lnTo>
                      <a:pt x="1155" y="2"/>
                    </a:lnTo>
                    <a:lnTo>
                      <a:pt x="1164" y="4"/>
                    </a:lnTo>
                    <a:lnTo>
                      <a:pt x="1172" y="7"/>
                    </a:lnTo>
                    <a:lnTo>
                      <a:pt x="1181" y="10"/>
                    </a:lnTo>
                    <a:lnTo>
                      <a:pt x="1188" y="15"/>
                    </a:lnTo>
                    <a:lnTo>
                      <a:pt x="1195" y="21"/>
                    </a:lnTo>
                    <a:lnTo>
                      <a:pt x="1202" y="26"/>
                    </a:lnTo>
                    <a:lnTo>
                      <a:pt x="1207" y="32"/>
                    </a:lnTo>
                    <a:lnTo>
                      <a:pt x="1212" y="40"/>
                    </a:lnTo>
                    <a:lnTo>
                      <a:pt x="1217" y="47"/>
                    </a:lnTo>
                    <a:lnTo>
                      <a:pt x="1220" y="55"/>
                    </a:lnTo>
                    <a:lnTo>
                      <a:pt x="1224" y="64"/>
                    </a:lnTo>
                    <a:lnTo>
                      <a:pt x="1226" y="72"/>
                    </a:lnTo>
                    <a:lnTo>
                      <a:pt x="1228" y="81"/>
                    </a:lnTo>
                    <a:lnTo>
                      <a:pt x="1228" y="91"/>
                    </a:lnTo>
                    <a:lnTo>
                      <a:pt x="1228" y="387"/>
                    </a:lnTo>
                    <a:lnTo>
                      <a:pt x="1228" y="387"/>
                    </a:lnTo>
                    <a:lnTo>
                      <a:pt x="1299" y="389"/>
                    </a:lnTo>
                    <a:lnTo>
                      <a:pt x="1368" y="393"/>
                    </a:lnTo>
                    <a:lnTo>
                      <a:pt x="1435" y="398"/>
                    </a:lnTo>
                    <a:lnTo>
                      <a:pt x="1502" y="406"/>
                    </a:lnTo>
                    <a:lnTo>
                      <a:pt x="1502" y="182"/>
                    </a:lnTo>
                    <a:lnTo>
                      <a:pt x="1502" y="182"/>
                    </a:lnTo>
                    <a:lnTo>
                      <a:pt x="1502" y="173"/>
                    </a:lnTo>
                    <a:lnTo>
                      <a:pt x="1503" y="163"/>
                    </a:lnTo>
                    <a:lnTo>
                      <a:pt x="1506" y="155"/>
                    </a:lnTo>
                    <a:lnTo>
                      <a:pt x="1509" y="147"/>
                    </a:lnTo>
                    <a:lnTo>
                      <a:pt x="1513" y="138"/>
                    </a:lnTo>
                    <a:lnTo>
                      <a:pt x="1517" y="131"/>
                    </a:lnTo>
                    <a:lnTo>
                      <a:pt x="1522" y="124"/>
                    </a:lnTo>
                    <a:lnTo>
                      <a:pt x="1529" y="117"/>
                    </a:lnTo>
                    <a:lnTo>
                      <a:pt x="1535" y="112"/>
                    </a:lnTo>
                    <a:lnTo>
                      <a:pt x="1542" y="107"/>
                    </a:lnTo>
                    <a:lnTo>
                      <a:pt x="1550" y="101"/>
                    </a:lnTo>
                    <a:lnTo>
                      <a:pt x="1558" y="98"/>
                    </a:lnTo>
                    <a:lnTo>
                      <a:pt x="1566" y="95"/>
                    </a:lnTo>
                    <a:lnTo>
                      <a:pt x="1575" y="93"/>
                    </a:lnTo>
                    <a:lnTo>
                      <a:pt x="1584" y="91"/>
                    </a:lnTo>
                    <a:lnTo>
                      <a:pt x="1594" y="91"/>
                    </a:lnTo>
                    <a:lnTo>
                      <a:pt x="1594" y="91"/>
                    </a:lnTo>
                    <a:lnTo>
                      <a:pt x="1603" y="91"/>
                    </a:lnTo>
                    <a:lnTo>
                      <a:pt x="1611" y="93"/>
                    </a:lnTo>
                    <a:lnTo>
                      <a:pt x="1621" y="95"/>
                    </a:lnTo>
                    <a:lnTo>
                      <a:pt x="1629" y="98"/>
                    </a:lnTo>
                    <a:lnTo>
                      <a:pt x="1637" y="101"/>
                    </a:lnTo>
                    <a:lnTo>
                      <a:pt x="1644" y="107"/>
                    </a:lnTo>
                    <a:lnTo>
                      <a:pt x="1651" y="112"/>
                    </a:lnTo>
                    <a:lnTo>
                      <a:pt x="1658" y="117"/>
                    </a:lnTo>
                    <a:lnTo>
                      <a:pt x="1664" y="124"/>
                    </a:lnTo>
                    <a:lnTo>
                      <a:pt x="1669" y="131"/>
                    </a:lnTo>
                    <a:lnTo>
                      <a:pt x="1673" y="138"/>
                    </a:lnTo>
                    <a:lnTo>
                      <a:pt x="1677" y="147"/>
                    </a:lnTo>
                    <a:lnTo>
                      <a:pt x="1681" y="155"/>
                    </a:lnTo>
                    <a:lnTo>
                      <a:pt x="1683" y="163"/>
                    </a:lnTo>
                    <a:lnTo>
                      <a:pt x="1684" y="173"/>
                    </a:lnTo>
                    <a:lnTo>
                      <a:pt x="1685" y="182"/>
                    </a:lnTo>
                    <a:lnTo>
                      <a:pt x="1685" y="433"/>
                    </a:lnTo>
                    <a:lnTo>
                      <a:pt x="1685" y="433"/>
                    </a:lnTo>
                    <a:lnTo>
                      <a:pt x="1749" y="445"/>
                    </a:lnTo>
                    <a:lnTo>
                      <a:pt x="1811" y="460"/>
                    </a:lnTo>
                    <a:lnTo>
                      <a:pt x="1869" y="476"/>
                    </a:lnTo>
                    <a:lnTo>
                      <a:pt x="1925" y="493"/>
                    </a:lnTo>
                    <a:lnTo>
                      <a:pt x="1976" y="510"/>
                    </a:lnTo>
                    <a:lnTo>
                      <a:pt x="2024" y="530"/>
                    </a:lnTo>
                    <a:lnTo>
                      <a:pt x="2048" y="540"/>
                    </a:lnTo>
                    <a:lnTo>
                      <a:pt x="2070" y="550"/>
                    </a:lnTo>
                    <a:lnTo>
                      <a:pt x="2091" y="561"/>
                    </a:lnTo>
                    <a:lnTo>
                      <a:pt x="2110" y="571"/>
                    </a:lnTo>
                    <a:lnTo>
                      <a:pt x="2129" y="583"/>
                    </a:lnTo>
                    <a:lnTo>
                      <a:pt x="2147" y="594"/>
                    </a:lnTo>
                    <a:lnTo>
                      <a:pt x="2164" y="606"/>
                    </a:lnTo>
                    <a:lnTo>
                      <a:pt x="2180" y="617"/>
                    </a:lnTo>
                    <a:lnTo>
                      <a:pt x="2194" y="629"/>
                    </a:lnTo>
                    <a:lnTo>
                      <a:pt x="2207" y="641"/>
                    </a:lnTo>
                    <a:lnTo>
                      <a:pt x="2219" y="653"/>
                    </a:lnTo>
                    <a:lnTo>
                      <a:pt x="2230" y="666"/>
                    </a:lnTo>
                    <a:lnTo>
                      <a:pt x="2240" y="678"/>
                    </a:lnTo>
                    <a:lnTo>
                      <a:pt x="2249" y="691"/>
                    </a:lnTo>
                    <a:lnTo>
                      <a:pt x="2256" y="704"/>
                    </a:lnTo>
                    <a:lnTo>
                      <a:pt x="2262" y="717"/>
                    </a:lnTo>
                    <a:lnTo>
                      <a:pt x="2267" y="731"/>
                    </a:lnTo>
                    <a:lnTo>
                      <a:pt x="2270" y="743"/>
                    </a:lnTo>
                    <a:lnTo>
                      <a:pt x="2272" y="757"/>
                    </a:lnTo>
                    <a:lnTo>
                      <a:pt x="2273" y="771"/>
                    </a:lnTo>
                    <a:lnTo>
                      <a:pt x="2273" y="771"/>
                    </a:lnTo>
                    <a:close/>
                    <a:moveTo>
                      <a:pt x="297" y="892"/>
                    </a:moveTo>
                    <a:lnTo>
                      <a:pt x="297" y="892"/>
                    </a:lnTo>
                    <a:lnTo>
                      <a:pt x="296" y="887"/>
                    </a:lnTo>
                    <a:lnTo>
                      <a:pt x="296" y="881"/>
                    </a:lnTo>
                    <a:lnTo>
                      <a:pt x="292" y="869"/>
                    </a:lnTo>
                    <a:lnTo>
                      <a:pt x="286" y="859"/>
                    </a:lnTo>
                    <a:lnTo>
                      <a:pt x="279" y="849"/>
                    </a:lnTo>
                    <a:lnTo>
                      <a:pt x="270" y="842"/>
                    </a:lnTo>
                    <a:lnTo>
                      <a:pt x="259" y="837"/>
                    </a:lnTo>
                    <a:lnTo>
                      <a:pt x="248" y="834"/>
                    </a:lnTo>
                    <a:lnTo>
                      <a:pt x="242" y="832"/>
                    </a:lnTo>
                    <a:lnTo>
                      <a:pt x="236" y="831"/>
                    </a:lnTo>
                    <a:lnTo>
                      <a:pt x="236" y="831"/>
                    </a:lnTo>
                    <a:lnTo>
                      <a:pt x="230" y="832"/>
                    </a:lnTo>
                    <a:lnTo>
                      <a:pt x="224" y="834"/>
                    </a:lnTo>
                    <a:lnTo>
                      <a:pt x="212" y="837"/>
                    </a:lnTo>
                    <a:lnTo>
                      <a:pt x="202" y="842"/>
                    </a:lnTo>
                    <a:lnTo>
                      <a:pt x="193" y="849"/>
                    </a:lnTo>
                    <a:lnTo>
                      <a:pt x="185" y="859"/>
                    </a:lnTo>
                    <a:lnTo>
                      <a:pt x="179" y="869"/>
                    </a:lnTo>
                    <a:lnTo>
                      <a:pt x="176" y="881"/>
                    </a:lnTo>
                    <a:lnTo>
                      <a:pt x="175" y="887"/>
                    </a:lnTo>
                    <a:lnTo>
                      <a:pt x="175" y="892"/>
                    </a:lnTo>
                    <a:lnTo>
                      <a:pt x="175" y="1197"/>
                    </a:lnTo>
                    <a:lnTo>
                      <a:pt x="175" y="1197"/>
                    </a:lnTo>
                    <a:lnTo>
                      <a:pt x="175" y="1204"/>
                    </a:lnTo>
                    <a:lnTo>
                      <a:pt x="176" y="1210"/>
                    </a:lnTo>
                    <a:lnTo>
                      <a:pt x="179" y="1221"/>
                    </a:lnTo>
                    <a:lnTo>
                      <a:pt x="185" y="1231"/>
                    </a:lnTo>
                    <a:lnTo>
                      <a:pt x="193" y="1240"/>
                    </a:lnTo>
                    <a:lnTo>
                      <a:pt x="202" y="1248"/>
                    </a:lnTo>
                    <a:lnTo>
                      <a:pt x="212" y="1253"/>
                    </a:lnTo>
                    <a:lnTo>
                      <a:pt x="224" y="1257"/>
                    </a:lnTo>
                    <a:lnTo>
                      <a:pt x="230" y="1258"/>
                    </a:lnTo>
                    <a:lnTo>
                      <a:pt x="236" y="1258"/>
                    </a:lnTo>
                    <a:lnTo>
                      <a:pt x="236" y="1258"/>
                    </a:lnTo>
                    <a:lnTo>
                      <a:pt x="242" y="1258"/>
                    </a:lnTo>
                    <a:lnTo>
                      <a:pt x="248" y="1257"/>
                    </a:lnTo>
                    <a:lnTo>
                      <a:pt x="259" y="1253"/>
                    </a:lnTo>
                    <a:lnTo>
                      <a:pt x="270" y="1248"/>
                    </a:lnTo>
                    <a:lnTo>
                      <a:pt x="279" y="1240"/>
                    </a:lnTo>
                    <a:lnTo>
                      <a:pt x="286" y="1231"/>
                    </a:lnTo>
                    <a:lnTo>
                      <a:pt x="292" y="1221"/>
                    </a:lnTo>
                    <a:lnTo>
                      <a:pt x="296" y="1210"/>
                    </a:lnTo>
                    <a:lnTo>
                      <a:pt x="296" y="1204"/>
                    </a:lnTo>
                    <a:lnTo>
                      <a:pt x="297" y="1197"/>
                    </a:lnTo>
                    <a:lnTo>
                      <a:pt x="297" y="8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EF51CB2E-FF8E-4E45-B2CC-18DD6CAD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632" y="3563943"/>
                <a:ext cx="61913" cy="103188"/>
              </a:xfrm>
              <a:custGeom>
                <a:avLst/>
                <a:gdLst>
                  <a:gd name="T0" fmla="*/ 138 w 274"/>
                  <a:gd name="T1" fmla="*/ 0 h 456"/>
                  <a:gd name="T2" fmla="*/ 138 w 274"/>
                  <a:gd name="T3" fmla="*/ 0 h 456"/>
                  <a:gd name="T4" fmla="*/ 116 w 274"/>
                  <a:gd name="T5" fmla="*/ 39 h 456"/>
                  <a:gd name="T6" fmla="*/ 94 w 274"/>
                  <a:gd name="T7" fmla="*/ 80 h 456"/>
                  <a:gd name="T8" fmla="*/ 68 w 274"/>
                  <a:gd name="T9" fmla="*/ 131 h 456"/>
                  <a:gd name="T10" fmla="*/ 43 w 274"/>
                  <a:gd name="T11" fmla="*/ 184 h 456"/>
                  <a:gd name="T12" fmla="*/ 32 w 274"/>
                  <a:gd name="T13" fmla="*/ 212 h 456"/>
                  <a:gd name="T14" fmla="*/ 21 w 274"/>
                  <a:gd name="T15" fmla="*/ 237 h 456"/>
                  <a:gd name="T16" fmla="*/ 13 w 274"/>
                  <a:gd name="T17" fmla="*/ 262 h 456"/>
                  <a:gd name="T18" fmla="*/ 7 w 274"/>
                  <a:gd name="T19" fmla="*/ 284 h 456"/>
                  <a:gd name="T20" fmla="*/ 1 w 274"/>
                  <a:gd name="T21" fmla="*/ 303 h 456"/>
                  <a:gd name="T22" fmla="*/ 0 w 274"/>
                  <a:gd name="T23" fmla="*/ 311 h 456"/>
                  <a:gd name="T24" fmla="*/ 0 w 274"/>
                  <a:gd name="T25" fmla="*/ 320 h 456"/>
                  <a:gd name="T26" fmla="*/ 0 w 274"/>
                  <a:gd name="T27" fmla="*/ 320 h 456"/>
                  <a:gd name="T28" fmla="*/ 1 w 274"/>
                  <a:gd name="T29" fmla="*/ 333 h 456"/>
                  <a:gd name="T30" fmla="*/ 3 w 274"/>
                  <a:gd name="T31" fmla="*/ 347 h 456"/>
                  <a:gd name="T32" fmla="*/ 7 w 274"/>
                  <a:gd name="T33" fmla="*/ 359 h 456"/>
                  <a:gd name="T34" fmla="*/ 11 w 274"/>
                  <a:gd name="T35" fmla="*/ 372 h 456"/>
                  <a:gd name="T36" fmla="*/ 17 w 274"/>
                  <a:gd name="T37" fmla="*/ 385 h 456"/>
                  <a:gd name="T38" fmla="*/ 23 w 274"/>
                  <a:gd name="T39" fmla="*/ 396 h 456"/>
                  <a:gd name="T40" fmla="*/ 32 w 274"/>
                  <a:gd name="T41" fmla="*/ 407 h 456"/>
                  <a:gd name="T42" fmla="*/ 40 w 274"/>
                  <a:gd name="T43" fmla="*/ 416 h 456"/>
                  <a:gd name="T44" fmla="*/ 51 w 274"/>
                  <a:gd name="T45" fmla="*/ 424 h 456"/>
                  <a:gd name="T46" fmla="*/ 61 w 274"/>
                  <a:gd name="T47" fmla="*/ 433 h 456"/>
                  <a:gd name="T48" fmla="*/ 72 w 274"/>
                  <a:gd name="T49" fmla="*/ 439 h 456"/>
                  <a:gd name="T50" fmla="*/ 84 w 274"/>
                  <a:gd name="T51" fmla="*/ 445 h 456"/>
                  <a:gd name="T52" fmla="*/ 97 w 274"/>
                  <a:gd name="T53" fmla="*/ 450 h 456"/>
                  <a:gd name="T54" fmla="*/ 109 w 274"/>
                  <a:gd name="T55" fmla="*/ 454 h 456"/>
                  <a:gd name="T56" fmla="*/ 123 w 274"/>
                  <a:gd name="T57" fmla="*/ 456 h 456"/>
                  <a:gd name="T58" fmla="*/ 138 w 274"/>
                  <a:gd name="T59" fmla="*/ 456 h 456"/>
                  <a:gd name="T60" fmla="*/ 138 w 274"/>
                  <a:gd name="T61" fmla="*/ 456 h 456"/>
                  <a:gd name="T62" fmla="*/ 151 w 274"/>
                  <a:gd name="T63" fmla="*/ 456 h 456"/>
                  <a:gd name="T64" fmla="*/ 165 w 274"/>
                  <a:gd name="T65" fmla="*/ 454 h 456"/>
                  <a:gd name="T66" fmla="*/ 179 w 274"/>
                  <a:gd name="T67" fmla="*/ 450 h 456"/>
                  <a:gd name="T68" fmla="*/ 191 w 274"/>
                  <a:gd name="T69" fmla="*/ 445 h 456"/>
                  <a:gd name="T70" fmla="*/ 203 w 274"/>
                  <a:gd name="T71" fmla="*/ 439 h 456"/>
                  <a:gd name="T72" fmla="*/ 214 w 274"/>
                  <a:gd name="T73" fmla="*/ 433 h 456"/>
                  <a:gd name="T74" fmla="*/ 225 w 274"/>
                  <a:gd name="T75" fmla="*/ 424 h 456"/>
                  <a:gd name="T76" fmla="*/ 234 w 274"/>
                  <a:gd name="T77" fmla="*/ 416 h 456"/>
                  <a:gd name="T78" fmla="*/ 242 w 274"/>
                  <a:gd name="T79" fmla="*/ 407 h 456"/>
                  <a:gd name="T80" fmla="*/ 251 w 274"/>
                  <a:gd name="T81" fmla="*/ 396 h 456"/>
                  <a:gd name="T82" fmla="*/ 258 w 274"/>
                  <a:gd name="T83" fmla="*/ 385 h 456"/>
                  <a:gd name="T84" fmla="*/ 263 w 274"/>
                  <a:gd name="T85" fmla="*/ 372 h 456"/>
                  <a:gd name="T86" fmla="*/ 268 w 274"/>
                  <a:gd name="T87" fmla="*/ 359 h 456"/>
                  <a:gd name="T88" fmla="*/ 272 w 274"/>
                  <a:gd name="T89" fmla="*/ 347 h 456"/>
                  <a:gd name="T90" fmla="*/ 274 w 274"/>
                  <a:gd name="T91" fmla="*/ 333 h 456"/>
                  <a:gd name="T92" fmla="*/ 274 w 274"/>
                  <a:gd name="T93" fmla="*/ 320 h 456"/>
                  <a:gd name="T94" fmla="*/ 274 w 274"/>
                  <a:gd name="T95" fmla="*/ 320 h 456"/>
                  <a:gd name="T96" fmla="*/ 274 w 274"/>
                  <a:gd name="T97" fmla="*/ 311 h 456"/>
                  <a:gd name="T98" fmla="*/ 273 w 274"/>
                  <a:gd name="T99" fmla="*/ 303 h 456"/>
                  <a:gd name="T100" fmla="*/ 269 w 274"/>
                  <a:gd name="T101" fmla="*/ 284 h 456"/>
                  <a:gd name="T102" fmla="*/ 261 w 274"/>
                  <a:gd name="T103" fmla="*/ 262 h 456"/>
                  <a:gd name="T104" fmla="*/ 253 w 274"/>
                  <a:gd name="T105" fmla="*/ 237 h 456"/>
                  <a:gd name="T106" fmla="*/ 242 w 274"/>
                  <a:gd name="T107" fmla="*/ 212 h 456"/>
                  <a:gd name="T108" fmla="*/ 231 w 274"/>
                  <a:gd name="T109" fmla="*/ 184 h 456"/>
                  <a:gd name="T110" fmla="*/ 206 w 274"/>
                  <a:gd name="T111" fmla="*/ 131 h 456"/>
                  <a:gd name="T112" fmla="*/ 181 w 274"/>
                  <a:gd name="T113" fmla="*/ 80 h 456"/>
                  <a:gd name="T114" fmla="*/ 159 w 274"/>
                  <a:gd name="T115" fmla="*/ 39 h 456"/>
                  <a:gd name="T116" fmla="*/ 138 w 274"/>
                  <a:gd name="T117" fmla="*/ 0 h 456"/>
                  <a:gd name="T118" fmla="*/ 138 w 274"/>
                  <a:gd name="T1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45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39"/>
                    </a:lnTo>
                    <a:lnTo>
                      <a:pt x="94" y="80"/>
                    </a:lnTo>
                    <a:lnTo>
                      <a:pt x="68" y="131"/>
                    </a:lnTo>
                    <a:lnTo>
                      <a:pt x="43" y="184"/>
                    </a:lnTo>
                    <a:lnTo>
                      <a:pt x="32" y="212"/>
                    </a:lnTo>
                    <a:lnTo>
                      <a:pt x="21" y="237"/>
                    </a:lnTo>
                    <a:lnTo>
                      <a:pt x="13" y="262"/>
                    </a:lnTo>
                    <a:lnTo>
                      <a:pt x="7" y="284"/>
                    </a:lnTo>
                    <a:lnTo>
                      <a:pt x="1" y="303"/>
                    </a:lnTo>
                    <a:lnTo>
                      <a:pt x="0" y="311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33"/>
                    </a:lnTo>
                    <a:lnTo>
                      <a:pt x="3" y="347"/>
                    </a:lnTo>
                    <a:lnTo>
                      <a:pt x="7" y="359"/>
                    </a:lnTo>
                    <a:lnTo>
                      <a:pt x="11" y="372"/>
                    </a:lnTo>
                    <a:lnTo>
                      <a:pt x="17" y="385"/>
                    </a:lnTo>
                    <a:lnTo>
                      <a:pt x="23" y="396"/>
                    </a:lnTo>
                    <a:lnTo>
                      <a:pt x="32" y="407"/>
                    </a:lnTo>
                    <a:lnTo>
                      <a:pt x="40" y="416"/>
                    </a:lnTo>
                    <a:lnTo>
                      <a:pt x="51" y="424"/>
                    </a:lnTo>
                    <a:lnTo>
                      <a:pt x="61" y="433"/>
                    </a:lnTo>
                    <a:lnTo>
                      <a:pt x="72" y="439"/>
                    </a:lnTo>
                    <a:lnTo>
                      <a:pt x="84" y="445"/>
                    </a:lnTo>
                    <a:lnTo>
                      <a:pt x="97" y="450"/>
                    </a:lnTo>
                    <a:lnTo>
                      <a:pt x="109" y="454"/>
                    </a:lnTo>
                    <a:lnTo>
                      <a:pt x="123" y="456"/>
                    </a:lnTo>
                    <a:lnTo>
                      <a:pt x="138" y="456"/>
                    </a:lnTo>
                    <a:lnTo>
                      <a:pt x="138" y="456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9" y="450"/>
                    </a:lnTo>
                    <a:lnTo>
                      <a:pt x="191" y="445"/>
                    </a:lnTo>
                    <a:lnTo>
                      <a:pt x="203" y="439"/>
                    </a:lnTo>
                    <a:lnTo>
                      <a:pt x="214" y="433"/>
                    </a:lnTo>
                    <a:lnTo>
                      <a:pt x="225" y="424"/>
                    </a:lnTo>
                    <a:lnTo>
                      <a:pt x="234" y="416"/>
                    </a:lnTo>
                    <a:lnTo>
                      <a:pt x="242" y="407"/>
                    </a:lnTo>
                    <a:lnTo>
                      <a:pt x="251" y="396"/>
                    </a:lnTo>
                    <a:lnTo>
                      <a:pt x="258" y="385"/>
                    </a:lnTo>
                    <a:lnTo>
                      <a:pt x="263" y="372"/>
                    </a:lnTo>
                    <a:lnTo>
                      <a:pt x="268" y="359"/>
                    </a:lnTo>
                    <a:lnTo>
                      <a:pt x="272" y="347"/>
                    </a:lnTo>
                    <a:lnTo>
                      <a:pt x="274" y="333"/>
                    </a:lnTo>
                    <a:lnTo>
                      <a:pt x="274" y="320"/>
                    </a:lnTo>
                    <a:lnTo>
                      <a:pt x="274" y="320"/>
                    </a:lnTo>
                    <a:lnTo>
                      <a:pt x="274" y="311"/>
                    </a:lnTo>
                    <a:lnTo>
                      <a:pt x="273" y="303"/>
                    </a:lnTo>
                    <a:lnTo>
                      <a:pt x="269" y="284"/>
                    </a:lnTo>
                    <a:lnTo>
                      <a:pt x="261" y="262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4"/>
                    </a:lnTo>
                    <a:lnTo>
                      <a:pt x="206" y="131"/>
                    </a:lnTo>
                    <a:lnTo>
                      <a:pt x="181" y="80"/>
                    </a:lnTo>
                    <a:lnTo>
                      <a:pt x="159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06AE1197-BB19-4509-9192-E04084A4F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61" y="3543307"/>
                <a:ext cx="61913" cy="103188"/>
              </a:xfrm>
              <a:custGeom>
                <a:avLst/>
                <a:gdLst>
                  <a:gd name="T0" fmla="*/ 138 w 275"/>
                  <a:gd name="T1" fmla="*/ 0 h 457"/>
                  <a:gd name="T2" fmla="*/ 138 w 275"/>
                  <a:gd name="T3" fmla="*/ 0 h 457"/>
                  <a:gd name="T4" fmla="*/ 117 w 275"/>
                  <a:gd name="T5" fmla="*/ 39 h 457"/>
                  <a:gd name="T6" fmla="*/ 95 w 275"/>
                  <a:gd name="T7" fmla="*/ 81 h 457"/>
                  <a:gd name="T8" fmla="*/ 69 w 275"/>
                  <a:gd name="T9" fmla="*/ 132 h 457"/>
                  <a:gd name="T10" fmla="*/ 44 w 275"/>
                  <a:gd name="T11" fmla="*/ 185 h 457"/>
                  <a:gd name="T12" fmla="*/ 33 w 275"/>
                  <a:gd name="T13" fmla="*/ 212 h 457"/>
                  <a:gd name="T14" fmla="*/ 22 w 275"/>
                  <a:gd name="T15" fmla="*/ 237 h 457"/>
                  <a:gd name="T16" fmla="*/ 14 w 275"/>
                  <a:gd name="T17" fmla="*/ 263 h 457"/>
                  <a:gd name="T18" fmla="*/ 7 w 275"/>
                  <a:gd name="T19" fmla="*/ 285 h 457"/>
                  <a:gd name="T20" fmla="*/ 2 w 275"/>
                  <a:gd name="T21" fmla="*/ 304 h 457"/>
                  <a:gd name="T22" fmla="*/ 1 w 275"/>
                  <a:gd name="T23" fmla="*/ 312 h 457"/>
                  <a:gd name="T24" fmla="*/ 0 w 275"/>
                  <a:gd name="T25" fmla="*/ 319 h 457"/>
                  <a:gd name="T26" fmla="*/ 0 w 275"/>
                  <a:gd name="T27" fmla="*/ 319 h 457"/>
                  <a:gd name="T28" fmla="*/ 1 w 275"/>
                  <a:gd name="T29" fmla="*/ 334 h 457"/>
                  <a:gd name="T30" fmla="*/ 3 w 275"/>
                  <a:gd name="T31" fmla="*/ 348 h 457"/>
                  <a:gd name="T32" fmla="*/ 7 w 275"/>
                  <a:gd name="T33" fmla="*/ 360 h 457"/>
                  <a:gd name="T34" fmla="*/ 12 w 275"/>
                  <a:gd name="T35" fmla="*/ 373 h 457"/>
                  <a:gd name="T36" fmla="*/ 17 w 275"/>
                  <a:gd name="T37" fmla="*/ 385 h 457"/>
                  <a:gd name="T38" fmla="*/ 24 w 275"/>
                  <a:gd name="T39" fmla="*/ 397 h 457"/>
                  <a:gd name="T40" fmla="*/ 32 w 275"/>
                  <a:gd name="T41" fmla="*/ 407 h 457"/>
                  <a:gd name="T42" fmla="*/ 41 w 275"/>
                  <a:gd name="T43" fmla="*/ 417 h 457"/>
                  <a:gd name="T44" fmla="*/ 51 w 275"/>
                  <a:gd name="T45" fmla="*/ 425 h 457"/>
                  <a:gd name="T46" fmla="*/ 61 w 275"/>
                  <a:gd name="T47" fmla="*/ 434 h 457"/>
                  <a:gd name="T48" fmla="*/ 73 w 275"/>
                  <a:gd name="T49" fmla="*/ 440 h 457"/>
                  <a:gd name="T50" fmla="*/ 84 w 275"/>
                  <a:gd name="T51" fmla="*/ 446 h 457"/>
                  <a:gd name="T52" fmla="*/ 97 w 275"/>
                  <a:gd name="T53" fmla="*/ 450 h 457"/>
                  <a:gd name="T54" fmla="*/ 110 w 275"/>
                  <a:gd name="T55" fmla="*/ 454 h 457"/>
                  <a:gd name="T56" fmla="*/ 124 w 275"/>
                  <a:gd name="T57" fmla="*/ 456 h 457"/>
                  <a:gd name="T58" fmla="*/ 138 w 275"/>
                  <a:gd name="T59" fmla="*/ 457 h 457"/>
                  <a:gd name="T60" fmla="*/ 138 w 275"/>
                  <a:gd name="T61" fmla="*/ 457 h 457"/>
                  <a:gd name="T62" fmla="*/ 151 w 275"/>
                  <a:gd name="T63" fmla="*/ 456 h 457"/>
                  <a:gd name="T64" fmla="*/ 165 w 275"/>
                  <a:gd name="T65" fmla="*/ 454 h 457"/>
                  <a:gd name="T66" fmla="*/ 178 w 275"/>
                  <a:gd name="T67" fmla="*/ 450 h 457"/>
                  <a:gd name="T68" fmla="*/ 191 w 275"/>
                  <a:gd name="T69" fmla="*/ 446 h 457"/>
                  <a:gd name="T70" fmla="*/ 203 w 275"/>
                  <a:gd name="T71" fmla="*/ 440 h 457"/>
                  <a:gd name="T72" fmla="*/ 214 w 275"/>
                  <a:gd name="T73" fmla="*/ 434 h 457"/>
                  <a:gd name="T74" fmla="*/ 225 w 275"/>
                  <a:gd name="T75" fmla="*/ 425 h 457"/>
                  <a:gd name="T76" fmla="*/ 235 w 275"/>
                  <a:gd name="T77" fmla="*/ 417 h 457"/>
                  <a:gd name="T78" fmla="*/ 243 w 275"/>
                  <a:gd name="T79" fmla="*/ 407 h 457"/>
                  <a:gd name="T80" fmla="*/ 251 w 275"/>
                  <a:gd name="T81" fmla="*/ 397 h 457"/>
                  <a:gd name="T82" fmla="*/ 258 w 275"/>
                  <a:gd name="T83" fmla="*/ 385 h 457"/>
                  <a:gd name="T84" fmla="*/ 264 w 275"/>
                  <a:gd name="T85" fmla="*/ 373 h 457"/>
                  <a:gd name="T86" fmla="*/ 269 w 275"/>
                  <a:gd name="T87" fmla="*/ 360 h 457"/>
                  <a:gd name="T88" fmla="*/ 272 w 275"/>
                  <a:gd name="T89" fmla="*/ 348 h 457"/>
                  <a:gd name="T90" fmla="*/ 274 w 275"/>
                  <a:gd name="T91" fmla="*/ 334 h 457"/>
                  <a:gd name="T92" fmla="*/ 275 w 275"/>
                  <a:gd name="T93" fmla="*/ 319 h 457"/>
                  <a:gd name="T94" fmla="*/ 275 w 275"/>
                  <a:gd name="T95" fmla="*/ 319 h 457"/>
                  <a:gd name="T96" fmla="*/ 274 w 275"/>
                  <a:gd name="T97" fmla="*/ 312 h 457"/>
                  <a:gd name="T98" fmla="*/ 273 w 275"/>
                  <a:gd name="T99" fmla="*/ 304 h 457"/>
                  <a:gd name="T100" fmla="*/ 269 w 275"/>
                  <a:gd name="T101" fmla="*/ 285 h 457"/>
                  <a:gd name="T102" fmla="*/ 262 w 275"/>
                  <a:gd name="T103" fmla="*/ 263 h 457"/>
                  <a:gd name="T104" fmla="*/ 253 w 275"/>
                  <a:gd name="T105" fmla="*/ 237 h 457"/>
                  <a:gd name="T106" fmla="*/ 242 w 275"/>
                  <a:gd name="T107" fmla="*/ 212 h 457"/>
                  <a:gd name="T108" fmla="*/ 231 w 275"/>
                  <a:gd name="T109" fmla="*/ 185 h 457"/>
                  <a:gd name="T110" fmla="*/ 206 w 275"/>
                  <a:gd name="T111" fmla="*/ 132 h 457"/>
                  <a:gd name="T112" fmla="*/ 181 w 275"/>
                  <a:gd name="T113" fmla="*/ 81 h 457"/>
                  <a:gd name="T114" fmla="*/ 160 w 275"/>
                  <a:gd name="T115" fmla="*/ 39 h 457"/>
                  <a:gd name="T116" fmla="*/ 138 w 275"/>
                  <a:gd name="T117" fmla="*/ 0 h 457"/>
                  <a:gd name="T118" fmla="*/ 138 w 275"/>
                  <a:gd name="T1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5" h="457">
                    <a:moveTo>
                      <a:pt x="138" y="0"/>
                    </a:moveTo>
                    <a:lnTo>
                      <a:pt x="138" y="0"/>
                    </a:lnTo>
                    <a:lnTo>
                      <a:pt x="117" y="39"/>
                    </a:lnTo>
                    <a:lnTo>
                      <a:pt x="95" y="81"/>
                    </a:lnTo>
                    <a:lnTo>
                      <a:pt x="69" y="132"/>
                    </a:lnTo>
                    <a:lnTo>
                      <a:pt x="44" y="185"/>
                    </a:lnTo>
                    <a:lnTo>
                      <a:pt x="33" y="212"/>
                    </a:lnTo>
                    <a:lnTo>
                      <a:pt x="22" y="237"/>
                    </a:lnTo>
                    <a:lnTo>
                      <a:pt x="14" y="263"/>
                    </a:lnTo>
                    <a:lnTo>
                      <a:pt x="7" y="285"/>
                    </a:lnTo>
                    <a:lnTo>
                      <a:pt x="2" y="304"/>
                    </a:lnTo>
                    <a:lnTo>
                      <a:pt x="1" y="312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34"/>
                    </a:lnTo>
                    <a:lnTo>
                      <a:pt x="3" y="348"/>
                    </a:lnTo>
                    <a:lnTo>
                      <a:pt x="7" y="360"/>
                    </a:lnTo>
                    <a:lnTo>
                      <a:pt x="12" y="373"/>
                    </a:lnTo>
                    <a:lnTo>
                      <a:pt x="17" y="385"/>
                    </a:lnTo>
                    <a:lnTo>
                      <a:pt x="24" y="397"/>
                    </a:lnTo>
                    <a:lnTo>
                      <a:pt x="32" y="407"/>
                    </a:lnTo>
                    <a:lnTo>
                      <a:pt x="41" y="417"/>
                    </a:lnTo>
                    <a:lnTo>
                      <a:pt x="51" y="425"/>
                    </a:lnTo>
                    <a:lnTo>
                      <a:pt x="61" y="434"/>
                    </a:lnTo>
                    <a:lnTo>
                      <a:pt x="73" y="440"/>
                    </a:lnTo>
                    <a:lnTo>
                      <a:pt x="84" y="446"/>
                    </a:lnTo>
                    <a:lnTo>
                      <a:pt x="97" y="450"/>
                    </a:lnTo>
                    <a:lnTo>
                      <a:pt x="110" y="454"/>
                    </a:lnTo>
                    <a:lnTo>
                      <a:pt x="124" y="456"/>
                    </a:lnTo>
                    <a:lnTo>
                      <a:pt x="138" y="457"/>
                    </a:lnTo>
                    <a:lnTo>
                      <a:pt x="138" y="457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8" y="450"/>
                    </a:lnTo>
                    <a:lnTo>
                      <a:pt x="191" y="446"/>
                    </a:lnTo>
                    <a:lnTo>
                      <a:pt x="203" y="440"/>
                    </a:lnTo>
                    <a:lnTo>
                      <a:pt x="214" y="434"/>
                    </a:lnTo>
                    <a:lnTo>
                      <a:pt x="225" y="425"/>
                    </a:lnTo>
                    <a:lnTo>
                      <a:pt x="235" y="417"/>
                    </a:lnTo>
                    <a:lnTo>
                      <a:pt x="243" y="407"/>
                    </a:lnTo>
                    <a:lnTo>
                      <a:pt x="251" y="397"/>
                    </a:lnTo>
                    <a:lnTo>
                      <a:pt x="258" y="385"/>
                    </a:lnTo>
                    <a:lnTo>
                      <a:pt x="264" y="373"/>
                    </a:lnTo>
                    <a:lnTo>
                      <a:pt x="269" y="360"/>
                    </a:lnTo>
                    <a:lnTo>
                      <a:pt x="272" y="348"/>
                    </a:lnTo>
                    <a:lnTo>
                      <a:pt x="274" y="334"/>
                    </a:lnTo>
                    <a:lnTo>
                      <a:pt x="275" y="319"/>
                    </a:lnTo>
                    <a:lnTo>
                      <a:pt x="275" y="319"/>
                    </a:lnTo>
                    <a:lnTo>
                      <a:pt x="274" y="312"/>
                    </a:lnTo>
                    <a:lnTo>
                      <a:pt x="273" y="304"/>
                    </a:lnTo>
                    <a:lnTo>
                      <a:pt x="269" y="285"/>
                    </a:lnTo>
                    <a:lnTo>
                      <a:pt x="262" y="263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5"/>
                    </a:lnTo>
                    <a:lnTo>
                      <a:pt x="206" y="132"/>
                    </a:lnTo>
                    <a:lnTo>
                      <a:pt x="181" y="81"/>
                    </a:lnTo>
                    <a:lnTo>
                      <a:pt x="160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3" name="Freeform 37">
                <a:extLst>
                  <a:ext uri="{FF2B5EF4-FFF2-40B4-BE49-F238E27FC236}">
                    <a16:creationId xmlns:a16="http://schemas.microsoft.com/office/drawing/2014/main" id="{7D46744B-B898-4315-990E-4BD5A7B77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4" y="3563937"/>
                <a:ext cx="63501" cy="103188"/>
              </a:xfrm>
              <a:custGeom>
                <a:avLst/>
                <a:gdLst>
                  <a:gd name="T0" fmla="*/ 138 w 274"/>
                  <a:gd name="T1" fmla="*/ 0 h 456"/>
                  <a:gd name="T2" fmla="*/ 138 w 274"/>
                  <a:gd name="T3" fmla="*/ 0 h 456"/>
                  <a:gd name="T4" fmla="*/ 116 w 274"/>
                  <a:gd name="T5" fmla="*/ 39 h 456"/>
                  <a:gd name="T6" fmla="*/ 94 w 274"/>
                  <a:gd name="T7" fmla="*/ 80 h 456"/>
                  <a:gd name="T8" fmla="*/ 68 w 274"/>
                  <a:gd name="T9" fmla="*/ 131 h 456"/>
                  <a:gd name="T10" fmla="*/ 43 w 274"/>
                  <a:gd name="T11" fmla="*/ 184 h 456"/>
                  <a:gd name="T12" fmla="*/ 32 w 274"/>
                  <a:gd name="T13" fmla="*/ 212 h 456"/>
                  <a:gd name="T14" fmla="*/ 21 w 274"/>
                  <a:gd name="T15" fmla="*/ 237 h 456"/>
                  <a:gd name="T16" fmla="*/ 13 w 274"/>
                  <a:gd name="T17" fmla="*/ 262 h 456"/>
                  <a:gd name="T18" fmla="*/ 7 w 274"/>
                  <a:gd name="T19" fmla="*/ 284 h 456"/>
                  <a:gd name="T20" fmla="*/ 1 w 274"/>
                  <a:gd name="T21" fmla="*/ 303 h 456"/>
                  <a:gd name="T22" fmla="*/ 0 w 274"/>
                  <a:gd name="T23" fmla="*/ 311 h 456"/>
                  <a:gd name="T24" fmla="*/ 0 w 274"/>
                  <a:gd name="T25" fmla="*/ 320 h 456"/>
                  <a:gd name="T26" fmla="*/ 0 w 274"/>
                  <a:gd name="T27" fmla="*/ 320 h 456"/>
                  <a:gd name="T28" fmla="*/ 1 w 274"/>
                  <a:gd name="T29" fmla="*/ 333 h 456"/>
                  <a:gd name="T30" fmla="*/ 3 w 274"/>
                  <a:gd name="T31" fmla="*/ 347 h 456"/>
                  <a:gd name="T32" fmla="*/ 7 w 274"/>
                  <a:gd name="T33" fmla="*/ 359 h 456"/>
                  <a:gd name="T34" fmla="*/ 11 w 274"/>
                  <a:gd name="T35" fmla="*/ 372 h 456"/>
                  <a:gd name="T36" fmla="*/ 17 w 274"/>
                  <a:gd name="T37" fmla="*/ 385 h 456"/>
                  <a:gd name="T38" fmla="*/ 23 w 274"/>
                  <a:gd name="T39" fmla="*/ 396 h 456"/>
                  <a:gd name="T40" fmla="*/ 32 w 274"/>
                  <a:gd name="T41" fmla="*/ 407 h 456"/>
                  <a:gd name="T42" fmla="*/ 40 w 274"/>
                  <a:gd name="T43" fmla="*/ 416 h 456"/>
                  <a:gd name="T44" fmla="*/ 50 w 274"/>
                  <a:gd name="T45" fmla="*/ 424 h 456"/>
                  <a:gd name="T46" fmla="*/ 61 w 274"/>
                  <a:gd name="T47" fmla="*/ 433 h 456"/>
                  <a:gd name="T48" fmla="*/ 72 w 274"/>
                  <a:gd name="T49" fmla="*/ 439 h 456"/>
                  <a:gd name="T50" fmla="*/ 84 w 274"/>
                  <a:gd name="T51" fmla="*/ 445 h 456"/>
                  <a:gd name="T52" fmla="*/ 97 w 274"/>
                  <a:gd name="T53" fmla="*/ 450 h 456"/>
                  <a:gd name="T54" fmla="*/ 109 w 274"/>
                  <a:gd name="T55" fmla="*/ 454 h 456"/>
                  <a:gd name="T56" fmla="*/ 123 w 274"/>
                  <a:gd name="T57" fmla="*/ 456 h 456"/>
                  <a:gd name="T58" fmla="*/ 138 w 274"/>
                  <a:gd name="T59" fmla="*/ 456 h 456"/>
                  <a:gd name="T60" fmla="*/ 138 w 274"/>
                  <a:gd name="T61" fmla="*/ 456 h 456"/>
                  <a:gd name="T62" fmla="*/ 151 w 274"/>
                  <a:gd name="T63" fmla="*/ 456 h 456"/>
                  <a:gd name="T64" fmla="*/ 165 w 274"/>
                  <a:gd name="T65" fmla="*/ 454 h 456"/>
                  <a:gd name="T66" fmla="*/ 177 w 274"/>
                  <a:gd name="T67" fmla="*/ 450 h 456"/>
                  <a:gd name="T68" fmla="*/ 190 w 274"/>
                  <a:gd name="T69" fmla="*/ 445 h 456"/>
                  <a:gd name="T70" fmla="*/ 203 w 274"/>
                  <a:gd name="T71" fmla="*/ 439 h 456"/>
                  <a:gd name="T72" fmla="*/ 214 w 274"/>
                  <a:gd name="T73" fmla="*/ 433 h 456"/>
                  <a:gd name="T74" fmla="*/ 225 w 274"/>
                  <a:gd name="T75" fmla="*/ 424 h 456"/>
                  <a:gd name="T76" fmla="*/ 234 w 274"/>
                  <a:gd name="T77" fmla="*/ 416 h 456"/>
                  <a:gd name="T78" fmla="*/ 242 w 274"/>
                  <a:gd name="T79" fmla="*/ 407 h 456"/>
                  <a:gd name="T80" fmla="*/ 251 w 274"/>
                  <a:gd name="T81" fmla="*/ 396 h 456"/>
                  <a:gd name="T82" fmla="*/ 257 w 274"/>
                  <a:gd name="T83" fmla="*/ 385 h 456"/>
                  <a:gd name="T84" fmla="*/ 263 w 274"/>
                  <a:gd name="T85" fmla="*/ 372 h 456"/>
                  <a:gd name="T86" fmla="*/ 268 w 274"/>
                  <a:gd name="T87" fmla="*/ 359 h 456"/>
                  <a:gd name="T88" fmla="*/ 272 w 274"/>
                  <a:gd name="T89" fmla="*/ 347 h 456"/>
                  <a:gd name="T90" fmla="*/ 274 w 274"/>
                  <a:gd name="T91" fmla="*/ 333 h 456"/>
                  <a:gd name="T92" fmla="*/ 274 w 274"/>
                  <a:gd name="T93" fmla="*/ 320 h 456"/>
                  <a:gd name="T94" fmla="*/ 274 w 274"/>
                  <a:gd name="T95" fmla="*/ 320 h 456"/>
                  <a:gd name="T96" fmla="*/ 274 w 274"/>
                  <a:gd name="T97" fmla="*/ 311 h 456"/>
                  <a:gd name="T98" fmla="*/ 273 w 274"/>
                  <a:gd name="T99" fmla="*/ 303 h 456"/>
                  <a:gd name="T100" fmla="*/ 269 w 274"/>
                  <a:gd name="T101" fmla="*/ 284 h 456"/>
                  <a:gd name="T102" fmla="*/ 261 w 274"/>
                  <a:gd name="T103" fmla="*/ 262 h 456"/>
                  <a:gd name="T104" fmla="*/ 253 w 274"/>
                  <a:gd name="T105" fmla="*/ 237 h 456"/>
                  <a:gd name="T106" fmla="*/ 242 w 274"/>
                  <a:gd name="T107" fmla="*/ 212 h 456"/>
                  <a:gd name="T108" fmla="*/ 231 w 274"/>
                  <a:gd name="T109" fmla="*/ 184 h 456"/>
                  <a:gd name="T110" fmla="*/ 206 w 274"/>
                  <a:gd name="T111" fmla="*/ 131 h 456"/>
                  <a:gd name="T112" fmla="*/ 181 w 274"/>
                  <a:gd name="T113" fmla="*/ 80 h 456"/>
                  <a:gd name="T114" fmla="*/ 159 w 274"/>
                  <a:gd name="T115" fmla="*/ 39 h 456"/>
                  <a:gd name="T116" fmla="*/ 138 w 274"/>
                  <a:gd name="T117" fmla="*/ 0 h 456"/>
                  <a:gd name="T118" fmla="*/ 138 w 274"/>
                  <a:gd name="T1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456">
                    <a:moveTo>
                      <a:pt x="138" y="0"/>
                    </a:moveTo>
                    <a:lnTo>
                      <a:pt x="138" y="0"/>
                    </a:lnTo>
                    <a:lnTo>
                      <a:pt x="116" y="39"/>
                    </a:lnTo>
                    <a:lnTo>
                      <a:pt x="94" y="80"/>
                    </a:lnTo>
                    <a:lnTo>
                      <a:pt x="68" y="131"/>
                    </a:lnTo>
                    <a:lnTo>
                      <a:pt x="43" y="184"/>
                    </a:lnTo>
                    <a:lnTo>
                      <a:pt x="32" y="212"/>
                    </a:lnTo>
                    <a:lnTo>
                      <a:pt x="21" y="237"/>
                    </a:lnTo>
                    <a:lnTo>
                      <a:pt x="13" y="262"/>
                    </a:lnTo>
                    <a:lnTo>
                      <a:pt x="7" y="284"/>
                    </a:lnTo>
                    <a:lnTo>
                      <a:pt x="1" y="303"/>
                    </a:lnTo>
                    <a:lnTo>
                      <a:pt x="0" y="311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" y="333"/>
                    </a:lnTo>
                    <a:lnTo>
                      <a:pt x="3" y="347"/>
                    </a:lnTo>
                    <a:lnTo>
                      <a:pt x="7" y="359"/>
                    </a:lnTo>
                    <a:lnTo>
                      <a:pt x="11" y="372"/>
                    </a:lnTo>
                    <a:lnTo>
                      <a:pt x="17" y="385"/>
                    </a:lnTo>
                    <a:lnTo>
                      <a:pt x="23" y="396"/>
                    </a:lnTo>
                    <a:lnTo>
                      <a:pt x="32" y="407"/>
                    </a:lnTo>
                    <a:lnTo>
                      <a:pt x="40" y="416"/>
                    </a:lnTo>
                    <a:lnTo>
                      <a:pt x="50" y="424"/>
                    </a:lnTo>
                    <a:lnTo>
                      <a:pt x="61" y="433"/>
                    </a:lnTo>
                    <a:lnTo>
                      <a:pt x="72" y="439"/>
                    </a:lnTo>
                    <a:lnTo>
                      <a:pt x="84" y="445"/>
                    </a:lnTo>
                    <a:lnTo>
                      <a:pt x="97" y="450"/>
                    </a:lnTo>
                    <a:lnTo>
                      <a:pt x="109" y="454"/>
                    </a:lnTo>
                    <a:lnTo>
                      <a:pt x="123" y="456"/>
                    </a:lnTo>
                    <a:lnTo>
                      <a:pt x="138" y="456"/>
                    </a:lnTo>
                    <a:lnTo>
                      <a:pt x="138" y="456"/>
                    </a:lnTo>
                    <a:lnTo>
                      <a:pt x="151" y="456"/>
                    </a:lnTo>
                    <a:lnTo>
                      <a:pt x="165" y="454"/>
                    </a:lnTo>
                    <a:lnTo>
                      <a:pt x="177" y="450"/>
                    </a:lnTo>
                    <a:lnTo>
                      <a:pt x="190" y="445"/>
                    </a:lnTo>
                    <a:lnTo>
                      <a:pt x="203" y="439"/>
                    </a:lnTo>
                    <a:lnTo>
                      <a:pt x="214" y="433"/>
                    </a:lnTo>
                    <a:lnTo>
                      <a:pt x="225" y="424"/>
                    </a:lnTo>
                    <a:lnTo>
                      <a:pt x="234" y="416"/>
                    </a:lnTo>
                    <a:lnTo>
                      <a:pt x="242" y="407"/>
                    </a:lnTo>
                    <a:lnTo>
                      <a:pt x="251" y="396"/>
                    </a:lnTo>
                    <a:lnTo>
                      <a:pt x="257" y="385"/>
                    </a:lnTo>
                    <a:lnTo>
                      <a:pt x="263" y="372"/>
                    </a:lnTo>
                    <a:lnTo>
                      <a:pt x="268" y="359"/>
                    </a:lnTo>
                    <a:lnTo>
                      <a:pt x="272" y="347"/>
                    </a:lnTo>
                    <a:lnTo>
                      <a:pt x="274" y="333"/>
                    </a:lnTo>
                    <a:lnTo>
                      <a:pt x="274" y="320"/>
                    </a:lnTo>
                    <a:lnTo>
                      <a:pt x="274" y="320"/>
                    </a:lnTo>
                    <a:lnTo>
                      <a:pt x="274" y="311"/>
                    </a:lnTo>
                    <a:lnTo>
                      <a:pt x="273" y="303"/>
                    </a:lnTo>
                    <a:lnTo>
                      <a:pt x="269" y="284"/>
                    </a:lnTo>
                    <a:lnTo>
                      <a:pt x="261" y="262"/>
                    </a:lnTo>
                    <a:lnTo>
                      <a:pt x="253" y="237"/>
                    </a:lnTo>
                    <a:lnTo>
                      <a:pt x="242" y="212"/>
                    </a:lnTo>
                    <a:lnTo>
                      <a:pt x="231" y="184"/>
                    </a:lnTo>
                    <a:lnTo>
                      <a:pt x="206" y="131"/>
                    </a:lnTo>
                    <a:lnTo>
                      <a:pt x="181" y="80"/>
                    </a:lnTo>
                    <a:lnTo>
                      <a:pt x="159" y="39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09674C03-8D75-4B44-9A14-F530D52981DA}"/>
                </a:ext>
              </a:extLst>
            </p:cNvPr>
            <p:cNvGrpSpPr/>
            <p:nvPr/>
          </p:nvGrpSpPr>
          <p:grpSpPr>
            <a:xfrm>
              <a:off x="6867360" y="933153"/>
              <a:ext cx="1838081" cy="826611"/>
              <a:chOff x="6984784" y="933153"/>
              <a:chExt cx="1838081" cy="826611"/>
            </a:xfrm>
          </p:grpSpPr>
          <p:grpSp>
            <p:nvGrpSpPr>
              <p:cNvPr id="26" name="Grupa 25">
                <a:extLst>
                  <a:ext uri="{FF2B5EF4-FFF2-40B4-BE49-F238E27FC236}">
                    <a16:creationId xmlns:a16="http://schemas.microsoft.com/office/drawing/2014/main" id="{CE2864AA-0201-46AF-B8C2-0865AB1B7650}"/>
                  </a:ext>
                </a:extLst>
              </p:cNvPr>
              <p:cNvGrpSpPr/>
              <p:nvPr/>
            </p:nvGrpSpPr>
            <p:grpSpPr>
              <a:xfrm>
                <a:off x="6984784" y="1079214"/>
                <a:ext cx="1838081" cy="680550"/>
                <a:chOff x="6925897" y="1301039"/>
                <a:chExt cx="1838081" cy="680550"/>
              </a:xfrm>
            </p:grpSpPr>
            <p:sp>
              <p:nvSpPr>
                <p:cNvPr id="34" name="Prostokąt 33">
                  <a:extLst>
                    <a:ext uri="{FF2B5EF4-FFF2-40B4-BE49-F238E27FC236}">
                      <a16:creationId xmlns:a16="http://schemas.microsoft.com/office/drawing/2014/main" id="{0BCF9FD7-84C1-4DC4-9C9C-C049B8814FC7}"/>
                    </a:ext>
                  </a:extLst>
                </p:cNvPr>
                <p:cNvSpPr/>
                <p:nvPr/>
              </p:nvSpPr>
              <p:spPr>
                <a:xfrm rot="16200000">
                  <a:off x="6923249" y="1396764"/>
                  <a:ext cx="83119" cy="77824"/>
                </a:xfrm>
                <a:prstGeom prst="rect">
                  <a:avLst/>
                </a:prstGeom>
                <a:solidFill>
                  <a:srgbClr val="933F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Prostokąt 34">
                  <a:extLst>
                    <a:ext uri="{FF2B5EF4-FFF2-40B4-BE49-F238E27FC236}">
                      <a16:creationId xmlns:a16="http://schemas.microsoft.com/office/drawing/2014/main" id="{06780DC2-FF2B-426C-8379-475FBDAA2C56}"/>
                    </a:ext>
                  </a:extLst>
                </p:cNvPr>
                <p:cNvSpPr/>
                <p:nvPr/>
              </p:nvSpPr>
              <p:spPr>
                <a:xfrm rot="16200000">
                  <a:off x="6923249" y="1537489"/>
                  <a:ext cx="83119" cy="77824"/>
                </a:xfrm>
                <a:prstGeom prst="rect">
                  <a:avLst/>
                </a:prstGeom>
                <a:solidFill>
                  <a:srgbClr val="1D27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466E530E-1142-47EF-9BE2-105B8C72CC67}"/>
                    </a:ext>
                  </a:extLst>
                </p:cNvPr>
                <p:cNvSpPr txBox="1"/>
                <p:nvPr/>
              </p:nvSpPr>
              <p:spPr>
                <a:xfrm>
                  <a:off x="6970475" y="1301039"/>
                  <a:ext cx="179350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/>
                    <a:t>25-34 lata</a:t>
                  </a:r>
                </a:p>
              </p:txBody>
            </p:sp>
            <p:sp>
              <p:nvSpPr>
                <p:cNvPr id="37" name="pole tekstowe 36">
                  <a:extLst>
                    <a:ext uri="{FF2B5EF4-FFF2-40B4-BE49-F238E27FC236}">
                      <a16:creationId xmlns:a16="http://schemas.microsoft.com/office/drawing/2014/main" id="{DB587F60-05D4-423A-B247-B1748F1AFF26}"/>
                    </a:ext>
                  </a:extLst>
                </p:cNvPr>
                <p:cNvSpPr txBox="1"/>
                <p:nvPr/>
              </p:nvSpPr>
              <p:spPr>
                <a:xfrm>
                  <a:off x="6970475" y="1443250"/>
                  <a:ext cx="179350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/>
                    <a:t>35-44 lat</a:t>
                  </a:r>
                </a:p>
              </p:txBody>
            </p:sp>
            <p:sp>
              <p:nvSpPr>
                <p:cNvPr id="38" name="pole tekstowe 37">
                  <a:extLst>
                    <a:ext uri="{FF2B5EF4-FFF2-40B4-BE49-F238E27FC236}">
                      <a16:creationId xmlns:a16="http://schemas.microsoft.com/office/drawing/2014/main" id="{314DEE14-6392-41AB-B0DF-544262DFA88C}"/>
                    </a:ext>
                  </a:extLst>
                </p:cNvPr>
                <p:cNvSpPr txBox="1"/>
                <p:nvPr/>
              </p:nvSpPr>
              <p:spPr>
                <a:xfrm>
                  <a:off x="6970475" y="1585461"/>
                  <a:ext cx="179350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/>
                    <a:t>45-59 lat</a:t>
                  </a:r>
                </a:p>
              </p:txBody>
            </p:sp>
            <p:sp>
              <p:nvSpPr>
                <p:cNvPr id="39" name="Prostokąt 38">
                  <a:extLst>
                    <a:ext uri="{FF2B5EF4-FFF2-40B4-BE49-F238E27FC236}">
                      <a16:creationId xmlns:a16="http://schemas.microsoft.com/office/drawing/2014/main" id="{9986B7DC-9F7D-4F13-B2F0-85F865CC02D4}"/>
                    </a:ext>
                  </a:extLst>
                </p:cNvPr>
                <p:cNvSpPr/>
                <p:nvPr/>
              </p:nvSpPr>
              <p:spPr>
                <a:xfrm rot="16200000">
                  <a:off x="6923249" y="1678214"/>
                  <a:ext cx="83119" cy="77824"/>
                </a:xfrm>
                <a:prstGeom prst="rect">
                  <a:avLst/>
                </a:prstGeom>
                <a:solidFill>
                  <a:srgbClr val="9DC7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Prostokąt 39">
                  <a:extLst>
                    <a:ext uri="{FF2B5EF4-FFF2-40B4-BE49-F238E27FC236}">
                      <a16:creationId xmlns:a16="http://schemas.microsoft.com/office/drawing/2014/main" id="{3A789BD0-139F-43B7-B766-22F3C4B99770}"/>
                    </a:ext>
                  </a:extLst>
                </p:cNvPr>
                <p:cNvSpPr/>
                <p:nvPr/>
              </p:nvSpPr>
              <p:spPr>
                <a:xfrm rot="16200000">
                  <a:off x="6923249" y="1818939"/>
                  <a:ext cx="83119" cy="77824"/>
                </a:xfrm>
                <a:prstGeom prst="rect">
                  <a:avLst/>
                </a:prstGeom>
                <a:solidFill>
                  <a:srgbClr val="1C37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02BD3E20-C27B-4537-852C-2379462F1BAB}"/>
                    </a:ext>
                  </a:extLst>
                </p:cNvPr>
                <p:cNvSpPr txBox="1"/>
                <p:nvPr/>
              </p:nvSpPr>
              <p:spPr>
                <a:xfrm>
                  <a:off x="6970475" y="1727673"/>
                  <a:ext cx="1793503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/>
                    <a:t>60 i więcej lat</a:t>
                  </a:r>
                </a:p>
              </p:txBody>
            </p:sp>
          </p:grp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A1179E6B-C9D6-4D24-A20D-F2BE4B048CCA}"/>
                  </a:ext>
                </a:extLst>
              </p:cNvPr>
              <p:cNvSpPr/>
              <p:nvPr/>
            </p:nvSpPr>
            <p:spPr>
              <a:xfrm rot="16200000">
                <a:off x="6982138" y="1040722"/>
                <a:ext cx="83119" cy="77824"/>
              </a:xfrm>
              <a:prstGeom prst="rect">
                <a:avLst/>
              </a:prstGeom>
              <a:solidFill>
                <a:srgbClr val="86CB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04F7D9F6-5DF9-4060-A182-14A988AF2E8B}"/>
                  </a:ext>
                </a:extLst>
              </p:cNvPr>
              <p:cNvSpPr txBox="1"/>
              <p:nvPr/>
            </p:nvSpPr>
            <p:spPr>
              <a:xfrm>
                <a:off x="7022739" y="933153"/>
                <a:ext cx="179350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/>
                  <a:t>18-24 lata</a:t>
                </a:r>
                <a:endParaRPr lang="pl-PL" sz="105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146391"/>
              </p:ext>
            </p:extLst>
          </p:nvPr>
        </p:nvGraphicFramePr>
        <p:xfrm>
          <a:off x="414531" y="186627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wiek: 18-24 lata: n=204, 25-34 lata: n=221, 35-44 lata: n=223, 45-59 lat: n=203, 60 i więcej lat: n=149. 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 nie miał do wyboru odpowiedzi z kafeterii. Odpowiedzi zostały uszeregowane zgodnie z odpowiedziami respondentów.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0"/>
            <a:ext cx="8002762" cy="3538246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TOP5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68029BAD-1436-4F6C-94C8-6E048EAE9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438" y="3671854"/>
            <a:ext cx="334135" cy="334135"/>
          </a:xfrm>
          <a:prstGeom prst="rect">
            <a:avLst/>
          </a:prstGeom>
        </p:spPr>
      </p:pic>
      <p:sp>
        <p:nvSpPr>
          <p:cNvPr id="15" name="Freeform 266">
            <a:extLst>
              <a:ext uri="{FF2B5EF4-FFF2-40B4-BE49-F238E27FC236}">
                <a16:creationId xmlns:a16="http://schemas.microsoft.com/office/drawing/2014/main" id="{E079EB92-4FDE-406C-9F0E-97BB95F47603}"/>
              </a:ext>
            </a:extLst>
          </p:cNvPr>
          <p:cNvSpPr>
            <a:spLocks noEditPoints="1"/>
          </p:cNvSpPr>
          <p:nvPr/>
        </p:nvSpPr>
        <p:spPr bwMode="auto">
          <a:xfrm>
            <a:off x="7704598" y="3755492"/>
            <a:ext cx="334135" cy="32849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77" name="Tabela 76">
            <a:extLst>
              <a:ext uri="{FF2B5EF4-FFF2-40B4-BE49-F238E27FC236}">
                <a16:creationId xmlns:a16="http://schemas.microsoft.com/office/drawing/2014/main" id="{D00AD9FA-2809-4FCA-8044-3EA3417B4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50495"/>
              </p:ext>
            </p:extLst>
          </p:nvPr>
        </p:nvGraphicFramePr>
        <p:xfrm>
          <a:off x="632919" y="4339496"/>
          <a:ext cx="80027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Zwierzęta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Ochrona przyrody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Natura i przyroda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Zieleń i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Walory zdrowotne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78" name="Symbol zastępczy tekstu 5">
            <a:extLst>
              <a:ext uri="{FF2B5EF4-FFF2-40B4-BE49-F238E27FC236}">
                <a16:creationId xmlns:a16="http://schemas.microsoft.com/office/drawing/2014/main" id="{A355873A-1957-4CAC-B10A-95F2A748F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Skojarzenia z hasłem „park narodowy”</a:t>
            </a:r>
          </a:p>
          <a:p>
            <a:endParaRPr lang="pl-PL" sz="1600"/>
          </a:p>
        </p:txBody>
      </p:sp>
      <p:sp>
        <p:nvSpPr>
          <p:cNvPr id="79" name="Symbol zastępczy tekstu 2">
            <a:extLst>
              <a:ext uri="{FF2B5EF4-FFF2-40B4-BE49-F238E27FC236}">
                <a16:creationId xmlns:a16="http://schemas.microsoft.com/office/drawing/2014/main" id="{CED33356-2637-47F9-B6EF-799D0519A5DE}"/>
              </a:ext>
            </a:extLst>
          </p:cNvPr>
          <p:cNvSpPr txBox="1">
            <a:spLocks/>
          </p:cNvSpPr>
          <p:nvPr/>
        </p:nvSpPr>
        <p:spPr>
          <a:xfrm>
            <a:off x="755574" y="908209"/>
            <a:ext cx="8487419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4. Proszę podać 3 skojarzenia z hasłem „park narodowy”.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otwarte*, max. 3 odpowiedzi.</a:t>
            </a:r>
          </a:p>
        </p:txBody>
      </p:sp>
      <p:sp>
        <p:nvSpPr>
          <p:cNvPr id="80" name="Symbol zastępczy tekstu 12">
            <a:extLst>
              <a:ext uri="{FF2B5EF4-FFF2-40B4-BE49-F238E27FC236}">
                <a16:creationId xmlns:a16="http://schemas.microsoft.com/office/drawing/2014/main" id="{D98AB775-222C-4410-AFE4-394E5F8CA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pSp>
        <p:nvGrpSpPr>
          <p:cNvPr id="85" name="Grupa 84">
            <a:extLst>
              <a:ext uri="{FF2B5EF4-FFF2-40B4-BE49-F238E27FC236}">
                <a16:creationId xmlns:a16="http://schemas.microsoft.com/office/drawing/2014/main" id="{3E4F954D-54B6-464C-99A7-7F55220826DD}"/>
              </a:ext>
            </a:extLst>
          </p:cNvPr>
          <p:cNvGrpSpPr/>
          <p:nvPr/>
        </p:nvGrpSpPr>
        <p:grpSpPr>
          <a:xfrm>
            <a:off x="1323922" y="3657139"/>
            <a:ext cx="334139" cy="434092"/>
            <a:chOff x="7348538" y="3394076"/>
            <a:chExt cx="557213" cy="723900"/>
          </a:xfrm>
          <a:solidFill>
            <a:srgbClr val="7E955E"/>
          </a:solidFill>
        </p:grpSpPr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395CED6A-C6C4-4B93-A207-B94082D6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3905251"/>
              <a:ext cx="82550" cy="212725"/>
            </a:xfrm>
            <a:custGeom>
              <a:avLst/>
              <a:gdLst>
                <a:gd name="T0" fmla="*/ 186 w 368"/>
                <a:gd name="T1" fmla="*/ 312 h 936"/>
                <a:gd name="T2" fmla="*/ 368 w 368"/>
                <a:gd name="T3" fmla="*/ 11 h 936"/>
                <a:gd name="T4" fmla="*/ 368 w 368"/>
                <a:gd name="T5" fmla="*/ 11 h 936"/>
                <a:gd name="T6" fmla="*/ 325 w 368"/>
                <a:gd name="T7" fmla="*/ 7 h 936"/>
                <a:gd name="T8" fmla="*/ 283 w 368"/>
                <a:gd name="T9" fmla="*/ 3 h 936"/>
                <a:gd name="T10" fmla="*/ 240 w 368"/>
                <a:gd name="T11" fmla="*/ 1 h 936"/>
                <a:gd name="T12" fmla="*/ 198 w 368"/>
                <a:gd name="T13" fmla="*/ 0 h 936"/>
                <a:gd name="T14" fmla="*/ 198 w 368"/>
                <a:gd name="T15" fmla="*/ 0 h 936"/>
                <a:gd name="T16" fmla="*/ 113 w 368"/>
                <a:gd name="T17" fmla="*/ 100 h 936"/>
                <a:gd name="T18" fmla="*/ 24 w 368"/>
                <a:gd name="T19" fmla="*/ 203 h 936"/>
                <a:gd name="T20" fmla="*/ 0 w 368"/>
                <a:gd name="T21" fmla="*/ 282 h 936"/>
                <a:gd name="T22" fmla="*/ 159 w 368"/>
                <a:gd name="T23" fmla="*/ 873 h 936"/>
                <a:gd name="T24" fmla="*/ 159 w 368"/>
                <a:gd name="T25" fmla="*/ 873 h 936"/>
                <a:gd name="T26" fmla="*/ 164 w 368"/>
                <a:gd name="T27" fmla="*/ 885 h 936"/>
                <a:gd name="T28" fmla="*/ 172 w 368"/>
                <a:gd name="T29" fmla="*/ 898 h 936"/>
                <a:gd name="T30" fmla="*/ 180 w 368"/>
                <a:gd name="T31" fmla="*/ 909 h 936"/>
                <a:gd name="T32" fmla="*/ 190 w 368"/>
                <a:gd name="T33" fmla="*/ 919 h 936"/>
                <a:gd name="T34" fmla="*/ 202 w 368"/>
                <a:gd name="T35" fmla="*/ 925 h 936"/>
                <a:gd name="T36" fmla="*/ 214 w 368"/>
                <a:gd name="T37" fmla="*/ 932 h 936"/>
                <a:gd name="T38" fmla="*/ 228 w 368"/>
                <a:gd name="T39" fmla="*/ 935 h 936"/>
                <a:gd name="T40" fmla="*/ 242 w 368"/>
                <a:gd name="T41" fmla="*/ 936 h 936"/>
                <a:gd name="T42" fmla="*/ 242 w 368"/>
                <a:gd name="T43" fmla="*/ 936 h 936"/>
                <a:gd name="T44" fmla="*/ 253 w 368"/>
                <a:gd name="T45" fmla="*/ 935 h 936"/>
                <a:gd name="T46" fmla="*/ 265 w 368"/>
                <a:gd name="T47" fmla="*/ 933 h 936"/>
                <a:gd name="T48" fmla="*/ 265 w 368"/>
                <a:gd name="T49" fmla="*/ 933 h 936"/>
                <a:gd name="T50" fmla="*/ 272 w 368"/>
                <a:gd name="T51" fmla="*/ 929 h 936"/>
                <a:gd name="T52" fmla="*/ 281 w 368"/>
                <a:gd name="T53" fmla="*/ 926 h 936"/>
                <a:gd name="T54" fmla="*/ 288 w 368"/>
                <a:gd name="T55" fmla="*/ 922 h 936"/>
                <a:gd name="T56" fmla="*/ 295 w 368"/>
                <a:gd name="T57" fmla="*/ 918 h 936"/>
                <a:gd name="T58" fmla="*/ 301 w 368"/>
                <a:gd name="T59" fmla="*/ 912 h 936"/>
                <a:gd name="T60" fmla="*/ 307 w 368"/>
                <a:gd name="T61" fmla="*/ 906 h 936"/>
                <a:gd name="T62" fmla="*/ 312 w 368"/>
                <a:gd name="T63" fmla="*/ 899 h 936"/>
                <a:gd name="T64" fmla="*/ 316 w 368"/>
                <a:gd name="T65" fmla="*/ 893 h 936"/>
                <a:gd name="T66" fmla="*/ 321 w 368"/>
                <a:gd name="T67" fmla="*/ 885 h 936"/>
                <a:gd name="T68" fmla="*/ 323 w 368"/>
                <a:gd name="T69" fmla="*/ 878 h 936"/>
                <a:gd name="T70" fmla="*/ 326 w 368"/>
                <a:gd name="T71" fmla="*/ 869 h 936"/>
                <a:gd name="T72" fmla="*/ 327 w 368"/>
                <a:gd name="T73" fmla="*/ 862 h 936"/>
                <a:gd name="T74" fmla="*/ 328 w 368"/>
                <a:gd name="T75" fmla="*/ 853 h 936"/>
                <a:gd name="T76" fmla="*/ 328 w 368"/>
                <a:gd name="T77" fmla="*/ 845 h 936"/>
                <a:gd name="T78" fmla="*/ 327 w 368"/>
                <a:gd name="T79" fmla="*/ 836 h 936"/>
                <a:gd name="T80" fmla="*/ 325 w 368"/>
                <a:gd name="T81" fmla="*/ 828 h 936"/>
                <a:gd name="T82" fmla="*/ 186 w 368"/>
                <a:gd name="T83" fmla="*/ 3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" h="936">
                  <a:moveTo>
                    <a:pt x="186" y="312"/>
                  </a:moveTo>
                  <a:lnTo>
                    <a:pt x="368" y="11"/>
                  </a:lnTo>
                  <a:lnTo>
                    <a:pt x="368" y="11"/>
                  </a:lnTo>
                  <a:lnTo>
                    <a:pt x="325" y="7"/>
                  </a:lnTo>
                  <a:lnTo>
                    <a:pt x="283" y="3"/>
                  </a:lnTo>
                  <a:lnTo>
                    <a:pt x="240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13" y="100"/>
                  </a:lnTo>
                  <a:lnTo>
                    <a:pt x="24" y="203"/>
                  </a:lnTo>
                  <a:lnTo>
                    <a:pt x="0" y="282"/>
                  </a:lnTo>
                  <a:lnTo>
                    <a:pt x="159" y="873"/>
                  </a:lnTo>
                  <a:lnTo>
                    <a:pt x="159" y="873"/>
                  </a:lnTo>
                  <a:lnTo>
                    <a:pt x="164" y="885"/>
                  </a:lnTo>
                  <a:lnTo>
                    <a:pt x="172" y="898"/>
                  </a:lnTo>
                  <a:lnTo>
                    <a:pt x="180" y="909"/>
                  </a:lnTo>
                  <a:lnTo>
                    <a:pt x="190" y="919"/>
                  </a:lnTo>
                  <a:lnTo>
                    <a:pt x="202" y="925"/>
                  </a:lnTo>
                  <a:lnTo>
                    <a:pt x="214" y="932"/>
                  </a:lnTo>
                  <a:lnTo>
                    <a:pt x="228" y="935"/>
                  </a:lnTo>
                  <a:lnTo>
                    <a:pt x="242" y="936"/>
                  </a:lnTo>
                  <a:lnTo>
                    <a:pt x="242" y="936"/>
                  </a:lnTo>
                  <a:lnTo>
                    <a:pt x="253" y="935"/>
                  </a:lnTo>
                  <a:lnTo>
                    <a:pt x="265" y="933"/>
                  </a:lnTo>
                  <a:lnTo>
                    <a:pt x="265" y="933"/>
                  </a:lnTo>
                  <a:lnTo>
                    <a:pt x="272" y="929"/>
                  </a:lnTo>
                  <a:lnTo>
                    <a:pt x="281" y="926"/>
                  </a:lnTo>
                  <a:lnTo>
                    <a:pt x="288" y="922"/>
                  </a:lnTo>
                  <a:lnTo>
                    <a:pt x="295" y="918"/>
                  </a:lnTo>
                  <a:lnTo>
                    <a:pt x="301" y="912"/>
                  </a:lnTo>
                  <a:lnTo>
                    <a:pt x="307" y="906"/>
                  </a:lnTo>
                  <a:lnTo>
                    <a:pt x="312" y="899"/>
                  </a:lnTo>
                  <a:lnTo>
                    <a:pt x="316" y="893"/>
                  </a:lnTo>
                  <a:lnTo>
                    <a:pt x="321" y="885"/>
                  </a:lnTo>
                  <a:lnTo>
                    <a:pt x="323" y="878"/>
                  </a:lnTo>
                  <a:lnTo>
                    <a:pt x="326" y="869"/>
                  </a:lnTo>
                  <a:lnTo>
                    <a:pt x="327" y="862"/>
                  </a:lnTo>
                  <a:lnTo>
                    <a:pt x="328" y="853"/>
                  </a:lnTo>
                  <a:lnTo>
                    <a:pt x="328" y="845"/>
                  </a:lnTo>
                  <a:lnTo>
                    <a:pt x="327" y="836"/>
                  </a:lnTo>
                  <a:lnTo>
                    <a:pt x="325" y="828"/>
                  </a:lnTo>
                  <a:lnTo>
                    <a:pt x="18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BBF5AB01-364A-4820-8D43-42CE3516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543301"/>
              <a:ext cx="557213" cy="574675"/>
            </a:xfrm>
            <a:custGeom>
              <a:avLst/>
              <a:gdLst>
                <a:gd name="T0" fmla="*/ 1656 w 2457"/>
                <a:gd name="T1" fmla="*/ 237 h 2535"/>
                <a:gd name="T2" fmla="*/ 1033 w 2457"/>
                <a:gd name="T3" fmla="*/ 747 h 2535"/>
                <a:gd name="T4" fmla="*/ 535 w 2457"/>
                <a:gd name="T5" fmla="*/ 754 h 2535"/>
                <a:gd name="T6" fmla="*/ 422 w 2457"/>
                <a:gd name="T7" fmla="*/ 795 h 2535"/>
                <a:gd name="T8" fmla="*/ 329 w 2457"/>
                <a:gd name="T9" fmla="*/ 869 h 2535"/>
                <a:gd name="T10" fmla="*/ 267 w 2457"/>
                <a:gd name="T11" fmla="*/ 921 h 2535"/>
                <a:gd name="T12" fmla="*/ 192 w 2457"/>
                <a:gd name="T13" fmla="*/ 871 h 2535"/>
                <a:gd name="T14" fmla="*/ 138 w 2457"/>
                <a:gd name="T15" fmla="*/ 808 h 2535"/>
                <a:gd name="T16" fmla="*/ 86 w 2457"/>
                <a:gd name="T17" fmla="*/ 688 h 2535"/>
                <a:gd name="T18" fmla="*/ 70 w 2457"/>
                <a:gd name="T19" fmla="*/ 604 h 2535"/>
                <a:gd name="T20" fmla="*/ 15 w 2457"/>
                <a:gd name="T21" fmla="*/ 709 h 2535"/>
                <a:gd name="T22" fmla="*/ 0 w 2457"/>
                <a:gd name="T23" fmla="*/ 788 h 2535"/>
                <a:gd name="T24" fmla="*/ 10 w 2457"/>
                <a:gd name="T25" fmla="*/ 865 h 2535"/>
                <a:gd name="T26" fmla="*/ 54 w 2457"/>
                <a:gd name="T27" fmla="*/ 932 h 2535"/>
                <a:gd name="T28" fmla="*/ 141 w 2457"/>
                <a:gd name="T29" fmla="*/ 983 h 2535"/>
                <a:gd name="T30" fmla="*/ 248 w 2457"/>
                <a:gd name="T31" fmla="*/ 1004 h 2535"/>
                <a:gd name="T32" fmla="*/ 219 w 2457"/>
                <a:gd name="T33" fmla="*/ 1115 h 2535"/>
                <a:gd name="T34" fmla="*/ 214 w 2457"/>
                <a:gd name="T35" fmla="*/ 1239 h 2535"/>
                <a:gd name="T36" fmla="*/ 237 w 2457"/>
                <a:gd name="T37" fmla="*/ 1375 h 2535"/>
                <a:gd name="T38" fmla="*/ 62 w 2457"/>
                <a:gd name="T39" fmla="*/ 2449 h 2535"/>
                <a:gd name="T40" fmla="*/ 73 w 2457"/>
                <a:gd name="T41" fmla="*/ 2490 h 2535"/>
                <a:gd name="T42" fmla="*/ 101 w 2457"/>
                <a:gd name="T43" fmla="*/ 2520 h 2535"/>
                <a:gd name="T44" fmla="*/ 139 w 2457"/>
                <a:gd name="T45" fmla="*/ 2534 h 2535"/>
                <a:gd name="T46" fmla="*/ 174 w 2457"/>
                <a:gd name="T47" fmla="*/ 2531 h 2535"/>
                <a:gd name="T48" fmla="*/ 209 w 2457"/>
                <a:gd name="T49" fmla="*/ 2509 h 2535"/>
                <a:gd name="T50" fmla="*/ 231 w 2457"/>
                <a:gd name="T51" fmla="*/ 2475 h 2535"/>
                <a:gd name="T52" fmla="*/ 524 w 2457"/>
                <a:gd name="T53" fmla="*/ 1514 h 2535"/>
                <a:gd name="T54" fmla="*/ 737 w 2457"/>
                <a:gd name="T55" fmla="*/ 1525 h 2535"/>
                <a:gd name="T56" fmla="*/ 1003 w 2457"/>
                <a:gd name="T57" fmla="*/ 1571 h 2535"/>
                <a:gd name="T58" fmla="*/ 1322 w 2457"/>
                <a:gd name="T59" fmla="*/ 1660 h 2535"/>
                <a:gd name="T60" fmla="*/ 1349 w 2457"/>
                <a:gd name="T61" fmla="*/ 2449 h 2535"/>
                <a:gd name="T62" fmla="*/ 1358 w 2457"/>
                <a:gd name="T63" fmla="*/ 2490 h 2535"/>
                <a:gd name="T64" fmla="*/ 1386 w 2457"/>
                <a:gd name="T65" fmla="*/ 2520 h 2535"/>
                <a:gd name="T66" fmla="*/ 1426 w 2457"/>
                <a:gd name="T67" fmla="*/ 2534 h 2535"/>
                <a:gd name="T68" fmla="*/ 1460 w 2457"/>
                <a:gd name="T69" fmla="*/ 2531 h 2535"/>
                <a:gd name="T70" fmla="*/ 1494 w 2457"/>
                <a:gd name="T71" fmla="*/ 2509 h 2535"/>
                <a:gd name="T72" fmla="*/ 1516 w 2457"/>
                <a:gd name="T73" fmla="*/ 2474 h 2535"/>
                <a:gd name="T74" fmla="*/ 1520 w 2457"/>
                <a:gd name="T75" fmla="*/ 1710 h 2535"/>
                <a:gd name="T76" fmla="*/ 1606 w 2457"/>
                <a:gd name="T77" fmla="*/ 1700 h 2535"/>
                <a:gd name="T78" fmla="*/ 1654 w 2457"/>
                <a:gd name="T79" fmla="*/ 2449 h 2535"/>
                <a:gd name="T80" fmla="*/ 1665 w 2457"/>
                <a:gd name="T81" fmla="*/ 2490 h 2535"/>
                <a:gd name="T82" fmla="*/ 1692 w 2457"/>
                <a:gd name="T83" fmla="*/ 2520 h 2535"/>
                <a:gd name="T84" fmla="*/ 1731 w 2457"/>
                <a:gd name="T85" fmla="*/ 2534 h 2535"/>
                <a:gd name="T86" fmla="*/ 1766 w 2457"/>
                <a:gd name="T87" fmla="*/ 2531 h 2535"/>
                <a:gd name="T88" fmla="*/ 1801 w 2457"/>
                <a:gd name="T89" fmla="*/ 2509 h 2535"/>
                <a:gd name="T90" fmla="*/ 1822 w 2457"/>
                <a:gd name="T91" fmla="*/ 2475 h 2535"/>
                <a:gd name="T92" fmla="*/ 1826 w 2457"/>
                <a:gd name="T93" fmla="*/ 1572 h 2535"/>
                <a:gd name="T94" fmla="*/ 1870 w 2457"/>
                <a:gd name="T95" fmla="*/ 1514 h 2535"/>
                <a:gd name="T96" fmla="*/ 1909 w 2457"/>
                <a:gd name="T97" fmla="*/ 1421 h 2535"/>
                <a:gd name="T98" fmla="*/ 1946 w 2457"/>
                <a:gd name="T99" fmla="*/ 1264 h 2535"/>
                <a:gd name="T100" fmla="*/ 2028 w 2457"/>
                <a:gd name="T101" fmla="*/ 803 h 2535"/>
                <a:gd name="T102" fmla="*/ 2105 w 2457"/>
                <a:gd name="T103" fmla="*/ 46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7" h="2535">
                  <a:moveTo>
                    <a:pt x="2030" y="141"/>
                  </a:moveTo>
                  <a:lnTo>
                    <a:pt x="1857" y="66"/>
                  </a:lnTo>
                  <a:lnTo>
                    <a:pt x="1830" y="125"/>
                  </a:lnTo>
                  <a:lnTo>
                    <a:pt x="1543" y="0"/>
                  </a:lnTo>
                  <a:lnTo>
                    <a:pt x="1656" y="237"/>
                  </a:lnTo>
                  <a:lnTo>
                    <a:pt x="1778" y="239"/>
                  </a:lnTo>
                  <a:lnTo>
                    <a:pt x="1546" y="748"/>
                  </a:lnTo>
                  <a:lnTo>
                    <a:pt x="1546" y="748"/>
                  </a:lnTo>
                  <a:lnTo>
                    <a:pt x="1294" y="747"/>
                  </a:lnTo>
                  <a:lnTo>
                    <a:pt x="1033" y="747"/>
                  </a:lnTo>
                  <a:lnTo>
                    <a:pt x="611" y="748"/>
                  </a:lnTo>
                  <a:lnTo>
                    <a:pt x="611" y="748"/>
                  </a:lnTo>
                  <a:lnTo>
                    <a:pt x="585" y="749"/>
                  </a:lnTo>
                  <a:lnTo>
                    <a:pt x="560" y="751"/>
                  </a:lnTo>
                  <a:lnTo>
                    <a:pt x="535" y="754"/>
                  </a:lnTo>
                  <a:lnTo>
                    <a:pt x="511" y="760"/>
                  </a:lnTo>
                  <a:lnTo>
                    <a:pt x="488" y="767"/>
                  </a:lnTo>
                  <a:lnTo>
                    <a:pt x="465" y="775"/>
                  </a:lnTo>
                  <a:lnTo>
                    <a:pt x="444" y="784"/>
                  </a:lnTo>
                  <a:lnTo>
                    <a:pt x="422" y="795"/>
                  </a:lnTo>
                  <a:lnTo>
                    <a:pt x="402" y="808"/>
                  </a:lnTo>
                  <a:lnTo>
                    <a:pt x="383" y="821"/>
                  </a:lnTo>
                  <a:lnTo>
                    <a:pt x="363" y="836"/>
                  </a:lnTo>
                  <a:lnTo>
                    <a:pt x="346" y="852"/>
                  </a:lnTo>
                  <a:lnTo>
                    <a:pt x="329" y="869"/>
                  </a:lnTo>
                  <a:lnTo>
                    <a:pt x="314" y="887"/>
                  </a:lnTo>
                  <a:lnTo>
                    <a:pt x="299" y="907"/>
                  </a:lnTo>
                  <a:lnTo>
                    <a:pt x="285" y="927"/>
                  </a:lnTo>
                  <a:lnTo>
                    <a:pt x="285" y="927"/>
                  </a:lnTo>
                  <a:lnTo>
                    <a:pt x="267" y="921"/>
                  </a:lnTo>
                  <a:lnTo>
                    <a:pt x="250" y="912"/>
                  </a:lnTo>
                  <a:lnTo>
                    <a:pt x="235" y="903"/>
                  </a:lnTo>
                  <a:lnTo>
                    <a:pt x="220" y="894"/>
                  </a:lnTo>
                  <a:lnTo>
                    <a:pt x="205" y="883"/>
                  </a:lnTo>
                  <a:lnTo>
                    <a:pt x="192" y="871"/>
                  </a:lnTo>
                  <a:lnTo>
                    <a:pt x="180" y="860"/>
                  </a:lnTo>
                  <a:lnTo>
                    <a:pt x="168" y="848"/>
                  </a:lnTo>
                  <a:lnTo>
                    <a:pt x="158" y="835"/>
                  </a:lnTo>
                  <a:lnTo>
                    <a:pt x="148" y="822"/>
                  </a:lnTo>
                  <a:lnTo>
                    <a:pt x="138" y="808"/>
                  </a:lnTo>
                  <a:lnTo>
                    <a:pt x="131" y="794"/>
                  </a:lnTo>
                  <a:lnTo>
                    <a:pt x="116" y="767"/>
                  </a:lnTo>
                  <a:lnTo>
                    <a:pt x="104" y="739"/>
                  </a:lnTo>
                  <a:lnTo>
                    <a:pt x="93" y="714"/>
                  </a:lnTo>
                  <a:lnTo>
                    <a:pt x="86" y="688"/>
                  </a:lnTo>
                  <a:lnTo>
                    <a:pt x="81" y="665"/>
                  </a:lnTo>
                  <a:lnTo>
                    <a:pt x="76" y="645"/>
                  </a:lnTo>
                  <a:lnTo>
                    <a:pt x="71" y="616"/>
                  </a:lnTo>
                  <a:lnTo>
                    <a:pt x="70" y="604"/>
                  </a:lnTo>
                  <a:lnTo>
                    <a:pt x="70" y="604"/>
                  </a:lnTo>
                  <a:lnTo>
                    <a:pt x="55" y="627"/>
                  </a:lnTo>
                  <a:lnTo>
                    <a:pt x="40" y="653"/>
                  </a:lnTo>
                  <a:lnTo>
                    <a:pt x="26" y="680"/>
                  </a:lnTo>
                  <a:lnTo>
                    <a:pt x="20" y="694"/>
                  </a:lnTo>
                  <a:lnTo>
                    <a:pt x="15" y="709"/>
                  </a:lnTo>
                  <a:lnTo>
                    <a:pt x="11" y="724"/>
                  </a:lnTo>
                  <a:lnTo>
                    <a:pt x="7" y="741"/>
                  </a:lnTo>
                  <a:lnTo>
                    <a:pt x="3" y="756"/>
                  </a:lnTo>
                  <a:lnTo>
                    <a:pt x="1" y="772"/>
                  </a:lnTo>
                  <a:lnTo>
                    <a:pt x="0" y="788"/>
                  </a:lnTo>
                  <a:lnTo>
                    <a:pt x="0" y="804"/>
                  </a:lnTo>
                  <a:lnTo>
                    <a:pt x="0" y="819"/>
                  </a:lnTo>
                  <a:lnTo>
                    <a:pt x="2" y="835"/>
                  </a:lnTo>
                  <a:lnTo>
                    <a:pt x="5" y="850"/>
                  </a:lnTo>
                  <a:lnTo>
                    <a:pt x="10" y="865"/>
                  </a:lnTo>
                  <a:lnTo>
                    <a:pt x="16" y="880"/>
                  </a:lnTo>
                  <a:lnTo>
                    <a:pt x="23" y="894"/>
                  </a:lnTo>
                  <a:lnTo>
                    <a:pt x="31" y="908"/>
                  </a:lnTo>
                  <a:lnTo>
                    <a:pt x="42" y="921"/>
                  </a:lnTo>
                  <a:lnTo>
                    <a:pt x="54" y="932"/>
                  </a:lnTo>
                  <a:lnTo>
                    <a:pt x="68" y="944"/>
                  </a:lnTo>
                  <a:lnTo>
                    <a:pt x="83" y="956"/>
                  </a:lnTo>
                  <a:lnTo>
                    <a:pt x="101" y="966"/>
                  </a:lnTo>
                  <a:lnTo>
                    <a:pt x="120" y="974"/>
                  </a:lnTo>
                  <a:lnTo>
                    <a:pt x="141" y="983"/>
                  </a:lnTo>
                  <a:lnTo>
                    <a:pt x="164" y="989"/>
                  </a:lnTo>
                  <a:lnTo>
                    <a:pt x="190" y="996"/>
                  </a:lnTo>
                  <a:lnTo>
                    <a:pt x="218" y="1000"/>
                  </a:lnTo>
                  <a:lnTo>
                    <a:pt x="248" y="1004"/>
                  </a:lnTo>
                  <a:lnTo>
                    <a:pt x="248" y="1004"/>
                  </a:lnTo>
                  <a:lnTo>
                    <a:pt x="240" y="1025"/>
                  </a:lnTo>
                  <a:lnTo>
                    <a:pt x="234" y="1046"/>
                  </a:lnTo>
                  <a:lnTo>
                    <a:pt x="227" y="1069"/>
                  </a:lnTo>
                  <a:lnTo>
                    <a:pt x="223" y="1091"/>
                  </a:lnTo>
                  <a:lnTo>
                    <a:pt x="219" y="1115"/>
                  </a:lnTo>
                  <a:lnTo>
                    <a:pt x="217" y="1138"/>
                  </a:lnTo>
                  <a:lnTo>
                    <a:pt x="214" y="1163"/>
                  </a:lnTo>
                  <a:lnTo>
                    <a:pt x="213" y="1188"/>
                  </a:lnTo>
                  <a:lnTo>
                    <a:pt x="213" y="1213"/>
                  </a:lnTo>
                  <a:lnTo>
                    <a:pt x="214" y="1239"/>
                  </a:lnTo>
                  <a:lnTo>
                    <a:pt x="217" y="1266"/>
                  </a:lnTo>
                  <a:lnTo>
                    <a:pt x="221" y="1293"/>
                  </a:lnTo>
                  <a:lnTo>
                    <a:pt x="225" y="1319"/>
                  </a:lnTo>
                  <a:lnTo>
                    <a:pt x="231" y="1347"/>
                  </a:lnTo>
                  <a:lnTo>
                    <a:pt x="237" y="1375"/>
                  </a:lnTo>
                  <a:lnTo>
                    <a:pt x="246" y="1403"/>
                  </a:lnTo>
                  <a:lnTo>
                    <a:pt x="67" y="1798"/>
                  </a:lnTo>
                  <a:lnTo>
                    <a:pt x="62" y="1804"/>
                  </a:lnTo>
                  <a:lnTo>
                    <a:pt x="62" y="2449"/>
                  </a:lnTo>
                  <a:lnTo>
                    <a:pt x="62" y="2449"/>
                  </a:lnTo>
                  <a:lnTo>
                    <a:pt x="63" y="2458"/>
                  </a:lnTo>
                  <a:lnTo>
                    <a:pt x="64" y="2466"/>
                  </a:lnTo>
                  <a:lnTo>
                    <a:pt x="67" y="2475"/>
                  </a:lnTo>
                  <a:lnTo>
                    <a:pt x="70" y="2482"/>
                  </a:lnTo>
                  <a:lnTo>
                    <a:pt x="73" y="2490"/>
                  </a:lnTo>
                  <a:lnTo>
                    <a:pt x="77" y="2496"/>
                  </a:lnTo>
                  <a:lnTo>
                    <a:pt x="83" y="2504"/>
                  </a:lnTo>
                  <a:lnTo>
                    <a:pt x="88" y="2509"/>
                  </a:lnTo>
                  <a:lnTo>
                    <a:pt x="93" y="2514"/>
                  </a:lnTo>
                  <a:lnTo>
                    <a:pt x="101" y="2520"/>
                  </a:lnTo>
                  <a:lnTo>
                    <a:pt x="107" y="2524"/>
                  </a:lnTo>
                  <a:lnTo>
                    <a:pt x="115" y="2527"/>
                  </a:lnTo>
                  <a:lnTo>
                    <a:pt x="123" y="2531"/>
                  </a:lnTo>
                  <a:lnTo>
                    <a:pt x="131" y="2533"/>
                  </a:lnTo>
                  <a:lnTo>
                    <a:pt x="139" y="2534"/>
                  </a:lnTo>
                  <a:lnTo>
                    <a:pt x="148" y="2535"/>
                  </a:lnTo>
                  <a:lnTo>
                    <a:pt x="148" y="2535"/>
                  </a:lnTo>
                  <a:lnTo>
                    <a:pt x="158" y="2534"/>
                  </a:lnTo>
                  <a:lnTo>
                    <a:pt x="165" y="2533"/>
                  </a:lnTo>
                  <a:lnTo>
                    <a:pt x="174" y="2531"/>
                  </a:lnTo>
                  <a:lnTo>
                    <a:pt x="181" y="2527"/>
                  </a:lnTo>
                  <a:lnTo>
                    <a:pt x="189" y="2524"/>
                  </a:lnTo>
                  <a:lnTo>
                    <a:pt x="196" y="2520"/>
                  </a:lnTo>
                  <a:lnTo>
                    <a:pt x="203" y="2514"/>
                  </a:lnTo>
                  <a:lnTo>
                    <a:pt x="209" y="2509"/>
                  </a:lnTo>
                  <a:lnTo>
                    <a:pt x="214" y="2504"/>
                  </a:lnTo>
                  <a:lnTo>
                    <a:pt x="220" y="2496"/>
                  </a:lnTo>
                  <a:lnTo>
                    <a:pt x="224" y="2490"/>
                  </a:lnTo>
                  <a:lnTo>
                    <a:pt x="227" y="2482"/>
                  </a:lnTo>
                  <a:lnTo>
                    <a:pt x="231" y="2475"/>
                  </a:lnTo>
                  <a:lnTo>
                    <a:pt x="233" y="2466"/>
                  </a:lnTo>
                  <a:lnTo>
                    <a:pt x="234" y="2458"/>
                  </a:lnTo>
                  <a:lnTo>
                    <a:pt x="234" y="2449"/>
                  </a:lnTo>
                  <a:lnTo>
                    <a:pt x="234" y="1865"/>
                  </a:lnTo>
                  <a:lnTo>
                    <a:pt x="524" y="1514"/>
                  </a:lnTo>
                  <a:lnTo>
                    <a:pt x="524" y="1514"/>
                  </a:lnTo>
                  <a:lnTo>
                    <a:pt x="576" y="1514"/>
                  </a:lnTo>
                  <a:lnTo>
                    <a:pt x="629" y="1517"/>
                  </a:lnTo>
                  <a:lnTo>
                    <a:pt x="683" y="1520"/>
                  </a:lnTo>
                  <a:lnTo>
                    <a:pt x="737" y="1525"/>
                  </a:lnTo>
                  <a:lnTo>
                    <a:pt x="791" y="1533"/>
                  </a:lnTo>
                  <a:lnTo>
                    <a:pt x="845" y="1540"/>
                  </a:lnTo>
                  <a:lnTo>
                    <a:pt x="898" y="1550"/>
                  </a:lnTo>
                  <a:lnTo>
                    <a:pt x="951" y="1561"/>
                  </a:lnTo>
                  <a:lnTo>
                    <a:pt x="1003" y="1571"/>
                  </a:lnTo>
                  <a:lnTo>
                    <a:pt x="1054" y="1584"/>
                  </a:lnTo>
                  <a:lnTo>
                    <a:pt x="1104" y="1596"/>
                  </a:lnTo>
                  <a:lnTo>
                    <a:pt x="1151" y="1609"/>
                  </a:lnTo>
                  <a:lnTo>
                    <a:pt x="1241" y="1634"/>
                  </a:lnTo>
                  <a:lnTo>
                    <a:pt x="1322" y="1660"/>
                  </a:lnTo>
                  <a:lnTo>
                    <a:pt x="1322" y="1660"/>
                  </a:lnTo>
                  <a:lnTo>
                    <a:pt x="1335" y="1667"/>
                  </a:lnTo>
                  <a:lnTo>
                    <a:pt x="1349" y="1672"/>
                  </a:lnTo>
                  <a:lnTo>
                    <a:pt x="1349" y="2449"/>
                  </a:lnTo>
                  <a:lnTo>
                    <a:pt x="1349" y="2449"/>
                  </a:lnTo>
                  <a:lnTo>
                    <a:pt x="1349" y="2458"/>
                  </a:lnTo>
                  <a:lnTo>
                    <a:pt x="1350" y="2466"/>
                  </a:lnTo>
                  <a:lnTo>
                    <a:pt x="1352" y="2474"/>
                  </a:lnTo>
                  <a:lnTo>
                    <a:pt x="1355" y="2482"/>
                  </a:lnTo>
                  <a:lnTo>
                    <a:pt x="1358" y="2490"/>
                  </a:lnTo>
                  <a:lnTo>
                    <a:pt x="1364" y="2496"/>
                  </a:lnTo>
                  <a:lnTo>
                    <a:pt x="1368" y="2503"/>
                  </a:lnTo>
                  <a:lnTo>
                    <a:pt x="1373" y="2509"/>
                  </a:lnTo>
                  <a:lnTo>
                    <a:pt x="1380" y="2514"/>
                  </a:lnTo>
                  <a:lnTo>
                    <a:pt x="1386" y="2520"/>
                  </a:lnTo>
                  <a:lnTo>
                    <a:pt x="1394" y="2524"/>
                  </a:lnTo>
                  <a:lnTo>
                    <a:pt x="1401" y="2527"/>
                  </a:lnTo>
                  <a:lnTo>
                    <a:pt x="1409" y="2531"/>
                  </a:lnTo>
                  <a:lnTo>
                    <a:pt x="1417" y="2533"/>
                  </a:lnTo>
                  <a:lnTo>
                    <a:pt x="1426" y="2534"/>
                  </a:lnTo>
                  <a:lnTo>
                    <a:pt x="1434" y="2535"/>
                  </a:lnTo>
                  <a:lnTo>
                    <a:pt x="1434" y="2535"/>
                  </a:lnTo>
                  <a:lnTo>
                    <a:pt x="1443" y="2534"/>
                  </a:lnTo>
                  <a:lnTo>
                    <a:pt x="1452" y="2533"/>
                  </a:lnTo>
                  <a:lnTo>
                    <a:pt x="1460" y="2531"/>
                  </a:lnTo>
                  <a:lnTo>
                    <a:pt x="1468" y="2527"/>
                  </a:lnTo>
                  <a:lnTo>
                    <a:pt x="1475" y="2524"/>
                  </a:lnTo>
                  <a:lnTo>
                    <a:pt x="1483" y="2520"/>
                  </a:lnTo>
                  <a:lnTo>
                    <a:pt x="1489" y="2514"/>
                  </a:lnTo>
                  <a:lnTo>
                    <a:pt x="1494" y="2509"/>
                  </a:lnTo>
                  <a:lnTo>
                    <a:pt x="1501" y="2503"/>
                  </a:lnTo>
                  <a:lnTo>
                    <a:pt x="1505" y="2496"/>
                  </a:lnTo>
                  <a:lnTo>
                    <a:pt x="1509" y="2490"/>
                  </a:lnTo>
                  <a:lnTo>
                    <a:pt x="1514" y="2482"/>
                  </a:lnTo>
                  <a:lnTo>
                    <a:pt x="1516" y="2474"/>
                  </a:lnTo>
                  <a:lnTo>
                    <a:pt x="1518" y="2466"/>
                  </a:lnTo>
                  <a:lnTo>
                    <a:pt x="1520" y="2458"/>
                  </a:lnTo>
                  <a:lnTo>
                    <a:pt x="1520" y="2449"/>
                  </a:lnTo>
                  <a:lnTo>
                    <a:pt x="1520" y="1710"/>
                  </a:lnTo>
                  <a:lnTo>
                    <a:pt x="1520" y="1710"/>
                  </a:lnTo>
                  <a:lnTo>
                    <a:pt x="1537" y="1708"/>
                  </a:lnTo>
                  <a:lnTo>
                    <a:pt x="1555" y="1707"/>
                  </a:lnTo>
                  <a:lnTo>
                    <a:pt x="1573" y="1706"/>
                  </a:lnTo>
                  <a:lnTo>
                    <a:pt x="1589" y="1703"/>
                  </a:lnTo>
                  <a:lnTo>
                    <a:pt x="1606" y="1700"/>
                  </a:lnTo>
                  <a:lnTo>
                    <a:pt x="1622" y="1697"/>
                  </a:lnTo>
                  <a:lnTo>
                    <a:pt x="1638" y="1691"/>
                  </a:lnTo>
                  <a:lnTo>
                    <a:pt x="1654" y="1687"/>
                  </a:lnTo>
                  <a:lnTo>
                    <a:pt x="1654" y="2449"/>
                  </a:lnTo>
                  <a:lnTo>
                    <a:pt x="1654" y="2449"/>
                  </a:lnTo>
                  <a:lnTo>
                    <a:pt x="1655" y="2458"/>
                  </a:lnTo>
                  <a:lnTo>
                    <a:pt x="1656" y="2466"/>
                  </a:lnTo>
                  <a:lnTo>
                    <a:pt x="1658" y="2475"/>
                  </a:lnTo>
                  <a:lnTo>
                    <a:pt x="1661" y="2482"/>
                  </a:lnTo>
                  <a:lnTo>
                    <a:pt x="1665" y="2490"/>
                  </a:lnTo>
                  <a:lnTo>
                    <a:pt x="1669" y="2496"/>
                  </a:lnTo>
                  <a:lnTo>
                    <a:pt x="1673" y="2504"/>
                  </a:lnTo>
                  <a:lnTo>
                    <a:pt x="1680" y="2509"/>
                  </a:lnTo>
                  <a:lnTo>
                    <a:pt x="1685" y="2514"/>
                  </a:lnTo>
                  <a:lnTo>
                    <a:pt x="1692" y="2520"/>
                  </a:lnTo>
                  <a:lnTo>
                    <a:pt x="1699" y="2524"/>
                  </a:lnTo>
                  <a:lnTo>
                    <a:pt x="1707" y="2527"/>
                  </a:lnTo>
                  <a:lnTo>
                    <a:pt x="1714" y="2531"/>
                  </a:lnTo>
                  <a:lnTo>
                    <a:pt x="1723" y="2533"/>
                  </a:lnTo>
                  <a:lnTo>
                    <a:pt x="1731" y="2534"/>
                  </a:lnTo>
                  <a:lnTo>
                    <a:pt x="1740" y="2535"/>
                  </a:lnTo>
                  <a:lnTo>
                    <a:pt x="1740" y="2535"/>
                  </a:lnTo>
                  <a:lnTo>
                    <a:pt x="1748" y="2534"/>
                  </a:lnTo>
                  <a:lnTo>
                    <a:pt x="1757" y="2533"/>
                  </a:lnTo>
                  <a:lnTo>
                    <a:pt x="1766" y="2531"/>
                  </a:lnTo>
                  <a:lnTo>
                    <a:pt x="1773" y="2527"/>
                  </a:lnTo>
                  <a:lnTo>
                    <a:pt x="1781" y="2524"/>
                  </a:lnTo>
                  <a:lnTo>
                    <a:pt x="1788" y="2520"/>
                  </a:lnTo>
                  <a:lnTo>
                    <a:pt x="1795" y="2514"/>
                  </a:lnTo>
                  <a:lnTo>
                    <a:pt x="1801" y="2509"/>
                  </a:lnTo>
                  <a:lnTo>
                    <a:pt x="1806" y="2504"/>
                  </a:lnTo>
                  <a:lnTo>
                    <a:pt x="1812" y="2496"/>
                  </a:lnTo>
                  <a:lnTo>
                    <a:pt x="1816" y="2490"/>
                  </a:lnTo>
                  <a:lnTo>
                    <a:pt x="1819" y="2482"/>
                  </a:lnTo>
                  <a:lnTo>
                    <a:pt x="1822" y="2475"/>
                  </a:lnTo>
                  <a:lnTo>
                    <a:pt x="1825" y="2466"/>
                  </a:lnTo>
                  <a:lnTo>
                    <a:pt x="1826" y="2458"/>
                  </a:lnTo>
                  <a:lnTo>
                    <a:pt x="1826" y="2449"/>
                  </a:lnTo>
                  <a:lnTo>
                    <a:pt x="1826" y="1572"/>
                  </a:lnTo>
                  <a:lnTo>
                    <a:pt x="1826" y="1572"/>
                  </a:lnTo>
                  <a:lnTo>
                    <a:pt x="1830" y="1568"/>
                  </a:lnTo>
                  <a:lnTo>
                    <a:pt x="1830" y="1568"/>
                  </a:lnTo>
                  <a:lnTo>
                    <a:pt x="1844" y="1553"/>
                  </a:lnTo>
                  <a:lnTo>
                    <a:pt x="1857" y="1535"/>
                  </a:lnTo>
                  <a:lnTo>
                    <a:pt x="1870" y="1514"/>
                  </a:lnTo>
                  <a:lnTo>
                    <a:pt x="1880" y="1492"/>
                  </a:lnTo>
                  <a:lnTo>
                    <a:pt x="1880" y="1492"/>
                  </a:lnTo>
                  <a:lnTo>
                    <a:pt x="1891" y="1469"/>
                  </a:lnTo>
                  <a:lnTo>
                    <a:pt x="1901" y="1446"/>
                  </a:lnTo>
                  <a:lnTo>
                    <a:pt x="1909" y="1421"/>
                  </a:lnTo>
                  <a:lnTo>
                    <a:pt x="1915" y="1397"/>
                  </a:lnTo>
                  <a:lnTo>
                    <a:pt x="1915" y="1397"/>
                  </a:lnTo>
                  <a:lnTo>
                    <a:pt x="1926" y="1355"/>
                  </a:lnTo>
                  <a:lnTo>
                    <a:pt x="1936" y="1311"/>
                  </a:lnTo>
                  <a:lnTo>
                    <a:pt x="1946" y="1264"/>
                  </a:lnTo>
                  <a:lnTo>
                    <a:pt x="1955" y="1213"/>
                  </a:lnTo>
                  <a:lnTo>
                    <a:pt x="1975" y="1106"/>
                  </a:lnTo>
                  <a:lnTo>
                    <a:pt x="1994" y="990"/>
                  </a:lnTo>
                  <a:lnTo>
                    <a:pt x="2015" y="867"/>
                  </a:lnTo>
                  <a:lnTo>
                    <a:pt x="2028" y="803"/>
                  </a:lnTo>
                  <a:lnTo>
                    <a:pt x="2041" y="737"/>
                  </a:lnTo>
                  <a:lnTo>
                    <a:pt x="2055" y="671"/>
                  </a:lnTo>
                  <a:lnTo>
                    <a:pt x="2070" y="602"/>
                  </a:lnTo>
                  <a:lnTo>
                    <a:pt x="2087" y="534"/>
                  </a:lnTo>
                  <a:lnTo>
                    <a:pt x="2105" y="464"/>
                  </a:lnTo>
                  <a:lnTo>
                    <a:pt x="2379" y="492"/>
                  </a:lnTo>
                  <a:lnTo>
                    <a:pt x="2457" y="328"/>
                  </a:lnTo>
                  <a:lnTo>
                    <a:pt x="203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D3C11331-1808-4EF1-A7C1-78E8DE55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3394076"/>
              <a:ext cx="174625" cy="174625"/>
            </a:xfrm>
            <a:custGeom>
              <a:avLst/>
              <a:gdLst>
                <a:gd name="T0" fmla="*/ 672 w 768"/>
                <a:gd name="T1" fmla="*/ 649 h 771"/>
                <a:gd name="T2" fmla="*/ 619 w 768"/>
                <a:gd name="T3" fmla="*/ 661 h 771"/>
                <a:gd name="T4" fmla="*/ 565 w 768"/>
                <a:gd name="T5" fmla="*/ 668 h 771"/>
                <a:gd name="T6" fmla="*/ 521 w 768"/>
                <a:gd name="T7" fmla="*/ 668 h 771"/>
                <a:gd name="T8" fmla="*/ 448 w 768"/>
                <a:gd name="T9" fmla="*/ 657 h 771"/>
                <a:gd name="T10" fmla="*/ 378 w 768"/>
                <a:gd name="T11" fmla="*/ 634 h 771"/>
                <a:gd name="T12" fmla="*/ 314 w 768"/>
                <a:gd name="T13" fmla="*/ 602 h 771"/>
                <a:gd name="T14" fmla="*/ 257 w 768"/>
                <a:gd name="T15" fmla="*/ 560 h 771"/>
                <a:gd name="T16" fmla="*/ 207 w 768"/>
                <a:gd name="T17" fmla="*/ 510 h 771"/>
                <a:gd name="T18" fmla="*/ 208 w 768"/>
                <a:gd name="T19" fmla="*/ 471 h 771"/>
                <a:gd name="T20" fmla="*/ 218 w 768"/>
                <a:gd name="T21" fmla="*/ 416 h 771"/>
                <a:gd name="T22" fmla="*/ 238 w 768"/>
                <a:gd name="T23" fmla="*/ 362 h 771"/>
                <a:gd name="T24" fmla="*/ 253 w 768"/>
                <a:gd name="T25" fmla="*/ 334 h 771"/>
                <a:gd name="T26" fmla="*/ 279 w 768"/>
                <a:gd name="T27" fmla="*/ 297 h 771"/>
                <a:gd name="T28" fmla="*/ 312 w 768"/>
                <a:gd name="T29" fmla="*/ 265 h 771"/>
                <a:gd name="T30" fmla="*/ 225 w 768"/>
                <a:gd name="T31" fmla="*/ 205 h 771"/>
                <a:gd name="T32" fmla="*/ 186 w 768"/>
                <a:gd name="T33" fmla="*/ 249 h 771"/>
                <a:gd name="T34" fmla="*/ 154 w 768"/>
                <a:gd name="T35" fmla="*/ 299 h 771"/>
                <a:gd name="T36" fmla="*/ 135 w 768"/>
                <a:gd name="T37" fmla="*/ 341 h 771"/>
                <a:gd name="T38" fmla="*/ 121 w 768"/>
                <a:gd name="T39" fmla="*/ 348 h 771"/>
                <a:gd name="T40" fmla="*/ 109 w 768"/>
                <a:gd name="T41" fmla="*/ 297 h 771"/>
                <a:gd name="T42" fmla="*/ 103 w 768"/>
                <a:gd name="T43" fmla="*/ 243 h 771"/>
                <a:gd name="T44" fmla="*/ 103 w 768"/>
                <a:gd name="T45" fmla="*/ 206 h 771"/>
                <a:gd name="T46" fmla="*/ 109 w 768"/>
                <a:gd name="T47" fmla="*/ 150 h 771"/>
                <a:gd name="T48" fmla="*/ 122 w 768"/>
                <a:gd name="T49" fmla="*/ 97 h 771"/>
                <a:gd name="T50" fmla="*/ 48 w 768"/>
                <a:gd name="T51" fmla="*/ 0 h 771"/>
                <a:gd name="T52" fmla="*/ 19 w 768"/>
                <a:gd name="T53" fmla="*/ 80 h 771"/>
                <a:gd name="T54" fmla="*/ 3 w 768"/>
                <a:gd name="T55" fmla="*/ 165 h 771"/>
                <a:gd name="T56" fmla="*/ 0 w 768"/>
                <a:gd name="T57" fmla="*/ 224 h 771"/>
                <a:gd name="T58" fmla="*/ 6 w 768"/>
                <a:gd name="T59" fmla="*/ 307 h 771"/>
                <a:gd name="T60" fmla="*/ 24 w 768"/>
                <a:gd name="T61" fmla="*/ 387 h 771"/>
                <a:gd name="T62" fmla="*/ 53 w 768"/>
                <a:gd name="T63" fmla="*/ 461 h 771"/>
                <a:gd name="T64" fmla="*/ 93 w 768"/>
                <a:gd name="T65" fmla="*/ 529 h 771"/>
                <a:gd name="T66" fmla="*/ 142 w 768"/>
                <a:gd name="T67" fmla="*/ 592 h 771"/>
                <a:gd name="T68" fmla="*/ 199 w 768"/>
                <a:gd name="T69" fmla="*/ 646 h 771"/>
                <a:gd name="T70" fmla="*/ 263 w 768"/>
                <a:gd name="T71" fmla="*/ 691 h 771"/>
                <a:gd name="T72" fmla="*/ 334 w 768"/>
                <a:gd name="T73" fmla="*/ 728 h 771"/>
                <a:gd name="T74" fmla="*/ 410 w 768"/>
                <a:gd name="T75" fmla="*/ 753 h 771"/>
                <a:gd name="T76" fmla="*/ 491 w 768"/>
                <a:gd name="T77" fmla="*/ 768 h 771"/>
                <a:gd name="T78" fmla="*/ 546 w 768"/>
                <a:gd name="T79" fmla="*/ 771 h 771"/>
                <a:gd name="T80" fmla="*/ 633 w 768"/>
                <a:gd name="T81" fmla="*/ 764 h 771"/>
                <a:gd name="T82" fmla="*/ 716 w 768"/>
                <a:gd name="T83" fmla="*/ 744 h 771"/>
                <a:gd name="T84" fmla="*/ 689 w 768"/>
                <a:gd name="T85" fmla="*/ 64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71">
                  <a:moveTo>
                    <a:pt x="689" y="644"/>
                  </a:moveTo>
                  <a:lnTo>
                    <a:pt x="689" y="644"/>
                  </a:lnTo>
                  <a:lnTo>
                    <a:pt x="672" y="649"/>
                  </a:lnTo>
                  <a:lnTo>
                    <a:pt x="655" y="654"/>
                  </a:lnTo>
                  <a:lnTo>
                    <a:pt x="637" y="658"/>
                  </a:lnTo>
                  <a:lnTo>
                    <a:pt x="619" y="661"/>
                  </a:lnTo>
                  <a:lnTo>
                    <a:pt x="602" y="664"/>
                  </a:lnTo>
                  <a:lnTo>
                    <a:pt x="584" y="667"/>
                  </a:lnTo>
                  <a:lnTo>
                    <a:pt x="565" y="668"/>
                  </a:lnTo>
                  <a:lnTo>
                    <a:pt x="546" y="668"/>
                  </a:lnTo>
                  <a:lnTo>
                    <a:pt x="546" y="668"/>
                  </a:lnTo>
                  <a:lnTo>
                    <a:pt x="521" y="668"/>
                  </a:lnTo>
                  <a:lnTo>
                    <a:pt x="496" y="666"/>
                  </a:lnTo>
                  <a:lnTo>
                    <a:pt x="471" y="661"/>
                  </a:lnTo>
                  <a:lnTo>
                    <a:pt x="448" y="657"/>
                  </a:lnTo>
                  <a:lnTo>
                    <a:pt x="424" y="650"/>
                  </a:lnTo>
                  <a:lnTo>
                    <a:pt x="401" y="643"/>
                  </a:lnTo>
                  <a:lnTo>
                    <a:pt x="378" y="634"/>
                  </a:lnTo>
                  <a:lnTo>
                    <a:pt x="357" y="625"/>
                  </a:lnTo>
                  <a:lnTo>
                    <a:pt x="335" y="614"/>
                  </a:lnTo>
                  <a:lnTo>
                    <a:pt x="314" y="602"/>
                  </a:lnTo>
                  <a:lnTo>
                    <a:pt x="294" y="589"/>
                  </a:lnTo>
                  <a:lnTo>
                    <a:pt x="275" y="575"/>
                  </a:lnTo>
                  <a:lnTo>
                    <a:pt x="257" y="560"/>
                  </a:lnTo>
                  <a:lnTo>
                    <a:pt x="240" y="544"/>
                  </a:lnTo>
                  <a:lnTo>
                    <a:pt x="223" y="527"/>
                  </a:lnTo>
                  <a:lnTo>
                    <a:pt x="207" y="510"/>
                  </a:lnTo>
                  <a:lnTo>
                    <a:pt x="207" y="510"/>
                  </a:lnTo>
                  <a:lnTo>
                    <a:pt x="207" y="491"/>
                  </a:lnTo>
                  <a:lnTo>
                    <a:pt x="208" y="471"/>
                  </a:lnTo>
                  <a:lnTo>
                    <a:pt x="210" y="453"/>
                  </a:lnTo>
                  <a:lnTo>
                    <a:pt x="213" y="434"/>
                  </a:lnTo>
                  <a:lnTo>
                    <a:pt x="218" y="416"/>
                  </a:lnTo>
                  <a:lnTo>
                    <a:pt x="224" y="398"/>
                  </a:lnTo>
                  <a:lnTo>
                    <a:pt x="230" y="379"/>
                  </a:lnTo>
                  <a:lnTo>
                    <a:pt x="238" y="362"/>
                  </a:lnTo>
                  <a:lnTo>
                    <a:pt x="238" y="362"/>
                  </a:lnTo>
                  <a:lnTo>
                    <a:pt x="245" y="348"/>
                  </a:lnTo>
                  <a:lnTo>
                    <a:pt x="253" y="334"/>
                  </a:lnTo>
                  <a:lnTo>
                    <a:pt x="261" y="321"/>
                  </a:lnTo>
                  <a:lnTo>
                    <a:pt x="270" y="309"/>
                  </a:lnTo>
                  <a:lnTo>
                    <a:pt x="279" y="297"/>
                  </a:lnTo>
                  <a:lnTo>
                    <a:pt x="290" y="286"/>
                  </a:lnTo>
                  <a:lnTo>
                    <a:pt x="300" y="274"/>
                  </a:lnTo>
                  <a:lnTo>
                    <a:pt x="312" y="265"/>
                  </a:lnTo>
                  <a:lnTo>
                    <a:pt x="239" y="192"/>
                  </a:lnTo>
                  <a:lnTo>
                    <a:pt x="239" y="192"/>
                  </a:lnTo>
                  <a:lnTo>
                    <a:pt x="225" y="205"/>
                  </a:lnTo>
                  <a:lnTo>
                    <a:pt x="212" y="219"/>
                  </a:lnTo>
                  <a:lnTo>
                    <a:pt x="199" y="234"/>
                  </a:lnTo>
                  <a:lnTo>
                    <a:pt x="186" y="249"/>
                  </a:lnTo>
                  <a:lnTo>
                    <a:pt x="175" y="265"/>
                  </a:lnTo>
                  <a:lnTo>
                    <a:pt x="165" y="282"/>
                  </a:lnTo>
                  <a:lnTo>
                    <a:pt x="154" y="299"/>
                  </a:lnTo>
                  <a:lnTo>
                    <a:pt x="145" y="317"/>
                  </a:lnTo>
                  <a:lnTo>
                    <a:pt x="145" y="317"/>
                  </a:lnTo>
                  <a:lnTo>
                    <a:pt x="135" y="341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21" y="348"/>
                  </a:lnTo>
                  <a:lnTo>
                    <a:pt x="115" y="331"/>
                  </a:lnTo>
                  <a:lnTo>
                    <a:pt x="112" y="314"/>
                  </a:lnTo>
                  <a:lnTo>
                    <a:pt x="109" y="297"/>
                  </a:lnTo>
                  <a:lnTo>
                    <a:pt x="106" y="279"/>
                  </a:lnTo>
                  <a:lnTo>
                    <a:pt x="104" y="260"/>
                  </a:lnTo>
                  <a:lnTo>
                    <a:pt x="103" y="24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5" y="186"/>
                  </a:lnTo>
                  <a:lnTo>
                    <a:pt x="106" y="168"/>
                  </a:lnTo>
                  <a:lnTo>
                    <a:pt x="109" y="150"/>
                  </a:lnTo>
                  <a:lnTo>
                    <a:pt x="112" y="132"/>
                  </a:lnTo>
                  <a:lnTo>
                    <a:pt x="117" y="115"/>
                  </a:lnTo>
                  <a:lnTo>
                    <a:pt x="122" y="97"/>
                  </a:lnTo>
                  <a:lnTo>
                    <a:pt x="127" y="7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27"/>
                  </a:lnTo>
                  <a:lnTo>
                    <a:pt x="28" y="53"/>
                  </a:lnTo>
                  <a:lnTo>
                    <a:pt x="19" y="80"/>
                  </a:lnTo>
                  <a:lnTo>
                    <a:pt x="13" y="108"/>
                  </a:lnTo>
                  <a:lnTo>
                    <a:pt x="7" y="136"/>
                  </a:lnTo>
                  <a:lnTo>
                    <a:pt x="3" y="165"/>
                  </a:lnTo>
                  <a:lnTo>
                    <a:pt x="1" y="195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53"/>
                  </a:lnTo>
                  <a:lnTo>
                    <a:pt x="3" y="281"/>
                  </a:lnTo>
                  <a:lnTo>
                    <a:pt x="6" y="307"/>
                  </a:lnTo>
                  <a:lnTo>
                    <a:pt x="10" y="334"/>
                  </a:lnTo>
                  <a:lnTo>
                    <a:pt x="17" y="361"/>
                  </a:lnTo>
                  <a:lnTo>
                    <a:pt x="24" y="387"/>
                  </a:lnTo>
                  <a:lnTo>
                    <a:pt x="33" y="413"/>
                  </a:lnTo>
                  <a:lnTo>
                    <a:pt x="43" y="437"/>
                  </a:lnTo>
                  <a:lnTo>
                    <a:pt x="53" y="461"/>
                  </a:lnTo>
                  <a:lnTo>
                    <a:pt x="66" y="484"/>
                  </a:lnTo>
                  <a:lnTo>
                    <a:pt x="79" y="508"/>
                  </a:lnTo>
                  <a:lnTo>
                    <a:pt x="93" y="529"/>
                  </a:lnTo>
                  <a:lnTo>
                    <a:pt x="108" y="551"/>
                  </a:lnTo>
                  <a:lnTo>
                    <a:pt x="125" y="572"/>
                  </a:lnTo>
                  <a:lnTo>
                    <a:pt x="142" y="592"/>
                  </a:lnTo>
                  <a:lnTo>
                    <a:pt x="159" y="611"/>
                  </a:lnTo>
                  <a:lnTo>
                    <a:pt x="179" y="629"/>
                  </a:lnTo>
                  <a:lnTo>
                    <a:pt x="199" y="646"/>
                  </a:lnTo>
                  <a:lnTo>
                    <a:pt x="219" y="662"/>
                  </a:lnTo>
                  <a:lnTo>
                    <a:pt x="241" y="677"/>
                  </a:lnTo>
                  <a:lnTo>
                    <a:pt x="263" y="691"/>
                  </a:lnTo>
                  <a:lnTo>
                    <a:pt x="286" y="705"/>
                  </a:lnTo>
                  <a:lnTo>
                    <a:pt x="309" y="717"/>
                  </a:lnTo>
                  <a:lnTo>
                    <a:pt x="334" y="728"/>
                  </a:lnTo>
                  <a:lnTo>
                    <a:pt x="359" y="737"/>
                  </a:lnTo>
                  <a:lnTo>
                    <a:pt x="383" y="746"/>
                  </a:lnTo>
                  <a:lnTo>
                    <a:pt x="410" y="753"/>
                  </a:lnTo>
                  <a:lnTo>
                    <a:pt x="436" y="760"/>
                  </a:lnTo>
                  <a:lnTo>
                    <a:pt x="463" y="765"/>
                  </a:lnTo>
                  <a:lnTo>
                    <a:pt x="491" y="768"/>
                  </a:lnTo>
                  <a:lnTo>
                    <a:pt x="519" y="771"/>
                  </a:lnTo>
                  <a:lnTo>
                    <a:pt x="546" y="771"/>
                  </a:lnTo>
                  <a:lnTo>
                    <a:pt x="546" y="771"/>
                  </a:lnTo>
                  <a:lnTo>
                    <a:pt x="575" y="771"/>
                  </a:lnTo>
                  <a:lnTo>
                    <a:pt x="604" y="767"/>
                  </a:lnTo>
                  <a:lnTo>
                    <a:pt x="633" y="764"/>
                  </a:lnTo>
                  <a:lnTo>
                    <a:pt x="661" y="759"/>
                  </a:lnTo>
                  <a:lnTo>
                    <a:pt x="689" y="752"/>
                  </a:lnTo>
                  <a:lnTo>
                    <a:pt x="716" y="744"/>
                  </a:lnTo>
                  <a:lnTo>
                    <a:pt x="743" y="734"/>
                  </a:lnTo>
                  <a:lnTo>
                    <a:pt x="768" y="723"/>
                  </a:lnTo>
                  <a:lnTo>
                    <a:pt x="689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3FBB2D8E-67B4-48FD-A5B4-E3E2D1C2DFA8}"/>
              </a:ext>
            </a:extLst>
          </p:cNvPr>
          <p:cNvGrpSpPr/>
          <p:nvPr/>
        </p:nvGrpSpPr>
        <p:grpSpPr>
          <a:xfrm>
            <a:off x="2909112" y="3783575"/>
            <a:ext cx="458769" cy="361253"/>
            <a:chOff x="5302251" y="4681538"/>
            <a:chExt cx="657225" cy="517525"/>
          </a:xfrm>
          <a:solidFill>
            <a:srgbClr val="7E955E"/>
          </a:solidFill>
        </p:grpSpPr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6C9A7E69-6FB6-4885-AE65-63ED044C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1" y="4681538"/>
              <a:ext cx="306388" cy="517525"/>
            </a:xfrm>
            <a:custGeom>
              <a:avLst/>
              <a:gdLst>
                <a:gd name="T0" fmla="*/ 1354 w 1355"/>
                <a:gd name="T1" fmla="*/ 2020 h 2277"/>
                <a:gd name="T2" fmla="*/ 1341 w 1355"/>
                <a:gd name="T3" fmla="*/ 1909 h 2277"/>
                <a:gd name="T4" fmla="*/ 1319 w 1355"/>
                <a:gd name="T5" fmla="*/ 1830 h 2277"/>
                <a:gd name="T6" fmla="*/ 1287 w 1355"/>
                <a:gd name="T7" fmla="*/ 1759 h 2277"/>
                <a:gd name="T8" fmla="*/ 1242 w 1355"/>
                <a:gd name="T9" fmla="*/ 1694 h 2277"/>
                <a:gd name="T10" fmla="*/ 1188 w 1355"/>
                <a:gd name="T11" fmla="*/ 1634 h 2277"/>
                <a:gd name="T12" fmla="*/ 1066 w 1355"/>
                <a:gd name="T13" fmla="*/ 1538 h 2277"/>
                <a:gd name="T14" fmla="*/ 986 w 1355"/>
                <a:gd name="T15" fmla="*/ 1487 h 2277"/>
                <a:gd name="T16" fmla="*/ 952 w 1355"/>
                <a:gd name="T17" fmla="*/ 1453 h 2277"/>
                <a:gd name="T18" fmla="*/ 827 w 1355"/>
                <a:gd name="T19" fmla="*/ 1270 h 2277"/>
                <a:gd name="T20" fmla="*/ 528 w 1355"/>
                <a:gd name="T21" fmla="*/ 846 h 2277"/>
                <a:gd name="T22" fmla="*/ 489 w 1355"/>
                <a:gd name="T23" fmla="*/ 806 h 2277"/>
                <a:gd name="T24" fmla="*/ 447 w 1355"/>
                <a:gd name="T25" fmla="*/ 787 h 2277"/>
                <a:gd name="T26" fmla="*/ 406 w 1355"/>
                <a:gd name="T27" fmla="*/ 786 h 2277"/>
                <a:gd name="T28" fmla="*/ 369 w 1355"/>
                <a:gd name="T29" fmla="*/ 800 h 2277"/>
                <a:gd name="T30" fmla="*/ 341 w 1355"/>
                <a:gd name="T31" fmla="*/ 826 h 2277"/>
                <a:gd name="T32" fmla="*/ 322 w 1355"/>
                <a:gd name="T33" fmla="*/ 859 h 2277"/>
                <a:gd name="T34" fmla="*/ 317 w 1355"/>
                <a:gd name="T35" fmla="*/ 898 h 2277"/>
                <a:gd name="T36" fmla="*/ 330 w 1355"/>
                <a:gd name="T37" fmla="*/ 939 h 2277"/>
                <a:gd name="T38" fmla="*/ 528 w 1355"/>
                <a:gd name="T39" fmla="*/ 1318 h 2277"/>
                <a:gd name="T40" fmla="*/ 525 w 1355"/>
                <a:gd name="T41" fmla="*/ 1333 h 2277"/>
                <a:gd name="T42" fmla="*/ 483 w 1355"/>
                <a:gd name="T43" fmla="*/ 1326 h 2277"/>
                <a:gd name="T44" fmla="*/ 459 w 1355"/>
                <a:gd name="T45" fmla="*/ 1315 h 2277"/>
                <a:gd name="T46" fmla="*/ 437 w 1355"/>
                <a:gd name="T47" fmla="*/ 1286 h 2277"/>
                <a:gd name="T48" fmla="*/ 218 w 1355"/>
                <a:gd name="T49" fmla="*/ 871 h 2277"/>
                <a:gd name="T50" fmla="*/ 210 w 1355"/>
                <a:gd name="T51" fmla="*/ 831 h 2277"/>
                <a:gd name="T52" fmla="*/ 207 w 1355"/>
                <a:gd name="T53" fmla="*/ 71 h 2277"/>
                <a:gd name="T54" fmla="*/ 194 w 1355"/>
                <a:gd name="T55" fmla="*/ 39 h 2277"/>
                <a:gd name="T56" fmla="*/ 169 w 1355"/>
                <a:gd name="T57" fmla="*/ 15 h 2277"/>
                <a:gd name="T58" fmla="*/ 137 w 1355"/>
                <a:gd name="T59" fmla="*/ 1 h 2277"/>
                <a:gd name="T60" fmla="*/ 110 w 1355"/>
                <a:gd name="T61" fmla="*/ 0 h 2277"/>
                <a:gd name="T62" fmla="*/ 76 w 1355"/>
                <a:gd name="T63" fmla="*/ 10 h 2277"/>
                <a:gd name="T64" fmla="*/ 50 w 1355"/>
                <a:gd name="T65" fmla="*/ 32 h 2277"/>
                <a:gd name="T66" fmla="*/ 33 w 1355"/>
                <a:gd name="T67" fmla="*/ 63 h 2277"/>
                <a:gd name="T68" fmla="*/ 30 w 1355"/>
                <a:gd name="T69" fmla="*/ 90 h 2277"/>
                <a:gd name="T70" fmla="*/ 2 w 1355"/>
                <a:gd name="T71" fmla="*/ 911 h 2277"/>
                <a:gd name="T72" fmla="*/ 23 w 1355"/>
                <a:gd name="T73" fmla="*/ 966 h 2277"/>
                <a:gd name="T74" fmla="*/ 214 w 1355"/>
                <a:gd name="T75" fmla="*/ 1470 h 2277"/>
                <a:gd name="T76" fmla="*/ 288 w 1355"/>
                <a:gd name="T77" fmla="*/ 1644 h 2277"/>
                <a:gd name="T78" fmla="*/ 310 w 1355"/>
                <a:gd name="T79" fmla="*/ 1682 h 2277"/>
                <a:gd name="T80" fmla="*/ 349 w 1355"/>
                <a:gd name="T81" fmla="*/ 1715 h 2277"/>
                <a:gd name="T82" fmla="*/ 447 w 1355"/>
                <a:gd name="T83" fmla="*/ 1774 h 2277"/>
                <a:gd name="T84" fmla="*/ 740 w 1355"/>
                <a:gd name="T85" fmla="*/ 1936 h 2277"/>
                <a:gd name="T86" fmla="*/ 784 w 1355"/>
                <a:gd name="T87" fmla="*/ 1967 h 2277"/>
                <a:gd name="T88" fmla="*/ 807 w 1355"/>
                <a:gd name="T89" fmla="*/ 2007 h 2277"/>
                <a:gd name="T90" fmla="*/ 813 w 1355"/>
                <a:gd name="T91" fmla="*/ 2040 h 2277"/>
                <a:gd name="T92" fmla="*/ 801 w 1355"/>
                <a:gd name="T93" fmla="*/ 2217 h 2277"/>
                <a:gd name="T94" fmla="*/ 809 w 1355"/>
                <a:gd name="T95" fmla="*/ 2255 h 2277"/>
                <a:gd name="T96" fmla="*/ 825 w 1355"/>
                <a:gd name="T97" fmla="*/ 2270 h 2277"/>
                <a:gd name="T98" fmla="*/ 858 w 1355"/>
                <a:gd name="T99" fmla="*/ 2277 h 2277"/>
                <a:gd name="T100" fmla="*/ 1324 w 1355"/>
                <a:gd name="T101" fmla="*/ 2276 h 2277"/>
                <a:gd name="T102" fmla="*/ 1351 w 1355"/>
                <a:gd name="T103" fmla="*/ 2256 h 2277"/>
                <a:gd name="T104" fmla="*/ 1355 w 1355"/>
                <a:gd name="T105" fmla="*/ 2221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5" h="2277">
                  <a:moveTo>
                    <a:pt x="1355" y="2221"/>
                  </a:moveTo>
                  <a:lnTo>
                    <a:pt x="1355" y="2068"/>
                  </a:lnTo>
                  <a:lnTo>
                    <a:pt x="1355" y="2068"/>
                  </a:lnTo>
                  <a:lnTo>
                    <a:pt x="1354" y="2020"/>
                  </a:lnTo>
                  <a:lnTo>
                    <a:pt x="1351" y="1973"/>
                  </a:lnTo>
                  <a:lnTo>
                    <a:pt x="1347" y="1951"/>
                  </a:lnTo>
                  <a:lnTo>
                    <a:pt x="1344" y="1930"/>
                  </a:lnTo>
                  <a:lnTo>
                    <a:pt x="1341" y="1909"/>
                  </a:lnTo>
                  <a:lnTo>
                    <a:pt x="1336" y="1888"/>
                  </a:lnTo>
                  <a:lnTo>
                    <a:pt x="1331" y="1868"/>
                  </a:lnTo>
                  <a:lnTo>
                    <a:pt x="1325" y="1848"/>
                  </a:lnTo>
                  <a:lnTo>
                    <a:pt x="1319" y="1830"/>
                  </a:lnTo>
                  <a:lnTo>
                    <a:pt x="1311" y="1812"/>
                  </a:lnTo>
                  <a:lnTo>
                    <a:pt x="1303" y="1793"/>
                  </a:lnTo>
                  <a:lnTo>
                    <a:pt x="1295" y="1776"/>
                  </a:lnTo>
                  <a:lnTo>
                    <a:pt x="1287" y="1759"/>
                  </a:lnTo>
                  <a:lnTo>
                    <a:pt x="1277" y="1741"/>
                  </a:lnTo>
                  <a:lnTo>
                    <a:pt x="1266" y="1726"/>
                  </a:lnTo>
                  <a:lnTo>
                    <a:pt x="1255" y="1709"/>
                  </a:lnTo>
                  <a:lnTo>
                    <a:pt x="1242" y="1694"/>
                  </a:lnTo>
                  <a:lnTo>
                    <a:pt x="1230" y="1678"/>
                  </a:lnTo>
                  <a:lnTo>
                    <a:pt x="1217" y="1663"/>
                  </a:lnTo>
                  <a:lnTo>
                    <a:pt x="1204" y="1648"/>
                  </a:lnTo>
                  <a:lnTo>
                    <a:pt x="1188" y="1634"/>
                  </a:lnTo>
                  <a:lnTo>
                    <a:pt x="1173" y="1620"/>
                  </a:lnTo>
                  <a:lnTo>
                    <a:pt x="1141" y="1592"/>
                  </a:lnTo>
                  <a:lnTo>
                    <a:pt x="1104" y="1564"/>
                  </a:lnTo>
                  <a:lnTo>
                    <a:pt x="1066" y="1538"/>
                  </a:lnTo>
                  <a:lnTo>
                    <a:pt x="1024" y="1512"/>
                  </a:lnTo>
                  <a:lnTo>
                    <a:pt x="1024" y="1512"/>
                  </a:lnTo>
                  <a:lnTo>
                    <a:pt x="997" y="1496"/>
                  </a:lnTo>
                  <a:lnTo>
                    <a:pt x="986" y="1487"/>
                  </a:lnTo>
                  <a:lnTo>
                    <a:pt x="976" y="1479"/>
                  </a:lnTo>
                  <a:lnTo>
                    <a:pt x="967" y="1472"/>
                  </a:lnTo>
                  <a:lnTo>
                    <a:pt x="960" y="1463"/>
                  </a:lnTo>
                  <a:lnTo>
                    <a:pt x="952" y="1453"/>
                  </a:lnTo>
                  <a:lnTo>
                    <a:pt x="944" y="1443"/>
                  </a:lnTo>
                  <a:lnTo>
                    <a:pt x="944" y="1443"/>
                  </a:lnTo>
                  <a:lnTo>
                    <a:pt x="889" y="1360"/>
                  </a:lnTo>
                  <a:lnTo>
                    <a:pt x="827" y="1270"/>
                  </a:lnTo>
                  <a:lnTo>
                    <a:pt x="700" y="1087"/>
                  </a:lnTo>
                  <a:lnTo>
                    <a:pt x="590" y="932"/>
                  </a:lnTo>
                  <a:lnTo>
                    <a:pt x="528" y="846"/>
                  </a:lnTo>
                  <a:lnTo>
                    <a:pt x="528" y="846"/>
                  </a:lnTo>
                  <a:lnTo>
                    <a:pt x="519" y="834"/>
                  </a:lnTo>
                  <a:lnTo>
                    <a:pt x="509" y="823"/>
                  </a:lnTo>
                  <a:lnTo>
                    <a:pt x="499" y="814"/>
                  </a:lnTo>
                  <a:lnTo>
                    <a:pt x="489" y="806"/>
                  </a:lnTo>
                  <a:lnTo>
                    <a:pt x="479" y="799"/>
                  </a:lnTo>
                  <a:lnTo>
                    <a:pt x="468" y="794"/>
                  </a:lnTo>
                  <a:lnTo>
                    <a:pt x="458" y="791"/>
                  </a:lnTo>
                  <a:lnTo>
                    <a:pt x="447" y="787"/>
                  </a:lnTo>
                  <a:lnTo>
                    <a:pt x="437" y="786"/>
                  </a:lnTo>
                  <a:lnTo>
                    <a:pt x="426" y="785"/>
                  </a:lnTo>
                  <a:lnTo>
                    <a:pt x="416" y="785"/>
                  </a:lnTo>
                  <a:lnTo>
                    <a:pt x="406" y="786"/>
                  </a:lnTo>
                  <a:lnTo>
                    <a:pt x="397" y="788"/>
                  </a:lnTo>
                  <a:lnTo>
                    <a:pt x="387" y="792"/>
                  </a:lnTo>
                  <a:lnTo>
                    <a:pt x="378" y="796"/>
                  </a:lnTo>
                  <a:lnTo>
                    <a:pt x="369" y="800"/>
                  </a:lnTo>
                  <a:lnTo>
                    <a:pt x="362" y="806"/>
                  </a:lnTo>
                  <a:lnTo>
                    <a:pt x="354" y="812"/>
                  </a:lnTo>
                  <a:lnTo>
                    <a:pt x="347" y="818"/>
                  </a:lnTo>
                  <a:lnTo>
                    <a:pt x="341" y="826"/>
                  </a:lnTo>
                  <a:lnTo>
                    <a:pt x="335" y="834"/>
                  </a:lnTo>
                  <a:lnTo>
                    <a:pt x="330" y="841"/>
                  </a:lnTo>
                  <a:lnTo>
                    <a:pt x="325" y="850"/>
                  </a:lnTo>
                  <a:lnTo>
                    <a:pt x="322" y="859"/>
                  </a:lnTo>
                  <a:lnTo>
                    <a:pt x="320" y="868"/>
                  </a:lnTo>
                  <a:lnTo>
                    <a:pt x="317" y="878"/>
                  </a:lnTo>
                  <a:lnTo>
                    <a:pt x="316" y="888"/>
                  </a:lnTo>
                  <a:lnTo>
                    <a:pt x="317" y="898"/>
                  </a:lnTo>
                  <a:lnTo>
                    <a:pt x="319" y="908"/>
                  </a:lnTo>
                  <a:lnTo>
                    <a:pt x="321" y="918"/>
                  </a:lnTo>
                  <a:lnTo>
                    <a:pt x="324" y="929"/>
                  </a:lnTo>
                  <a:lnTo>
                    <a:pt x="330" y="939"/>
                  </a:lnTo>
                  <a:lnTo>
                    <a:pt x="524" y="1308"/>
                  </a:lnTo>
                  <a:lnTo>
                    <a:pt x="524" y="1308"/>
                  </a:lnTo>
                  <a:lnTo>
                    <a:pt x="527" y="1312"/>
                  </a:lnTo>
                  <a:lnTo>
                    <a:pt x="528" y="1318"/>
                  </a:lnTo>
                  <a:lnTo>
                    <a:pt x="530" y="1322"/>
                  </a:lnTo>
                  <a:lnTo>
                    <a:pt x="528" y="1327"/>
                  </a:lnTo>
                  <a:lnTo>
                    <a:pt x="527" y="1331"/>
                  </a:lnTo>
                  <a:lnTo>
                    <a:pt x="525" y="1333"/>
                  </a:lnTo>
                  <a:lnTo>
                    <a:pt x="521" y="1334"/>
                  </a:lnTo>
                  <a:lnTo>
                    <a:pt x="515" y="1333"/>
                  </a:lnTo>
                  <a:lnTo>
                    <a:pt x="515" y="1333"/>
                  </a:lnTo>
                  <a:lnTo>
                    <a:pt x="483" y="1326"/>
                  </a:lnTo>
                  <a:lnTo>
                    <a:pt x="483" y="1326"/>
                  </a:lnTo>
                  <a:lnTo>
                    <a:pt x="474" y="1322"/>
                  </a:lnTo>
                  <a:lnTo>
                    <a:pt x="465" y="1319"/>
                  </a:lnTo>
                  <a:lnTo>
                    <a:pt x="459" y="1315"/>
                  </a:lnTo>
                  <a:lnTo>
                    <a:pt x="453" y="1309"/>
                  </a:lnTo>
                  <a:lnTo>
                    <a:pt x="448" y="1303"/>
                  </a:lnTo>
                  <a:lnTo>
                    <a:pt x="443" y="1298"/>
                  </a:lnTo>
                  <a:lnTo>
                    <a:pt x="437" y="1286"/>
                  </a:lnTo>
                  <a:lnTo>
                    <a:pt x="437" y="1286"/>
                  </a:lnTo>
                  <a:lnTo>
                    <a:pt x="225" y="886"/>
                  </a:lnTo>
                  <a:lnTo>
                    <a:pt x="225" y="886"/>
                  </a:lnTo>
                  <a:lnTo>
                    <a:pt x="218" y="871"/>
                  </a:lnTo>
                  <a:lnTo>
                    <a:pt x="214" y="858"/>
                  </a:lnTo>
                  <a:lnTo>
                    <a:pt x="211" y="845"/>
                  </a:lnTo>
                  <a:lnTo>
                    <a:pt x="210" y="831"/>
                  </a:lnTo>
                  <a:lnTo>
                    <a:pt x="210" y="831"/>
                  </a:lnTo>
                  <a:lnTo>
                    <a:pt x="209" y="90"/>
                  </a:lnTo>
                  <a:lnTo>
                    <a:pt x="209" y="90"/>
                  </a:lnTo>
                  <a:lnTo>
                    <a:pt x="209" y="80"/>
                  </a:lnTo>
                  <a:lnTo>
                    <a:pt x="207" y="71"/>
                  </a:lnTo>
                  <a:lnTo>
                    <a:pt x="205" y="63"/>
                  </a:lnTo>
                  <a:lnTo>
                    <a:pt x="202" y="54"/>
                  </a:lnTo>
                  <a:lnTo>
                    <a:pt x="198" y="47"/>
                  </a:lnTo>
                  <a:lnTo>
                    <a:pt x="194" y="39"/>
                  </a:lnTo>
                  <a:lnTo>
                    <a:pt x="188" y="32"/>
                  </a:lnTo>
                  <a:lnTo>
                    <a:pt x="183" y="26"/>
                  </a:lnTo>
                  <a:lnTo>
                    <a:pt x="176" y="20"/>
                  </a:lnTo>
                  <a:lnTo>
                    <a:pt x="169" y="15"/>
                  </a:lnTo>
                  <a:lnTo>
                    <a:pt x="162" y="10"/>
                  </a:lnTo>
                  <a:lnTo>
                    <a:pt x="154" y="7"/>
                  </a:lnTo>
                  <a:lnTo>
                    <a:pt x="146" y="3"/>
                  </a:lnTo>
                  <a:lnTo>
                    <a:pt x="137" y="1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01" y="1"/>
                  </a:lnTo>
                  <a:lnTo>
                    <a:pt x="93" y="3"/>
                  </a:lnTo>
                  <a:lnTo>
                    <a:pt x="84" y="7"/>
                  </a:lnTo>
                  <a:lnTo>
                    <a:pt x="76" y="10"/>
                  </a:lnTo>
                  <a:lnTo>
                    <a:pt x="69" y="15"/>
                  </a:lnTo>
                  <a:lnTo>
                    <a:pt x="62" y="20"/>
                  </a:lnTo>
                  <a:lnTo>
                    <a:pt x="55" y="26"/>
                  </a:lnTo>
                  <a:lnTo>
                    <a:pt x="50" y="32"/>
                  </a:lnTo>
                  <a:lnTo>
                    <a:pt x="44" y="39"/>
                  </a:lnTo>
                  <a:lnTo>
                    <a:pt x="40" y="47"/>
                  </a:lnTo>
                  <a:lnTo>
                    <a:pt x="37" y="54"/>
                  </a:lnTo>
                  <a:lnTo>
                    <a:pt x="33" y="63"/>
                  </a:lnTo>
                  <a:lnTo>
                    <a:pt x="31" y="71"/>
                  </a:lnTo>
                  <a:lnTo>
                    <a:pt x="30" y="8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97"/>
                  </a:lnTo>
                  <a:lnTo>
                    <a:pt x="2" y="911"/>
                  </a:lnTo>
                  <a:lnTo>
                    <a:pt x="6" y="924"/>
                  </a:lnTo>
                  <a:lnTo>
                    <a:pt x="12" y="938"/>
                  </a:lnTo>
                  <a:lnTo>
                    <a:pt x="12" y="938"/>
                  </a:lnTo>
                  <a:lnTo>
                    <a:pt x="23" y="966"/>
                  </a:lnTo>
                  <a:lnTo>
                    <a:pt x="48" y="1034"/>
                  </a:lnTo>
                  <a:lnTo>
                    <a:pt x="124" y="1239"/>
                  </a:lnTo>
                  <a:lnTo>
                    <a:pt x="168" y="1357"/>
                  </a:lnTo>
                  <a:lnTo>
                    <a:pt x="214" y="1470"/>
                  </a:lnTo>
                  <a:lnTo>
                    <a:pt x="235" y="1522"/>
                  </a:lnTo>
                  <a:lnTo>
                    <a:pt x="254" y="1570"/>
                  </a:lnTo>
                  <a:lnTo>
                    <a:pt x="272" y="1611"/>
                  </a:lnTo>
                  <a:lnTo>
                    <a:pt x="288" y="1644"/>
                  </a:lnTo>
                  <a:lnTo>
                    <a:pt x="288" y="1644"/>
                  </a:lnTo>
                  <a:lnTo>
                    <a:pt x="296" y="1659"/>
                  </a:lnTo>
                  <a:lnTo>
                    <a:pt x="303" y="1673"/>
                  </a:lnTo>
                  <a:lnTo>
                    <a:pt x="310" y="1682"/>
                  </a:lnTo>
                  <a:lnTo>
                    <a:pt x="316" y="1689"/>
                  </a:lnTo>
                  <a:lnTo>
                    <a:pt x="323" y="1696"/>
                  </a:lnTo>
                  <a:lnTo>
                    <a:pt x="331" y="1701"/>
                  </a:lnTo>
                  <a:lnTo>
                    <a:pt x="349" y="1715"/>
                  </a:lnTo>
                  <a:lnTo>
                    <a:pt x="349" y="1715"/>
                  </a:lnTo>
                  <a:lnTo>
                    <a:pt x="369" y="1728"/>
                  </a:lnTo>
                  <a:lnTo>
                    <a:pt x="393" y="1743"/>
                  </a:lnTo>
                  <a:lnTo>
                    <a:pt x="447" y="1774"/>
                  </a:lnTo>
                  <a:lnTo>
                    <a:pt x="507" y="1809"/>
                  </a:lnTo>
                  <a:lnTo>
                    <a:pt x="570" y="1843"/>
                  </a:lnTo>
                  <a:lnTo>
                    <a:pt x="690" y="1908"/>
                  </a:lnTo>
                  <a:lnTo>
                    <a:pt x="740" y="1936"/>
                  </a:lnTo>
                  <a:lnTo>
                    <a:pt x="759" y="1949"/>
                  </a:lnTo>
                  <a:lnTo>
                    <a:pt x="776" y="1959"/>
                  </a:lnTo>
                  <a:lnTo>
                    <a:pt x="776" y="1959"/>
                  </a:lnTo>
                  <a:lnTo>
                    <a:pt x="784" y="1967"/>
                  </a:lnTo>
                  <a:lnTo>
                    <a:pt x="792" y="1976"/>
                  </a:lnTo>
                  <a:lnTo>
                    <a:pt x="798" y="1986"/>
                  </a:lnTo>
                  <a:lnTo>
                    <a:pt x="804" y="1995"/>
                  </a:lnTo>
                  <a:lnTo>
                    <a:pt x="807" y="2007"/>
                  </a:lnTo>
                  <a:lnTo>
                    <a:pt x="810" y="2018"/>
                  </a:lnTo>
                  <a:lnTo>
                    <a:pt x="813" y="2029"/>
                  </a:lnTo>
                  <a:lnTo>
                    <a:pt x="813" y="2040"/>
                  </a:lnTo>
                  <a:lnTo>
                    <a:pt x="813" y="2040"/>
                  </a:lnTo>
                  <a:lnTo>
                    <a:pt x="811" y="2065"/>
                  </a:lnTo>
                  <a:lnTo>
                    <a:pt x="809" y="2110"/>
                  </a:lnTo>
                  <a:lnTo>
                    <a:pt x="801" y="2217"/>
                  </a:lnTo>
                  <a:lnTo>
                    <a:pt x="801" y="2217"/>
                  </a:lnTo>
                  <a:lnTo>
                    <a:pt x="801" y="2229"/>
                  </a:lnTo>
                  <a:lnTo>
                    <a:pt x="803" y="2241"/>
                  </a:lnTo>
                  <a:lnTo>
                    <a:pt x="806" y="2251"/>
                  </a:lnTo>
                  <a:lnTo>
                    <a:pt x="809" y="2255"/>
                  </a:lnTo>
                  <a:lnTo>
                    <a:pt x="811" y="2260"/>
                  </a:lnTo>
                  <a:lnTo>
                    <a:pt x="816" y="2264"/>
                  </a:lnTo>
                  <a:lnTo>
                    <a:pt x="819" y="2267"/>
                  </a:lnTo>
                  <a:lnTo>
                    <a:pt x="825" y="2270"/>
                  </a:lnTo>
                  <a:lnTo>
                    <a:pt x="829" y="2273"/>
                  </a:lnTo>
                  <a:lnTo>
                    <a:pt x="836" y="2274"/>
                  </a:lnTo>
                  <a:lnTo>
                    <a:pt x="842" y="2276"/>
                  </a:lnTo>
                  <a:lnTo>
                    <a:pt x="858" y="2277"/>
                  </a:lnTo>
                  <a:lnTo>
                    <a:pt x="858" y="2277"/>
                  </a:lnTo>
                  <a:lnTo>
                    <a:pt x="1313" y="2277"/>
                  </a:lnTo>
                  <a:lnTo>
                    <a:pt x="1313" y="2277"/>
                  </a:lnTo>
                  <a:lnTo>
                    <a:pt x="1324" y="2276"/>
                  </a:lnTo>
                  <a:lnTo>
                    <a:pt x="1333" y="2274"/>
                  </a:lnTo>
                  <a:lnTo>
                    <a:pt x="1341" y="2270"/>
                  </a:lnTo>
                  <a:lnTo>
                    <a:pt x="1346" y="2264"/>
                  </a:lnTo>
                  <a:lnTo>
                    <a:pt x="1351" y="2256"/>
                  </a:lnTo>
                  <a:lnTo>
                    <a:pt x="1353" y="2246"/>
                  </a:lnTo>
                  <a:lnTo>
                    <a:pt x="1355" y="2234"/>
                  </a:lnTo>
                  <a:lnTo>
                    <a:pt x="1355" y="2221"/>
                  </a:lnTo>
                  <a:lnTo>
                    <a:pt x="1355" y="2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AF031E6E-0424-4013-A06D-AB55C60F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4681538"/>
              <a:ext cx="306388" cy="517525"/>
            </a:xfrm>
            <a:custGeom>
              <a:avLst/>
              <a:gdLst>
                <a:gd name="T0" fmla="*/ 2 w 1355"/>
                <a:gd name="T1" fmla="*/ 2020 h 2277"/>
                <a:gd name="T2" fmla="*/ 15 w 1355"/>
                <a:gd name="T3" fmla="*/ 1909 h 2277"/>
                <a:gd name="T4" fmla="*/ 37 w 1355"/>
                <a:gd name="T5" fmla="*/ 1830 h 2277"/>
                <a:gd name="T6" fmla="*/ 69 w 1355"/>
                <a:gd name="T7" fmla="*/ 1759 h 2277"/>
                <a:gd name="T8" fmla="*/ 112 w 1355"/>
                <a:gd name="T9" fmla="*/ 1694 h 2277"/>
                <a:gd name="T10" fmla="*/ 166 w 1355"/>
                <a:gd name="T11" fmla="*/ 1634 h 2277"/>
                <a:gd name="T12" fmla="*/ 290 w 1355"/>
                <a:gd name="T13" fmla="*/ 1538 h 2277"/>
                <a:gd name="T14" fmla="*/ 370 w 1355"/>
                <a:gd name="T15" fmla="*/ 1487 h 2277"/>
                <a:gd name="T16" fmla="*/ 404 w 1355"/>
                <a:gd name="T17" fmla="*/ 1453 h 2277"/>
                <a:gd name="T18" fmla="*/ 529 w 1355"/>
                <a:gd name="T19" fmla="*/ 1270 h 2277"/>
                <a:gd name="T20" fmla="*/ 827 w 1355"/>
                <a:gd name="T21" fmla="*/ 846 h 2277"/>
                <a:gd name="T22" fmla="*/ 867 w 1355"/>
                <a:gd name="T23" fmla="*/ 806 h 2277"/>
                <a:gd name="T24" fmla="*/ 908 w 1355"/>
                <a:gd name="T25" fmla="*/ 787 h 2277"/>
                <a:gd name="T26" fmla="*/ 949 w 1355"/>
                <a:gd name="T27" fmla="*/ 786 h 2277"/>
                <a:gd name="T28" fmla="*/ 985 w 1355"/>
                <a:gd name="T29" fmla="*/ 800 h 2277"/>
                <a:gd name="T30" fmla="*/ 1015 w 1355"/>
                <a:gd name="T31" fmla="*/ 826 h 2277"/>
                <a:gd name="T32" fmla="*/ 1034 w 1355"/>
                <a:gd name="T33" fmla="*/ 859 h 2277"/>
                <a:gd name="T34" fmla="*/ 1038 w 1355"/>
                <a:gd name="T35" fmla="*/ 898 h 2277"/>
                <a:gd name="T36" fmla="*/ 1026 w 1355"/>
                <a:gd name="T37" fmla="*/ 939 h 2277"/>
                <a:gd name="T38" fmla="*/ 826 w 1355"/>
                <a:gd name="T39" fmla="*/ 1318 h 2277"/>
                <a:gd name="T40" fmla="*/ 830 w 1355"/>
                <a:gd name="T41" fmla="*/ 1333 h 2277"/>
                <a:gd name="T42" fmla="*/ 871 w 1355"/>
                <a:gd name="T43" fmla="*/ 1326 h 2277"/>
                <a:gd name="T44" fmla="*/ 896 w 1355"/>
                <a:gd name="T45" fmla="*/ 1315 h 2277"/>
                <a:gd name="T46" fmla="*/ 919 w 1355"/>
                <a:gd name="T47" fmla="*/ 1286 h 2277"/>
                <a:gd name="T48" fmla="*/ 1138 w 1355"/>
                <a:gd name="T49" fmla="*/ 871 h 2277"/>
                <a:gd name="T50" fmla="*/ 1145 w 1355"/>
                <a:gd name="T51" fmla="*/ 831 h 2277"/>
                <a:gd name="T52" fmla="*/ 1148 w 1355"/>
                <a:gd name="T53" fmla="*/ 71 h 2277"/>
                <a:gd name="T54" fmla="*/ 1162 w 1355"/>
                <a:gd name="T55" fmla="*/ 39 h 2277"/>
                <a:gd name="T56" fmla="*/ 1186 w 1355"/>
                <a:gd name="T57" fmla="*/ 15 h 2277"/>
                <a:gd name="T58" fmla="*/ 1218 w 1355"/>
                <a:gd name="T59" fmla="*/ 1 h 2277"/>
                <a:gd name="T60" fmla="*/ 1245 w 1355"/>
                <a:gd name="T61" fmla="*/ 0 h 2277"/>
                <a:gd name="T62" fmla="*/ 1279 w 1355"/>
                <a:gd name="T63" fmla="*/ 10 h 2277"/>
                <a:gd name="T64" fmla="*/ 1306 w 1355"/>
                <a:gd name="T65" fmla="*/ 32 h 2277"/>
                <a:gd name="T66" fmla="*/ 1321 w 1355"/>
                <a:gd name="T67" fmla="*/ 63 h 2277"/>
                <a:gd name="T68" fmla="*/ 1326 w 1355"/>
                <a:gd name="T69" fmla="*/ 90 h 2277"/>
                <a:gd name="T70" fmla="*/ 1353 w 1355"/>
                <a:gd name="T71" fmla="*/ 911 h 2277"/>
                <a:gd name="T72" fmla="*/ 1332 w 1355"/>
                <a:gd name="T73" fmla="*/ 966 h 2277"/>
                <a:gd name="T74" fmla="*/ 1142 w 1355"/>
                <a:gd name="T75" fmla="*/ 1470 h 2277"/>
                <a:gd name="T76" fmla="*/ 1067 w 1355"/>
                <a:gd name="T77" fmla="*/ 1644 h 2277"/>
                <a:gd name="T78" fmla="*/ 1045 w 1355"/>
                <a:gd name="T79" fmla="*/ 1682 h 2277"/>
                <a:gd name="T80" fmla="*/ 1006 w 1355"/>
                <a:gd name="T81" fmla="*/ 1715 h 2277"/>
                <a:gd name="T82" fmla="*/ 909 w 1355"/>
                <a:gd name="T83" fmla="*/ 1774 h 2277"/>
                <a:gd name="T84" fmla="*/ 616 w 1355"/>
                <a:gd name="T85" fmla="*/ 1936 h 2277"/>
                <a:gd name="T86" fmla="*/ 571 w 1355"/>
                <a:gd name="T87" fmla="*/ 1967 h 2277"/>
                <a:gd name="T88" fmla="*/ 548 w 1355"/>
                <a:gd name="T89" fmla="*/ 2007 h 2277"/>
                <a:gd name="T90" fmla="*/ 543 w 1355"/>
                <a:gd name="T91" fmla="*/ 2040 h 2277"/>
                <a:gd name="T92" fmla="*/ 554 w 1355"/>
                <a:gd name="T93" fmla="*/ 2217 h 2277"/>
                <a:gd name="T94" fmla="*/ 546 w 1355"/>
                <a:gd name="T95" fmla="*/ 2255 h 2277"/>
                <a:gd name="T96" fmla="*/ 531 w 1355"/>
                <a:gd name="T97" fmla="*/ 2270 h 2277"/>
                <a:gd name="T98" fmla="*/ 498 w 1355"/>
                <a:gd name="T99" fmla="*/ 2277 h 2277"/>
                <a:gd name="T100" fmla="*/ 31 w 1355"/>
                <a:gd name="T101" fmla="*/ 2276 h 2277"/>
                <a:gd name="T102" fmla="*/ 5 w 1355"/>
                <a:gd name="T103" fmla="*/ 2256 h 2277"/>
                <a:gd name="T104" fmla="*/ 0 w 1355"/>
                <a:gd name="T105" fmla="*/ 2221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5" h="2277">
                  <a:moveTo>
                    <a:pt x="0" y="2221"/>
                  </a:moveTo>
                  <a:lnTo>
                    <a:pt x="0" y="2068"/>
                  </a:lnTo>
                  <a:lnTo>
                    <a:pt x="0" y="2068"/>
                  </a:lnTo>
                  <a:lnTo>
                    <a:pt x="2" y="2020"/>
                  </a:lnTo>
                  <a:lnTo>
                    <a:pt x="5" y="1973"/>
                  </a:lnTo>
                  <a:lnTo>
                    <a:pt x="7" y="1951"/>
                  </a:lnTo>
                  <a:lnTo>
                    <a:pt x="10" y="1930"/>
                  </a:lnTo>
                  <a:lnTo>
                    <a:pt x="15" y="1909"/>
                  </a:lnTo>
                  <a:lnTo>
                    <a:pt x="19" y="1888"/>
                  </a:lnTo>
                  <a:lnTo>
                    <a:pt x="25" y="1868"/>
                  </a:lnTo>
                  <a:lnTo>
                    <a:pt x="30" y="1848"/>
                  </a:lnTo>
                  <a:lnTo>
                    <a:pt x="37" y="1830"/>
                  </a:lnTo>
                  <a:lnTo>
                    <a:pt x="44" y="1812"/>
                  </a:lnTo>
                  <a:lnTo>
                    <a:pt x="51" y="1793"/>
                  </a:lnTo>
                  <a:lnTo>
                    <a:pt x="60" y="1776"/>
                  </a:lnTo>
                  <a:lnTo>
                    <a:pt x="69" y="1759"/>
                  </a:lnTo>
                  <a:lnTo>
                    <a:pt x="79" y="1741"/>
                  </a:lnTo>
                  <a:lnTo>
                    <a:pt x="89" y="1726"/>
                  </a:lnTo>
                  <a:lnTo>
                    <a:pt x="101" y="1709"/>
                  </a:lnTo>
                  <a:lnTo>
                    <a:pt x="112" y="1694"/>
                  </a:lnTo>
                  <a:lnTo>
                    <a:pt x="125" y="1678"/>
                  </a:lnTo>
                  <a:lnTo>
                    <a:pt x="139" y="1663"/>
                  </a:lnTo>
                  <a:lnTo>
                    <a:pt x="152" y="1648"/>
                  </a:lnTo>
                  <a:lnTo>
                    <a:pt x="166" y="1634"/>
                  </a:lnTo>
                  <a:lnTo>
                    <a:pt x="182" y="1620"/>
                  </a:lnTo>
                  <a:lnTo>
                    <a:pt x="215" y="1592"/>
                  </a:lnTo>
                  <a:lnTo>
                    <a:pt x="250" y="1564"/>
                  </a:lnTo>
                  <a:lnTo>
                    <a:pt x="290" y="1538"/>
                  </a:lnTo>
                  <a:lnTo>
                    <a:pt x="332" y="1512"/>
                  </a:lnTo>
                  <a:lnTo>
                    <a:pt x="332" y="1512"/>
                  </a:lnTo>
                  <a:lnTo>
                    <a:pt x="359" y="1496"/>
                  </a:lnTo>
                  <a:lnTo>
                    <a:pt x="370" y="1487"/>
                  </a:lnTo>
                  <a:lnTo>
                    <a:pt x="380" y="1479"/>
                  </a:lnTo>
                  <a:lnTo>
                    <a:pt x="388" y="1472"/>
                  </a:lnTo>
                  <a:lnTo>
                    <a:pt x="396" y="1463"/>
                  </a:lnTo>
                  <a:lnTo>
                    <a:pt x="404" y="1453"/>
                  </a:lnTo>
                  <a:lnTo>
                    <a:pt x="412" y="1443"/>
                  </a:lnTo>
                  <a:lnTo>
                    <a:pt x="412" y="1443"/>
                  </a:lnTo>
                  <a:lnTo>
                    <a:pt x="467" y="1360"/>
                  </a:lnTo>
                  <a:lnTo>
                    <a:pt x="529" y="1270"/>
                  </a:lnTo>
                  <a:lnTo>
                    <a:pt x="656" y="1087"/>
                  </a:lnTo>
                  <a:lnTo>
                    <a:pt x="765" y="932"/>
                  </a:lnTo>
                  <a:lnTo>
                    <a:pt x="827" y="846"/>
                  </a:lnTo>
                  <a:lnTo>
                    <a:pt x="827" y="846"/>
                  </a:lnTo>
                  <a:lnTo>
                    <a:pt x="836" y="834"/>
                  </a:lnTo>
                  <a:lnTo>
                    <a:pt x="846" y="823"/>
                  </a:lnTo>
                  <a:lnTo>
                    <a:pt x="856" y="814"/>
                  </a:lnTo>
                  <a:lnTo>
                    <a:pt x="867" y="806"/>
                  </a:lnTo>
                  <a:lnTo>
                    <a:pt x="877" y="799"/>
                  </a:lnTo>
                  <a:lnTo>
                    <a:pt x="887" y="794"/>
                  </a:lnTo>
                  <a:lnTo>
                    <a:pt x="898" y="791"/>
                  </a:lnTo>
                  <a:lnTo>
                    <a:pt x="908" y="787"/>
                  </a:lnTo>
                  <a:lnTo>
                    <a:pt x="919" y="786"/>
                  </a:lnTo>
                  <a:lnTo>
                    <a:pt x="929" y="785"/>
                  </a:lnTo>
                  <a:lnTo>
                    <a:pt x="939" y="785"/>
                  </a:lnTo>
                  <a:lnTo>
                    <a:pt x="949" y="786"/>
                  </a:lnTo>
                  <a:lnTo>
                    <a:pt x="959" y="788"/>
                  </a:lnTo>
                  <a:lnTo>
                    <a:pt x="969" y="792"/>
                  </a:lnTo>
                  <a:lnTo>
                    <a:pt x="977" y="796"/>
                  </a:lnTo>
                  <a:lnTo>
                    <a:pt x="985" y="800"/>
                  </a:lnTo>
                  <a:lnTo>
                    <a:pt x="994" y="806"/>
                  </a:lnTo>
                  <a:lnTo>
                    <a:pt x="1002" y="812"/>
                  </a:lnTo>
                  <a:lnTo>
                    <a:pt x="1008" y="818"/>
                  </a:lnTo>
                  <a:lnTo>
                    <a:pt x="1015" y="826"/>
                  </a:lnTo>
                  <a:lnTo>
                    <a:pt x="1021" y="834"/>
                  </a:lnTo>
                  <a:lnTo>
                    <a:pt x="1026" y="841"/>
                  </a:lnTo>
                  <a:lnTo>
                    <a:pt x="1031" y="850"/>
                  </a:lnTo>
                  <a:lnTo>
                    <a:pt x="1034" y="859"/>
                  </a:lnTo>
                  <a:lnTo>
                    <a:pt x="1036" y="868"/>
                  </a:lnTo>
                  <a:lnTo>
                    <a:pt x="1038" y="878"/>
                  </a:lnTo>
                  <a:lnTo>
                    <a:pt x="1038" y="888"/>
                  </a:lnTo>
                  <a:lnTo>
                    <a:pt x="1038" y="898"/>
                  </a:lnTo>
                  <a:lnTo>
                    <a:pt x="1037" y="908"/>
                  </a:lnTo>
                  <a:lnTo>
                    <a:pt x="1035" y="918"/>
                  </a:lnTo>
                  <a:lnTo>
                    <a:pt x="1031" y="929"/>
                  </a:lnTo>
                  <a:lnTo>
                    <a:pt x="1026" y="939"/>
                  </a:lnTo>
                  <a:lnTo>
                    <a:pt x="830" y="1308"/>
                  </a:lnTo>
                  <a:lnTo>
                    <a:pt x="830" y="1308"/>
                  </a:lnTo>
                  <a:lnTo>
                    <a:pt x="828" y="1312"/>
                  </a:lnTo>
                  <a:lnTo>
                    <a:pt x="826" y="1318"/>
                  </a:lnTo>
                  <a:lnTo>
                    <a:pt x="826" y="1322"/>
                  </a:lnTo>
                  <a:lnTo>
                    <a:pt x="826" y="1327"/>
                  </a:lnTo>
                  <a:lnTo>
                    <a:pt x="828" y="1331"/>
                  </a:lnTo>
                  <a:lnTo>
                    <a:pt x="830" y="1333"/>
                  </a:lnTo>
                  <a:lnTo>
                    <a:pt x="835" y="1334"/>
                  </a:lnTo>
                  <a:lnTo>
                    <a:pt x="840" y="1333"/>
                  </a:lnTo>
                  <a:lnTo>
                    <a:pt x="840" y="1333"/>
                  </a:lnTo>
                  <a:lnTo>
                    <a:pt x="871" y="1326"/>
                  </a:lnTo>
                  <a:lnTo>
                    <a:pt x="871" y="1326"/>
                  </a:lnTo>
                  <a:lnTo>
                    <a:pt x="881" y="1322"/>
                  </a:lnTo>
                  <a:lnTo>
                    <a:pt x="889" y="1319"/>
                  </a:lnTo>
                  <a:lnTo>
                    <a:pt x="896" y="1315"/>
                  </a:lnTo>
                  <a:lnTo>
                    <a:pt x="902" y="1309"/>
                  </a:lnTo>
                  <a:lnTo>
                    <a:pt x="907" y="1303"/>
                  </a:lnTo>
                  <a:lnTo>
                    <a:pt x="911" y="1298"/>
                  </a:lnTo>
                  <a:lnTo>
                    <a:pt x="919" y="1286"/>
                  </a:lnTo>
                  <a:lnTo>
                    <a:pt x="919" y="1286"/>
                  </a:lnTo>
                  <a:lnTo>
                    <a:pt x="1131" y="886"/>
                  </a:lnTo>
                  <a:lnTo>
                    <a:pt x="1131" y="886"/>
                  </a:lnTo>
                  <a:lnTo>
                    <a:pt x="1138" y="871"/>
                  </a:lnTo>
                  <a:lnTo>
                    <a:pt x="1142" y="858"/>
                  </a:lnTo>
                  <a:lnTo>
                    <a:pt x="1144" y="845"/>
                  </a:lnTo>
                  <a:lnTo>
                    <a:pt x="1145" y="831"/>
                  </a:lnTo>
                  <a:lnTo>
                    <a:pt x="1145" y="831"/>
                  </a:lnTo>
                  <a:lnTo>
                    <a:pt x="1147" y="90"/>
                  </a:lnTo>
                  <a:lnTo>
                    <a:pt x="1147" y="90"/>
                  </a:lnTo>
                  <a:lnTo>
                    <a:pt x="1147" y="80"/>
                  </a:lnTo>
                  <a:lnTo>
                    <a:pt x="1148" y="71"/>
                  </a:lnTo>
                  <a:lnTo>
                    <a:pt x="1150" y="63"/>
                  </a:lnTo>
                  <a:lnTo>
                    <a:pt x="1153" y="54"/>
                  </a:lnTo>
                  <a:lnTo>
                    <a:pt x="1158" y="47"/>
                  </a:lnTo>
                  <a:lnTo>
                    <a:pt x="1162" y="39"/>
                  </a:lnTo>
                  <a:lnTo>
                    <a:pt x="1166" y="32"/>
                  </a:lnTo>
                  <a:lnTo>
                    <a:pt x="1173" y="26"/>
                  </a:lnTo>
                  <a:lnTo>
                    <a:pt x="1179" y="20"/>
                  </a:lnTo>
                  <a:lnTo>
                    <a:pt x="1186" y="15"/>
                  </a:lnTo>
                  <a:lnTo>
                    <a:pt x="1193" y="10"/>
                  </a:lnTo>
                  <a:lnTo>
                    <a:pt x="1201" y="7"/>
                  </a:lnTo>
                  <a:lnTo>
                    <a:pt x="1210" y="3"/>
                  </a:lnTo>
                  <a:lnTo>
                    <a:pt x="1218" y="1"/>
                  </a:lnTo>
                  <a:lnTo>
                    <a:pt x="1227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45" y="0"/>
                  </a:lnTo>
                  <a:lnTo>
                    <a:pt x="1254" y="1"/>
                  </a:lnTo>
                  <a:lnTo>
                    <a:pt x="1263" y="3"/>
                  </a:lnTo>
                  <a:lnTo>
                    <a:pt x="1271" y="7"/>
                  </a:lnTo>
                  <a:lnTo>
                    <a:pt x="1279" y="10"/>
                  </a:lnTo>
                  <a:lnTo>
                    <a:pt x="1286" y="15"/>
                  </a:lnTo>
                  <a:lnTo>
                    <a:pt x="1294" y="20"/>
                  </a:lnTo>
                  <a:lnTo>
                    <a:pt x="1299" y="26"/>
                  </a:lnTo>
                  <a:lnTo>
                    <a:pt x="1306" y="32"/>
                  </a:lnTo>
                  <a:lnTo>
                    <a:pt x="1310" y="39"/>
                  </a:lnTo>
                  <a:lnTo>
                    <a:pt x="1315" y="47"/>
                  </a:lnTo>
                  <a:lnTo>
                    <a:pt x="1319" y="54"/>
                  </a:lnTo>
                  <a:lnTo>
                    <a:pt x="1321" y="63"/>
                  </a:lnTo>
                  <a:lnTo>
                    <a:pt x="1323" y="71"/>
                  </a:lnTo>
                  <a:lnTo>
                    <a:pt x="1326" y="80"/>
                  </a:lnTo>
                  <a:lnTo>
                    <a:pt x="1326" y="90"/>
                  </a:lnTo>
                  <a:lnTo>
                    <a:pt x="1326" y="90"/>
                  </a:lnTo>
                  <a:lnTo>
                    <a:pt x="1355" y="880"/>
                  </a:lnTo>
                  <a:lnTo>
                    <a:pt x="1355" y="880"/>
                  </a:lnTo>
                  <a:lnTo>
                    <a:pt x="1355" y="897"/>
                  </a:lnTo>
                  <a:lnTo>
                    <a:pt x="1353" y="911"/>
                  </a:lnTo>
                  <a:lnTo>
                    <a:pt x="1349" y="924"/>
                  </a:lnTo>
                  <a:lnTo>
                    <a:pt x="1343" y="938"/>
                  </a:lnTo>
                  <a:lnTo>
                    <a:pt x="1343" y="938"/>
                  </a:lnTo>
                  <a:lnTo>
                    <a:pt x="1332" y="966"/>
                  </a:lnTo>
                  <a:lnTo>
                    <a:pt x="1307" y="1034"/>
                  </a:lnTo>
                  <a:lnTo>
                    <a:pt x="1232" y="1239"/>
                  </a:lnTo>
                  <a:lnTo>
                    <a:pt x="1186" y="1357"/>
                  </a:lnTo>
                  <a:lnTo>
                    <a:pt x="1142" y="1470"/>
                  </a:lnTo>
                  <a:lnTo>
                    <a:pt x="1121" y="1522"/>
                  </a:lnTo>
                  <a:lnTo>
                    <a:pt x="1101" y="1570"/>
                  </a:lnTo>
                  <a:lnTo>
                    <a:pt x="1084" y="1611"/>
                  </a:lnTo>
                  <a:lnTo>
                    <a:pt x="1067" y="1644"/>
                  </a:lnTo>
                  <a:lnTo>
                    <a:pt x="1067" y="1644"/>
                  </a:lnTo>
                  <a:lnTo>
                    <a:pt x="1059" y="1659"/>
                  </a:lnTo>
                  <a:lnTo>
                    <a:pt x="1052" y="1673"/>
                  </a:lnTo>
                  <a:lnTo>
                    <a:pt x="1045" y="1682"/>
                  </a:lnTo>
                  <a:lnTo>
                    <a:pt x="1039" y="1689"/>
                  </a:lnTo>
                  <a:lnTo>
                    <a:pt x="1032" y="1696"/>
                  </a:lnTo>
                  <a:lnTo>
                    <a:pt x="1025" y="1701"/>
                  </a:lnTo>
                  <a:lnTo>
                    <a:pt x="1006" y="1715"/>
                  </a:lnTo>
                  <a:lnTo>
                    <a:pt x="1006" y="1715"/>
                  </a:lnTo>
                  <a:lnTo>
                    <a:pt x="986" y="1728"/>
                  </a:lnTo>
                  <a:lnTo>
                    <a:pt x="963" y="1743"/>
                  </a:lnTo>
                  <a:lnTo>
                    <a:pt x="909" y="1774"/>
                  </a:lnTo>
                  <a:lnTo>
                    <a:pt x="848" y="1809"/>
                  </a:lnTo>
                  <a:lnTo>
                    <a:pt x="785" y="1843"/>
                  </a:lnTo>
                  <a:lnTo>
                    <a:pt x="665" y="1908"/>
                  </a:lnTo>
                  <a:lnTo>
                    <a:pt x="616" y="1936"/>
                  </a:lnTo>
                  <a:lnTo>
                    <a:pt x="596" y="1949"/>
                  </a:lnTo>
                  <a:lnTo>
                    <a:pt x="580" y="1959"/>
                  </a:lnTo>
                  <a:lnTo>
                    <a:pt x="580" y="1959"/>
                  </a:lnTo>
                  <a:lnTo>
                    <a:pt x="571" y="1967"/>
                  </a:lnTo>
                  <a:lnTo>
                    <a:pt x="563" y="1976"/>
                  </a:lnTo>
                  <a:lnTo>
                    <a:pt x="557" y="1986"/>
                  </a:lnTo>
                  <a:lnTo>
                    <a:pt x="552" y="1995"/>
                  </a:lnTo>
                  <a:lnTo>
                    <a:pt x="548" y="2007"/>
                  </a:lnTo>
                  <a:lnTo>
                    <a:pt x="545" y="2018"/>
                  </a:lnTo>
                  <a:lnTo>
                    <a:pt x="543" y="2029"/>
                  </a:lnTo>
                  <a:lnTo>
                    <a:pt x="543" y="2040"/>
                  </a:lnTo>
                  <a:lnTo>
                    <a:pt x="543" y="2040"/>
                  </a:lnTo>
                  <a:lnTo>
                    <a:pt x="544" y="2065"/>
                  </a:lnTo>
                  <a:lnTo>
                    <a:pt x="546" y="2110"/>
                  </a:lnTo>
                  <a:lnTo>
                    <a:pt x="554" y="2217"/>
                  </a:lnTo>
                  <a:lnTo>
                    <a:pt x="554" y="2217"/>
                  </a:lnTo>
                  <a:lnTo>
                    <a:pt x="554" y="2229"/>
                  </a:lnTo>
                  <a:lnTo>
                    <a:pt x="553" y="2241"/>
                  </a:lnTo>
                  <a:lnTo>
                    <a:pt x="549" y="2251"/>
                  </a:lnTo>
                  <a:lnTo>
                    <a:pt x="546" y="2255"/>
                  </a:lnTo>
                  <a:lnTo>
                    <a:pt x="543" y="2260"/>
                  </a:lnTo>
                  <a:lnTo>
                    <a:pt x="540" y="2264"/>
                  </a:lnTo>
                  <a:lnTo>
                    <a:pt x="535" y="2267"/>
                  </a:lnTo>
                  <a:lnTo>
                    <a:pt x="531" y="2270"/>
                  </a:lnTo>
                  <a:lnTo>
                    <a:pt x="525" y="2273"/>
                  </a:lnTo>
                  <a:lnTo>
                    <a:pt x="520" y="2274"/>
                  </a:lnTo>
                  <a:lnTo>
                    <a:pt x="513" y="2276"/>
                  </a:lnTo>
                  <a:lnTo>
                    <a:pt x="498" y="2277"/>
                  </a:lnTo>
                  <a:lnTo>
                    <a:pt x="498" y="2277"/>
                  </a:lnTo>
                  <a:lnTo>
                    <a:pt x="42" y="2277"/>
                  </a:lnTo>
                  <a:lnTo>
                    <a:pt x="42" y="2277"/>
                  </a:lnTo>
                  <a:lnTo>
                    <a:pt x="31" y="2276"/>
                  </a:lnTo>
                  <a:lnTo>
                    <a:pt x="21" y="2274"/>
                  </a:lnTo>
                  <a:lnTo>
                    <a:pt x="15" y="2270"/>
                  </a:lnTo>
                  <a:lnTo>
                    <a:pt x="8" y="2264"/>
                  </a:lnTo>
                  <a:lnTo>
                    <a:pt x="5" y="2256"/>
                  </a:lnTo>
                  <a:lnTo>
                    <a:pt x="2" y="2246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0" y="2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" name="Grafika 2">
            <a:extLst>
              <a:ext uri="{FF2B5EF4-FFF2-40B4-BE49-F238E27FC236}">
                <a16:creationId xmlns:a16="http://schemas.microsoft.com/office/drawing/2014/main" id="{C7945C08-6412-4510-8D20-A4D6D6F51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4793" y="3720589"/>
            <a:ext cx="420642" cy="420642"/>
          </a:xfrm>
          <a:prstGeom prst="rect">
            <a:avLst/>
          </a:prstGeom>
        </p:spPr>
      </p:pic>
      <p:pic>
        <p:nvPicPr>
          <p:cNvPr id="45" name="Grafika 44" descr="Roślina z wypełnieniem pełnym">
            <a:extLst>
              <a:ext uri="{FF2B5EF4-FFF2-40B4-BE49-F238E27FC236}">
                <a16:creationId xmlns:a16="http://schemas.microsoft.com/office/drawing/2014/main" id="{456CC027-BF4D-49A5-AB45-AFE8F48B8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23102" y="3695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Wykres 134">
            <a:extLst>
              <a:ext uri="{FF2B5EF4-FFF2-40B4-BE49-F238E27FC236}">
                <a16:creationId xmlns:a16="http://schemas.microsoft.com/office/drawing/2014/main" id="{D11A3552-7F52-4F2A-B507-978A5503A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571967"/>
              </p:ext>
            </p:extLst>
          </p:nvPr>
        </p:nvGraphicFramePr>
        <p:xfrm>
          <a:off x="397927" y="1826023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status zawodowy: pracujący: n=697, emeryci, renciści: n=138, uczniowie, studenci: n=115, niepracujący: n=108. 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*respondent nie miał do wyboru odpowiedzi z kafeterii. Odpowiedzi zostały uszeregowane zgodnie z odpowiedziami respondentów.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78" name="Symbol zastępczy tekstu 5">
            <a:extLst>
              <a:ext uri="{FF2B5EF4-FFF2-40B4-BE49-F238E27FC236}">
                <a16:creationId xmlns:a16="http://schemas.microsoft.com/office/drawing/2014/main" id="{A355873A-1957-4CAC-B10A-95F2A748F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Skojarzenia z hasłem „park narodowy”</a:t>
            </a:r>
          </a:p>
          <a:p>
            <a:endParaRPr lang="pl-PL" sz="1600"/>
          </a:p>
        </p:txBody>
      </p:sp>
      <p:sp>
        <p:nvSpPr>
          <p:cNvPr id="80" name="Symbol zastępczy tekstu 12">
            <a:extLst>
              <a:ext uri="{FF2B5EF4-FFF2-40B4-BE49-F238E27FC236}">
                <a16:creationId xmlns:a16="http://schemas.microsoft.com/office/drawing/2014/main" id="{D98AB775-222C-4410-AFE4-394E5F8CA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pSp>
        <p:nvGrpSpPr>
          <p:cNvPr id="100" name="Grupa 99">
            <a:extLst>
              <a:ext uri="{FF2B5EF4-FFF2-40B4-BE49-F238E27FC236}">
                <a16:creationId xmlns:a16="http://schemas.microsoft.com/office/drawing/2014/main" id="{87519F4E-D43B-4406-902C-51869CF866C5}"/>
              </a:ext>
            </a:extLst>
          </p:cNvPr>
          <p:cNvGrpSpPr/>
          <p:nvPr/>
        </p:nvGrpSpPr>
        <p:grpSpPr>
          <a:xfrm>
            <a:off x="5439660" y="1835194"/>
            <a:ext cx="773832" cy="253916"/>
            <a:chOff x="5450723" y="1496219"/>
            <a:chExt cx="773832" cy="253916"/>
          </a:xfrm>
        </p:grpSpPr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DBB2229E-AC16-4988-A2D4-33BD024246E8}"/>
                </a:ext>
              </a:extLst>
            </p:cNvPr>
            <p:cNvSpPr txBox="1"/>
            <p:nvPr/>
          </p:nvSpPr>
          <p:spPr>
            <a:xfrm>
              <a:off x="5450723" y="1496219"/>
              <a:ext cx="7738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1050" b="1" i="0" u="none" strike="noStrike">
                  <a:solidFill>
                    <a:schemeClr val="tx1"/>
                  </a:solidFill>
                  <a:effectLst/>
                </a:rPr>
                <a:t>Ogółem</a:t>
              </a:r>
              <a:endParaRPr lang="pl-PL" sz="1050" b="1"/>
            </a:p>
          </p:txBody>
        </p:sp>
        <p:sp>
          <p:nvSpPr>
            <p:cNvPr id="102" name="Prostokąt 101">
              <a:extLst>
                <a:ext uri="{FF2B5EF4-FFF2-40B4-BE49-F238E27FC236}">
                  <a16:creationId xmlns:a16="http://schemas.microsoft.com/office/drawing/2014/main" id="{24E8AC93-729B-45E0-9F81-072AC9497F50}"/>
                </a:ext>
              </a:extLst>
            </p:cNvPr>
            <p:cNvSpPr/>
            <p:nvPr/>
          </p:nvSpPr>
          <p:spPr>
            <a:xfrm rot="16200000">
              <a:off x="5483050" y="1579806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</a:endParaRPr>
            </a:p>
          </p:txBody>
        </p:sp>
      </p:grpSp>
      <p:sp>
        <p:nvSpPr>
          <p:cNvPr id="65" name="Prostokąt: zaokrąglone rogi 64">
            <a:extLst>
              <a:ext uri="{FF2B5EF4-FFF2-40B4-BE49-F238E27FC236}">
                <a16:creationId xmlns:a16="http://schemas.microsoft.com/office/drawing/2014/main" id="{53AF090C-B5F2-4715-8B06-E11EB72904E9}"/>
              </a:ext>
            </a:extLst>
          </p:cNvPr>
          <p:cNvSpPr/>
          <p:nvPr/>
        </p:nvSpPr>
        <p:spPr>
          <a:xfrm>
            <a:off x="755574" y="1420360"/>
            <a:ext cx="8002762" cy="3538246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BE39B422-EFDC-4EAE-B099-2B3783CB154F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sp>
        <p:nvSpPr>
          <p:cNvPr id="47" name="Symbol zastępczy tekstu 2">
            <a:extLst>
              <a:ext uri="{FF2B5EF4-FFF2-40B4-BE49-F238E27FC236}">
                <a16:creationId xmlns:a16="http://schemas.microsoft.com/office/drawing/2014/main" id="{2F4ACE1C-5426-437E-A9E1-2695C1942F94}"/>
              </a:ext>
            </a:extLst>
          </p:cNvPr>
          <p:cNvSpPr txBox="1">
            <a:spLocks/>
          </p:cNvSpPr>
          <p:nvPr/>
        </p:nvSpPr>
        <p:spPr>
          <a:xfrm>
            <a:off x="755574" y="908209"/>
            <a:ext cx="8487419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4. Proszę podać 3 skojarzenia z hasłem „park narodowy”.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otwarte*, max. 3 odpowiedzi.</a:t>
            </a: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DCA5C342-B4AD-4D97-9E18-B210628787A4}"/>
              </a:ext>
            </a:extLst>
          </p:cNvPr>
          <p:cNvGrpSpPr/>
          <p:nvPr/>
        </p:nvGrpSpPr>
        <p:grpSpPr>
          <a:xfrm>
            <a:off x="7925350" y="1593885"/>
            <a:ext cx="567417" cy="644495"/>
            <a:chOff x="8001129" y="3982537"/>
            <a:chExt cx="284805" cy="323493"/>
          </a:xfrm>
        </p:grpSpPr>
        <p:sp>
          <p:nvSpPr>
            <p:cNvPr id="49" name="Freeform 167">
              <a:extLst>
                <a:ext uri="{FF2B5EF4-FFF2-40B4-BE49-F238E27FC236}">
                  <a16:creationId xmlns:a16="http://schemas.microsoft.com/office/drawing/2014/main" id="{1AB013F3-64C0-4294-8F18-28CBA6120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68">
              <a:extLst>
                <a:ext uri="{FF2B5EF4-FFF2-40B4-BE49-F238E27FC236}">
                  <a16:creationId xmlns:a16="http://schemas.microsoft.com/office/drawing/2014/main" id="{9477D702-7065-4B9C-B6C1-EDD3D3D5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69">
              <a:extLst>
                <a:ext uri="{FF2B5EF4-FFF2-40B4-BE49-F238E27FC236}">
                  <a16:creationId xmlns:a16="http://schemas.microsoft.com/office/drawing/2014/main" id="{263EF7DD-7835-4FEC-8269-41DD41C5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26A4A163-1563-446E-8828-983E9A53D41D}"/>
              </a:ext>
            </a:extLst>
          </p:cNvPr>
          <p:cNvGrpSpPr/>
          <p:nvPr/>
        </p:nvGrpSpPr>
        <p:grpSpPr>
          <a:xfrm>
            <a:off x="6654243" y="1778942"/>
            <a:ext cx="1838081" cy="538338"/>
            <a:chOff x="6925897" y="1301039"/>
            <a:chExt cx="1838081" cy="538338"/>
          </a:xfrm>
        </p:grpSpPr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EE74E720-E220-4FAD-B473-386205E6B461}"/>
                </a:ext>
              </a:extLst>
            </p:cNvPr>
            <p:cNvSpPr/>
            <p:nvPr/>
          </p:nvSpPr>
          <p:spPr>
            <a:xfrm rot="16200000">
              <a:off x="6923249" y="1396764"/>
              <a:ext cx="83119" cy="77824"/>
            </a:xfrm>
            <a:prstGeom prst="rect">
              <a:avLst/>
            </a:prstGeom>
            <a:solidFill>
              <a:srgbClr val="4757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56E9CA37-37F7-4DE8-8643-F52990F89BAD}"/>
                </a:ext>
              </a:extLst>
            </p:cNvPr>
            <p:cNvSpPr/>
            <p:nvPr/>
          </p:nvSpPr>
          <p:spPr>
            <a:xfrm rot="16200000">
              <a:off x="6923249" y="1537489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304A0FB0-5C3D-4768-B63B-3A416236D0E8}"/>
                </a:ext>
              </a:extLst>
            </p:cNvPr>
            <p:cNvSpPr txBox="1"/>
            <p:nvPr/>
          </p:nvSpPr>
          <p:spPr>
            <a:xfrm>
              <a:off x="6970475" y="1301039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Emeryt, rencista</a:t>
              </a:r>
            </a:p>
          </p:txBody>
        </p: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9CF173F3-E60F-4CC7-A358-14157AF12A15}"/>
                </a:ext>
              </a:extLst>
            </p:cNvPr>
            <p:cNvSpPr txBox="1"/>
            <p:nvPr/>
          </p:nvSpPr>
          <p:spPr>
            <a:xfrm>
              <a:off x="6970475" y="1443250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Uczeń student</a:t>
              </a: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84334BE7-5613-472A-B6C9-1A1A2BB8A216}"/>
                </a:ext>
              </a:extLst>
            </p:cNvPr>
            <p:cNvSpPr txBox="1"/>
            <p:nvPr/>
          </p:nvSpPr>
          <p:spPr>
            <a:xfrm>
              <a:off x="6970475" y="1585461"/>
              <a:ext cx="179350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/>
                <a:t>Niepracujący</a:t>
              </a:r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71C85E7F-33B9-4A93-A3D7-4AB87F3A71E9}"/>
                </a:ext>
              </a:extLst>
            </p:cNvPr>
            <p:cNvSpPr/>
            <p:nvPr/>
          </p:nvSpPr>
          <p:spPr>
            <a:xfrm rot="16200000">
              <a:off x="6923249" y="1678214"/>
              <a:ext cx="83119" cy="77824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50">
                <a:solidFill>
                  <a:schemeClr val="tx1"/>
                </a:solidFill>
              </a:endParaRPr>
            </a:p>
          </p:txBody>
        </p:sp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AB9747FF-BC4E-4552-9682-802CB3263D81}"/>
              </a:ext>
            </a:extLst>
          </p:cNvPr>
          <p:cNvSpPr/>
          <p:nvPr/>
        </p:nvSpPr>
        <p:spPr>
          <a:xfrm rot="16200000">
            <a:off x="6649662" y="1701865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>
              <a:solidFill>
                <a:schemeClr val="tx1"/>
              </a:solidFill>
            </a:endParaRPr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BFA92DEA-28BE-4462-8F56-5BF129FC9CEC}"/>
              </a:ext>
            </a:extLst>
          </p:cNvPr>
          <p:cNvSpPr txBox="1"/>
          <p:nvPr/>
        </p:nvSpPr>
        <p:spPr>
          <a:xfrm>
            <a:off x="6692198" y="1604329"/>
            <a:ext cx="1793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Pracujący</a:t>
            </a:r>
            <a:endParaRPr lang="pl-PL" sz="10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Freeform 266">
            <a:extLst>
              <a:ext uri="{FF2B5EF4-FFF2-40B4-BE49-F238E27FC236}">
                <a16:creationId xmlns:a16="http://schemas.microsoft.com/office/drawing/2014/main" id="{E04A3759-57A2-44EC-B2EB-E40649148508}"/>
              </a:ext>
            </a:extLst>
          </p:cNvPr>
          <p:cNvSpPr>
            <a:spLocks noEditPoints="1"/>
          </p:cNvSpPr>
          <p:nvPr/>
        </p:nvSpPr>
        <p:spPr bwMode="auto">
          <a:xfrm>
            <a:off x="7704598" y="3755492"/>
            <a:ext cx="334135" cy="32849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38AE1EEB-32CD-476A-BEC6-7350264B8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95879"/>
              </p:ext>
            </p:extLst>
          </p:nvPr>
        </p:nvGraphicFramePr>
        <p:xfrm>
          <a:off x="632919" y="4339496"/>
          <a:ext cx="80027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Zwierzęta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Ochrona przyrody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Natura i przyroda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Zieleń i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Walory zdrowotne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37" name="Grupa 36">
            <a:extLst>
              <a:ext uri="{FF2B5EF4-FFF2-40B4-BE49-F238E27FC236}">
                <a16:creationId xmlns:a16="http://schemas.microsoft.com/office/drawing/2014/main" id="{B99AE025-A574-4ED3-9169-E577FB91AC88}"/>
              </a:ext>
            </a:extLst>
          </p:cNvPr>
          <p:cNvGrpSpPr/>
          <p:nvPr/>
        </p:nvGrpSpPr>
        <p:grpSpPr>
          <a:xfrm>
            <a:off x="1323922" y="3657139"/>
            <a:ext cx="334139" cy="434092"/>
            <a:chOff x="7348538" y="3394076"/>
            <a:chExt cx="557213" cy="723900"/>
          </a:xfrm>
          <a:solidFill>
            <a:srgbClr val="7E955E"/>
          </a:solidFill>
        </p:grpSpPr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B25C6472-41F6-4F97-8696-B7011CEE2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3905251"/>
              <a:ext cx="82550" cy="212725"/>
            </a:xfrm>
            <a:custGeom>
              <a:avLst/>
              <a:gdLst>
                <a:gd name="T0" fmla="*/ 186 w 368"/>
                <a:gd name="T1" fmla="*/ 312 h 936"/>
                <a:gd name="T2" fmla="*/ 368 w 368"/>
                <a:gd name="T3" fmla="*/ 11 h 936"/>
                <a:gd name="T4" fmla="*/ 368 w 368"/>
                <a:gd name="T5" fmla="*/ 11 h 936"/>
                <a:gd name="T6" fmla="*/ 325 w 368"/>
                <a:gd name="T7" fmla="*/ 7 h 936"/>
                <a:gd name="T8" fmla="*/ 283 w 368"/>
                <a:gd name="T9" fmla="*/ 3 h 936"/>
                <a:gd name="T10" fmla="*/ 240 w 368"/>
                <a:gd name="T11" fmla="*/ 1 h 936"/>
                <a:gd name="T12" fmla="*/ 198 w 368"/>
                <a:gd name="T13" fmla="*/ 0 h 936"/>
                <a:gd name="T14" fmla="*/ 198 w 368"/>
                <a:gd name="T15" fmla="*/ 0 h 936"/>
                <a:gd name="T16" fmla="*/ 113 w 368"/>
                <a:gd name="T17" fmla="*/ 100 h 936"/>
                <a:gd name="T18" fmla="*/ 24 w 368"/>
                <a:gd name="T19" fmla="*/ 203 h 936"/>
                <a:gd name="T20" fmla="*/ 0 w 368"/>
                <a:gd name="T21" fmla="*/ 282 h 936"/>
                <a:gd name="T22" fmla="*/ 159 w 368"/>
                <a:gd name="T23" fmla="*/ 873 h 936"/>
                <a:gd name="T24" fmla="*/ 159 w 368"/>
                <a:gd name="T25" fmla="*/ 873 h 936"/>
                <a:gd name="T26" fmla="*/ 164 w 368"/>
                <a:gd name="T27" fmla="*/ 885 h 936"/>
                <a:gd name="T28" fmla="*/ 172 w 368"/>
                <a:gd name="T29" fmla="*/ 898 h 936"/>
                <a:gd name="T30" fmla="*/ 180 w 368"/>
                <a:gd name="T31" fmla="*/ 909 h 936"/>
                <a:gd name="T32" fmla="*/ 190 w 368"/>
                <a:gd name="T33" fmla="*/ 919 h 936"/>
                <a:gd name="T34" fmla="*/ 202 w 368"/>
                <a:gd name="T35" fmla="*/ 925 h 936"/>
                <a:gd name="T36" fmla="*/ 214 w 368"/>
                <a:gd name="T37" fmla="*/ 932 h 936"/>
                <a:gd name="T38" fmla="*/ 228 w 368"/>
                <a:gd name="T39" fmla="*/ 935 h 936"/>
                <a:gd name="T40" fmla="*/ 242 w 368"/>
                <a:gd name="T41" fmla="*/ 936 h 936"/>
                <a:gd name="T42" fmla="*/ 242 w 368"/>
                <a:gd name="T43" fmla="*/ 936 h 936"/>
                <a:gd name="T44" fmla="*/ 253 w 368"/>
                <a:gd name="T45" fmla="*/ 935 h 936"/>
                <a:gd name="T46" fmla="*/ 265 w 368"/>
                <a:gd name="T47" fmla="*/ 933 h 936"/>
                <a:gd name="T48" fmla="*/ 265 w 368"/>
                <a:gd name="T49" fmla="*/ 933 h 936"/>
                <a:gd name="T50" fmla="*/ 272 w 368"/>
                <a:gd name="T51" fmla="*/ 929 h 936"/>
                <a:gd name="T52" fmla="*/ 281 w 368"/>
                <a:gd name="T53" fmla="*/ 926 h 936"/>
                <a:gd name="T54" fmla="*/ 288 w 368"/>
                <a:gd name="T55" fmla="*/ 922 h 936"/>
                <a:gd name="T56" fmla="*/ 295 w 368"/>
                <a:gd name="T57" fmla="*/ 918 h 936"/>
                <a:gd name="T58" fmla="*/ 301 w 368"/>
                <a:gd name="T59" fmla="*/ 912 h 936"/>
                <a:gd name="T60" fmla="*/ 307 w 368"/>
                <a:gd name="T61" fmla="*/ 906 h 936"/>
                <a:gd name="T62" fmla="*/ 312 w 368"/>
                <a:gd name="T63" fmla="*/ 899 h 936"/>
                <a:gd name="T64" fmla="*/ 316 w 368"/>
                <a:gd name="T65" fmla="*/ 893 h 936"/>
                <a:gd name="T66" fmla="*/ 321 w 368"/>
                <a:gd name="T67" fmla="*/ 885 h 936"/>
                <a:gd name="T68" fmla="*/ 323 w 368"/>
                <a:gd name="T69" fmla="*/ 878 h 936"/>
                <a:gd name="T70" fmla="*/ 326 w 368"/>
                <a:gd name="T71" fmla="*/ 869 h 936"/>
                <a:gd name="T72" fmla="*/ 327 w 368"/>
                <a:gd name="T73" fmla="*/ 862 h 936"/>
                <a:gd name="T74" fmla="*/ 328 w 368"/>
                <a:gd name="T75" fmla="*/ 853 h 936"/>
                <a:gd name="T76" fmla="*/ 328 w 368"/>
                <a:gd name="T77" fmla="*/ 845 h 936"/>
                <a:gd name="T78" fmla="*/ 327 w 368"/>
                <a:gd name="T79" fmla="*/ 836 h 936"/>
                <a:gd name="T80" fmla="*/ 325 w 368"/>
                <a:gd name="T81" fmla="*/ 828 h 936"/>
                <a:gd name="T82" fmla="*/ 186 w 368"/>
                <a:gd name="T83" fmla="*/ 3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" h="936">
                  <a:moveTo>
                    <a:pt x="186" y="312"/>
                  </a:moveTo>
                  <a:lnTo>
                    <a:pt x="368" y="11"/>
                  </a:lnTo>
                  <a:lnTo>
                    <a:pt x="368" y="11"/>
                  </a:lnTo>
                  <a:lnTo>
                    <a:pt x="325" y="7"/>
                  </a:lnTo>
                  <a:lnTo>
                    <a:pt x="283" y="3"/>
                  </a:lnTo>
                  <a:lnTo>
                    <a:pt x="240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13" y="100"/>
                  </a:lnTo>
                  <a:lnTo>
                    <a:pt x="24" y="203"/>
                  </a:lnTo>
                  <a:lnTo>
                    <a:pt x="0" y="282"/>
                  </a:lnTo>
                  <a:lnTo>
                    <a:pt x="159" y="873"/>
                  </a:lnTo>
                  <a:lnTo>
                    <a:pt x="159" y="873"/>
                  </a:lnTo>
                  <a:lnTo>
                    <a:pt x="164" y="885"/>
                  </a:lnTo>
                  <a:lnTo>
                    <a:pt x="172" y="898"/>
                  </a:lnTo>
                  <a:lnTo>
                    <a:pt x="180" y="909"/>
                  </a:lnTo>
                  <a:lnTo>
                    <a:pt x="190" y="919"/>
                  </a:lnTo>
                  <a:lnTo>
                    <a:pt x="202" y="925"/>
                  </a:lnTo>
                  <a:lnTo>
                    <a:pt x="214" y="932"/>
                  </a:lnTo>
                  <a:lnTo>
                    <a:pt x="228" y="935"/>
                  </a:lnTo>
                  <a:lnTo>
                    <a:pt x="242" y="936"/>
                  </a:lnTo>
                  <a:lnTo>
                    <a:pt x="242" y="936"/>
                  </a:lnTo>
                  <a:lnTo>
                    <a:pt x="253" y="935"/>
                  </a:lnTo>
                  <a:lnTo>
                    <a:pt x="265" y="933"/>
                  </a:lnTo>
                  <a:lnTo>
                    <a:pt x="265" y="933"/>
                  </a:lnTo>
                  <a:lnTo>
                    <a:pt x="272" y="929"/>
                  </a:lnTo>
                  <a:lnTo>
                    <a:pt x="281" y="926"/>
                  </a:lnTo>
                  <a:lnTo>
                    <a:pt x="288" y="922"/>
                  </a:lnTo>
                  <a:lnTo>
                    <a:pt x="295" y="918"/>
                  </a:lnTo>
                  <a:lnTo>
                    <a:pt x="301" y="912"/>
                  </a:lnTo>
                  <a:lnTo>
                    <a:pt x="307" y="906"/>
                  </a:lnTo>
                  <a:lnTo>
                    <a:pt x="312" y="899"/>
                  </a:lnTo>
                  <a:lnTo>
                    <a:pt x="316" y="893"/>
                  </a:lnTo>
                  <a:lnTo>
                    <a:pt x="321" y="885"/>
                  </a:lnTo>
                  <a:lnTo>
                    <a:pt x="323" y="878"/>
                  </a:lnTo>
                  <a:lnTo>
                    <a:pt x="326" y="869"/>
                  </a:lnTo>
                  <a:lnTo>
                    <a:pt x="327" y="862"/>
                  </a:lnTo>
                  <a:lnTo>
                    <a:pt x="328" y="853"/>
                  </a:lnTo>
                  <a:lnTo>
                    <a:pt x="328" y="845"/>
                  </a:lnTo>
                  <a:lnTo>
                    <a:pt x="327" y="836"/>
                  </a:lnTo>
                  <a:lnTo>
                    <a:pt x="325" y="828"/>
                  </a:lnTo>
                  <a:lnTo>
                    <a:pt x="18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A83BEEF9-9906-4E3B-B446-CAEFAFD3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543301"/>
              <a:ext cx="557213" cy="574675"/>
            </a:xfrm>
            <a:custGeom>
              <a:avLst/>
              <a:gdLst>
                <a:gd name="T0" fmla="*/ 1656 w 2457"/>
                <a:gd name="T1" fmla="*/ 237 h 2535"/>
                <a:gd name="T2" fmla="*/ 1033 w 2457"/>
                <a:gd name="T3" fmla="*/ 747 h 2535"/>
                <a:gd name="T4" fmla="*/ 535 w 2457"/>
                <a:gd name="T5" fmla="*/ 754 h 2535"/>
                <a:gd name="T6" fmla="*/ 422 w 2457"/>
                <a:gd name="T7" fmla="*/ 795 h 2535"/>
                <a:gd name="T8" fmla="*/ 329 w 2457"/>
                <a:gd name="T9" fmla="*/ 869 h 2535"/>
                <a:gd name="T10" fmla="*/ 267 w 2457"/>
                <a:gd name="T11" fmla="*/ 921 h 2535"/>
                <a:gd name="T12" fmla="*/ 192 w 2457"/>
                <a:gd name="T13" fmla="*/ 871 h 2535"/>
                <a:gd name="T14" fmla="*/ 138 w 2457"/>
                <a:gd name="T15" fmla="*/ 808 h 2535"/>
                <a:gd name="T16" fmla="*/ 86 w 2457"/>
                <a:gd name="T17" fmla="*/ 688 h 2535"/>
                <a:gd name="T18" fmla="*/ 70 w 2457"/>
                <a:gd name="T19" fmla="*/ 604 h 2535"/>
                <a:gd name="T20" fmla="*/ 15 w 2457"/>
                <a:gd name="T21" fmla="*/ 709 h 2535"/>
                <a:gd name="T22" fmla="*/ 0 w 2457"/>
                <a:gd name="T23" fmla="*/ 788 h 2535"/>
                <a:gd name="T24" fmla="*/ 10 w 2457"/>
                <a:gd name="T25" fmla="*/ 865 h 2535"/>
                <a:gd name="T26" fmla="*/ 54 w 2457"/>
                <a:gd name="T27" fmla="*/ 932 h 2535"/>
                <a:gd name="T28" fmla="*/ 141 w 2457"/>
                <a:gd name="T29" fmla="*/ 983 h 2535"/>
                <a:gd name="T30" fmla="*/ 248 w 2457"/>
                <a:gd name="T31" fmla="*/ 1004 h 2535"/>
                <a:gd name="T32" fmla="*/ 219 w 2457"/>
                <a:gd name="T33" fmla="*/ 1115 h 2535"/>
                <a:gd name="T34" fmla="*/ 214 w 2457"/>
                <a:gd name="T35" fmla="*/ 1239 h 2535"/>
                <a:gd name="T36" fmla="*/ 237 w 2457"/>
                <a:gd name="T37" fmla="*/ 1375 h 2535"/>
                <a:gd name="T38" fmla="*/ 62 w 2457"/>
                <a:gd name="T39" fmla="*/ 2449 h 2535"/>
                <a:gd name="T40" fmla="*/ 73 w 2457"/>
                <a:gd name="T41" fmla="*/ 2490 h 2535"/>
                <a:gd name="T42" fmla="*/ 101 w 2457"/>
                <a:gd name="T43" fmla="*/ 2520 h 2535"/>
                <a:gd name="T44" fmla="*/ 139 w 2457"/>
                <a:gd name="T45" fmla="*/ 2534 h 2535"/>
                <a:gd name="T46" fmla="*/ 174 w 2457"/>
                <a:gd name="T47" fmla="*/ 2531 h 2535"/>
                <a:gd name="T48" fmla="*/ 209 w 2457"/>
                <a:gd name="T49" fmla="*/ 2509 h 2535"/>
                <a:gd name="T50" fmla="*/ 231 w 2457"/>
                <a:gd name="T51" fmla="*/ 2475 h 2535"/>
                <a:gd name="T52" fmla="*/ 524 w 2457"/>
                <a:gd name="T53" fmla="*/ 1514 h 2535"/>
                <a:gd name="T54" fmla="*/ 737 w 2457"/>
                <a:gd name="T55" fmla="*/ 1525 h 2535"/>
                <a:gd name="T56" fmla="*/ 1003 w 2457"/>
                <a:gd name="T57" fmla="*/ 1571 h 2535"/>
                <a:gd name="T58" fmla="*/ 1322 w 2457"/>
                <a:gd name="T59" fmla="*/ 1660 h 2535"/>
                <a:gd name="T60" fmla="*/ 1349 w 2457"/>
                <a:gd name="T61" fmla="*/ 2449 h 2535"/>
                <a:gd name="T62" fmla="*/ 1358 w 2457"/>
                <a:gd name="T63" fmla="*/ 2490 h 2535"/>
                <a:gd name="T64" fmla="*/ 1386 w 2457"/>
                <a:gd name="T65" fmla="*/ 2520 h 2535"/>
                <a:gd name="T66" fmla="*/ 1426 w 2457"/>
                <a:gd name="T67" fmla="*/ 2534 h 2535"/>
                <a:gd name="T68" fmla="*/ 1460 w 2457"/>
                <a:gd name="T69" fmla="*/ 2531 h 2535"/>
                <a:gd name="T70" fmla="*/ 1494 w 2457"/>
                <a:gd name="T71" fmla="*/ 2509 h 2535"/>
                <a:gd name="T72" fmla="*/ 1516 w 2457"/>
                <a:gd name="T73" fmla="*/ 2474 h 2535"/>
                <a:gd name="T74" fmla="*/ 1520 w 2457"/>
                <a:gd name="T75" fmla="*/ 1710 h 2535"/>
                <a:gd name="T76" fmla="*/ 1606 w 2457"/>
                <a:gd name="T77" fmla="*/ 1700 h 2535"/>
                <a:gd name="T78" fmla="*/ 1654 w 2457"/>
                <a:gd name="T79" fmla="*/ 2449 h 2535"/>
                <a:gd name="T80" fmla="*/ 1665 w 2457"/>
                <a:gd name="T81" fmla="*/ 2490 h 2535"/>
                <a:gd name="T82" fmla="*/ 1692 w 2457"/>
                <a:gd name="T83" fmla="*/ 2520 h 2535"/>
                <a:gd name="T84" fmla="*/ 1731 w 2457"/>
                <a:gd name="T85" fmla="*/ 2534 h 2535"/>
                <a:gd name="T86" fmla="*/ 1766 w 2457"/>
                <a:gd name="T87" fmla="*/ 2531 h 2535"/>
                <a:gd name="T88" fmla="*/ 1801 w 2457"/>
                <a:gd name="T89" fmla="*/ 2509 h 2535"/>
                <a:gd name="T90" fmla="*/ 1822 w 2457"/>
                <a:gd name="T91" fmla="*/ 2475 h 2535"/>
                <a:gd name="T92" fmla="*/ 1826 w 2457"/>
                <a:gd name="T93" fmla="*/ 1572 h 2535"/>
                <a:gd name="T94" fmla="*/ 1870 w 2457"/>
                <a:gd name="T95" fmla="*/ 1514 h 2535"/>
                <a:gd name="T96" fmla="*/ 1909 w 2457"/>
                <a:gd name="T97" fmla="*/ 1421 h 2535"/>
                <a:gd name="T98" fmla="*/ 1946 w 2457"/>
                <a:gd name="T99" fmla="*/ 1264 h 2535"/>
                <a:gd name="T100" fmla="*/ 2028 w 2457"/>
                <a:gd name="T101" fmla="*/ 803 h 2535"/>
                <a:gd name="T102" fmla="*/ 2105 w 2457"/>
                <a:gd name="T103" fmla="*/ 46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7" h="2535">
                  <a:moveTo>
                    <a:pt x="2030" y="141"/>
                  </a:moveTo>
                  <a:lnTo>
                    <a:pt x="1857" y="66"/>
                  </a:lnTo>
                  <a:lnTo>
                    <a:pt x="1830" y="125"/>
                  </a:lnTo>
                  <a:lnTo>
                    <a:pt x="1543" y="0"/>
                  </a:lnTo>
                  <a:lnTo>
                    <a:pt x="1656" y="237"/>
                  </a:lnTo>
                  <a:lnTo>
                    <a:pt x="1778" y="239"/>
                  </a:lnTo>
                  <a:lnTo>
                    <a:pt x="1546" y="748"/>
                  </a:lnTo>
                  <a:lnTo>
                    <a:pt x="1546" y="748"/>
                  </a:lnTo>
                  <a:lnTo>
                    <a:pt x="1294" y="747"/>
                  </a:lnTo>
                  <a:lnTo>
                    <a:pt x="1033" y="747"/>
                  </a:lnTo>
                  <a:lnTo>
                    <a:pt x="611" y="748"/>
                  </a:lnTo>
                  <a:lnTo>
                    <a:pt x="611" y="748"/>
                  </a:lnTo>
                  <a:lnTo>
                    <a:pt x="585" y="749"/>
                  </a:lnTo>
                  <a:lnTo>
                    <a:pt x="560" y="751"/>
                  </a:lnTo>
                  <a:lnTo>
                    <a:pt x="535" y="754"/>
                  </a:lnTo>
                  <a:lnTo>
                    <a:pt x="511" y="760"/>
                  </a:lnTo>
                  <a:lnTo>
                    <a:pt x="488" y="767"/>
                  </a:lnTo>
                  <a:lnTo>
                    <a:pt x="465" y="775"/>
                  </a:lnTo>
                  <a:lnTo>
                    <a:pt x="444" y="784"/>
                  </a:lnTo>
                  <a:lnTo>
                    <a:pt x="422" y="795"/>
                  </a:lnTo>
                  <a:lnTo>
                    <a:pt x="402" y="808"/>
                  </a:lnTo>
                  <a:lnTo>
                    <a:pt x="383" y="821"/>
                  </a:lnTo>
                  <a:lnTo>
                    <a:pt x="363" y="836"/>
                  </a:lnTo>
                  <a:lnTo>
                    <a:pt x="346" y="852"/>
                  </a:lnTo>
                  <a:lnTo>
                    <a:pt x="329" y="869"/>
                  </a:lnTo>
                  <a:lnTo>
                    <a:pt x="314" y="887"/>
                  </a:lnTo>
                  <a:lnTo>
                    <a:pt x="299" y="907"/>
                  </a:lnTo>
                  <a:lnTo>
                    <a:pt x="285" y="927"/>
                  </a:lnTo>
                  <a:lnTo>
                    <a:pt x="285" y="927"/>
                  </a:lnTo>
                  <a:lnTo>
                    <a:pt x="267" y="921"/>
                  </a:lnTo>
                  <a:lnTo>
                    <a:pt x="250" y="912"/>
                  </a:lnTo>
                  <a:lnTo>
                    <a:pt x="235" y="903"/>
                  </a:lnTo>
                  <a:lnTo>
                    <a:pt x="220" y="894"/>
                  </a:lnTo>
                  <a:lnTo>
                    <a:pt x="205" y="883"/>
                  </a:lnTo>
                  <a:lnTo>
                    <a:pt x="192" y="871"/>
                  </a:lnTo>
                  <a:lnTo>
                    <a:pt x="180" y="860"/>
                  </a:lnTo>
                  <a:lnTo>
                    <a:pt x="168" y="848"/>
                  </a:lnTo>
                  <a:lnTo>
                    <a:pt x="158" y="835"/>
                  </a:lnTo>
                  <a:lnTo>
                    <a:pt x="148" y="822"/>
                  </a:lnTo>
                  <a:lnTo>
                    <a:pt x="138" y="808"/>
                  </a:lnTo>
                  <a:lnTo>
                    <a:pt x="131" y="794"/>
                  </a:lnTo>
                  <a:lnTo>
                    <a:pt x="116" y="767"/>
                  </a:lnTo>
                  <a:lnTo>
                    <a:pt x="104" y="739"/>
                  </a:lnTo>
                  <a:lnTo>
                    <a:pt x="93" y="714"/>
                  </a:lnTo>
                  <a:lnTo>
                    <a:pt x="86" y="688"/>
                  </a:lnTo>
                  <a:lnTo>
                    <a:pt x="81" y="665"/>
                  </a:lnTo>
                  <a:lnTo>
                    <a:pt x="76" y="645"/>
                  </a:lnTo>
                  <a:lnTo>
                    <a:pt x="71" y="616"/>
                  </a:lnTo>
                  <a:lnTo>
                    <a:pt x="70" y="604"/>
                  </a:lnTo>
                  <a:lnTo>
                    <a:pt x="70" y="604"/>
                  </a:lnTo>
                  <a:lnTo>
                    <a:pt x="55" y="627"/>
                  </a:lnTo>
                  <a:lnTo>
                    <a:pt x="40" y="653"/>
                  </a:lnTo>
                  <a:lnTo>
                    <a:pt x="26" y="680"/>
                  </a:lnTo>
                  <a:lnTo>
                    <a:pt x="20" y="694"/>
                  </a:lnTo>
                  <a:lnTo>
                    <a:pt x="15" y="709"/>
                  </a:lnTo>
                  <a:lnTo>
                    <a:pt x="11" y="724"/>
                  </a:lnTo>
                  <a:lnTo>
                    <a:pt x="7" y="741"/>
                  </a:lnTo>
                  <a:lnTo>
                    <a:pt x="3" y="756"/>
                  </a:lnTo>
                  <a:lnTo>
                    <a:pt x="1" y="772"/>
                  </a:lnTo>
                  <a:lnTo>
                    <a:pt x="0" y="788"/>
                  </a:lnTo>
                  <a:lnTo>
                    <a:pt x="0" y="804"/>
                  </a:lnTo>
                  <a:lnTo>
                    <a:pt x="0" y="819"/>
                  </a:lnTo>
                  <a:lnTo>
                    <a:pt x="2" y="835"/>
                  </a:lnTo>
                  <a:lnTo>
                    <a:pt x="5" y="850"/>
                  </a:lnTo>
                  <a:lnTo>
                    <a:pt x="10" y="865"/>
                  </a:lnTo>
                  <a:lnTo>
                    <a:pt x="16" y="880"/>
                  </a:lnTo>
                  <a:lnTo>
                    <a:pt x="23" y="894"/>
                  </a:lnTo>
                  <a:lnTo>
                    <a:pt x="31" y="908"/>
                  </a:lnTo>
                  <a:lnTo>
                    <a:pt x="42" y="921"/>
                  </a:lnTo>
                  <a:lnTo>
                    <a:pt x="54" y="932"/>
                  </a:lnTo>
                  <a:lnTo>
                    <a:pt x="68" y="944"/>
                  </a:lnTo>
                  <a:lnTo>
                    <a:pt x="83" y="956"/>
                  </a:lnTo>
                  <a:lnTo>
                    <a:pt x="101" y="966"/>
                  </a:lnTo>
                  <a:lnTo>
                    <a:pt x="120" y="974"/>
                  </a:lnTo>
                  <a:lnTo>
                    <a:pt x="141" y="983"/>
                  </a:lnTo>
                  <a:lnTo>
                    <a:pt x="164" y="989"/>
                  </a:lnTo>
                  <a:lnTo>
                    <a:pt x="190" y="996"/>
                  </a:lnTo>
                  <a:lnTo>
                    <a:pt x="218" y="1000"/>
                  </a:lnTo>
                  <a:lnTo>
                    <a:pt x="248" y="1004"/>
                  </a:lnTo>
                  <a:lnTo>
                    <a:pt x="248" y="1004"/>
                  </a:lnTo>
                  <a:lnTo>
                    <a:pt x="240" y="1025"/>
                  </a:lnTo>
                  <a:lnTo>
                    <a:pt x="234" y="1046"/>
                  </a:lnTo>
                  <a:lnTo>
                    <a:pt x="227" y="1069"/>
                  </a:lnTo>
                  <a:lnTo>
                    <a:pt x="223" y="1091"/>
                  </a:lnTo>
                  <a:lnTo>
                    <a:pt x="219" y="1115"/>
                  </a:lnTo>
                  <a:lnTo>
                    <a:pt x="217" y="1138"/>
                  </a:lnTo>
                  <a:lnTo>
                    <a:pt x="214" y="1163"/>
                  </a:lnTo>
                  <a:lnTo>
                    <a:pt x="213" y="1188"/>
                  </a:lnTo>
                  <a:lnTo>
                    <a:pt x="213" y="1213"/>
                  </a:lnTo>
                  <a:lnTo>
                    <a:pt x="214" y="1239"/>
                  </a:lnTo>
                  <a:lnTo>
                    <a:pt x="217" y="1266"/>
                  </a:lnTo>
                  <a:lnTo>
                    <a:pt x="221" y="1293"/>
                  </a:lnTo>
                  <a:lnTo>
                    <a:pt x="225" y="1319"/>
                  </a:lnTo>
                  <a:lnTo>
                    <a:pt x="231" y="1347"/>
                  </a:lnTo>
                  <a:lnTo>
                    <a:pt x="237" y="1375"/>
                  </a:lnTo>
                  <a:lnTo>
                    <a:pt x="246" y="1403"/>
                  </a:lnTo>
                  <a:lnTo>
                    <a:pt x="67" y="1798"/>
                  </a:lnTo>
                  <a:lnTo>
                    <a:pt x="62" y="1804"/>
                  </a:lnTo>
                  <a:lnTo>
                    <a:pt x="62" y="2449"/>
                  </a:lnTo>
                  <a:lnTo>
                    <a:pt x="62" y="2449"/>
                  </a:lnTo>
                  <a:lnTo>
                    <a:pt x="63" y="2458"/>
                  </a:lnTo>
                  <a:lnTo>
                    <a:pt x="64" y="2466"/>
                  </a:lnTo>
                  <a:lnTo>
                    <a:pt x="67" y="2475"/>
                  </a:lnTo>
                  <a:lnTo>
                    <a:pt x="70" y="2482"/>
                  </a:lnTo>
                  <a:lnTo>
                    <a:pt x="73" y="2490"/>
                  </a:lnTo>
                  <a:lnTo>
                    <a:pt x="77" y="2496"/>
                  </a:lnTo>
                  <a:lnTo>
                    <a:pt x="83" y="2504"/>
                  </a:lnTo>
                  <a:lnTo>
                    <a:pt x="88" y="2509"/>
                  </a:lnTo>
                  <a:lnTo>
                    <a:pt x="93" y="2514"/>
                  </a:lnTo>
                  <a:lnTo>
                    <a:pt x="101" y="2520"/>
                  </a:lnTo>
                  <a:lnTo>
                    <a:pt x="107" y="2524"/>
                  </a:lnTo>
                  <a:lnTo>
                    <a:pt x="115" y="2527"/>
                  </a:lnTo>
                  <a:lnTo>
                    <a:pt x="123" y="2531"/>
                  </a:lnTo>
                  <a:lnTo>
                    <a:pt x="131" y="2533"/>
                  </a:lnTo>
                  <a:lnTo>
                    <a:pt x="139" y="2534"/>
                  </a:lnTo>
                  <a:lnTo>
                    <a:pt x="148" y="2535"/>
                  </a:lnTo>
                  <a:lnTo>
                    <a:pt x="148" y="2535"/>
                  </a:lnTo>
                  <a:lnTo>
                    <a:pt x="158" y="2534"/>
                  </a:lnTo>
                  <a:lnTo>
                    <a:pt x="165" y="2533"/>
                  </a:lnTo>
                  <a:lnTo>
                    <a:pt x="174" y="2531"/>
                  </a:lnTo>
                  <a:lnTo>
                    <a:pt x="181" y="2527"/>
                  </a:lnTo>
                  <a:lnTo>
                    <a:pt x="189" y="2524"/>
                  </a:lnTo>
                  <a:lnTo>
                    <a:pt x="196" y="2520"/>
                  </a:lnTo>
                  <a:lnTo>
                    <a:pt x="203" y="2514"/>
                  </a:lnTo>
                  <a:lnTo>
                    <a:pt x="209" y="2509"/>
                  </a:lnTo>
                  <a:lnTo>
                    <a:pt x="214" y="2504"/>
                  </a:lnTo>
                  <a:lnTo>
                    <a:pt x="220" y="2496"/>
                  </a:lnTo>
                  <a:lnTo>
                    <a:pt x="224" y="2490"/>
                  </a:lnTo>
                  <a:lnTo>
                    <a:pt x="227" y="2482"/>
                  </a:lnTo>
                  <a:lnTo>
                    <a:pt x="231" y="2475"/>
                  </a:lnTo>
                  <a:lnTo>
                    <a:pt x="233" y="2466"/>
                  </a:lnTo>
                  <a:lnTo>
                    <a:pt x="234" y="2458"/>
                  </a:lnTo>
                  <a:lnTo>
                    <a:pt x="234" y="2449"/>
                  </a:lnTo>
                  <a:lnTo>
                    <a:pt x="234" y="1865"/>
                  </a:lnTo>
                  <a:lnTo>
                    <a:pt x="524" y="1514"/>
                  </a:lnTo>
                  <a:lnTo>
                    <a:pt x="524" y="1514"/>
                  </a:lnTo>
                  <a:lnTo>
                    <a:pt x="576" y="1514"/>
                  </a:lnTo>
                  <a:lnTo>
                    <a:pt x="629" y="1517"/>
                  </a:lnTo>
                  <a:lnTo>
                    <a:pt x="683" y="1520"/>
                  </a:lnTo>
                  <a:lnTo>
                    <a:pt x="737" y="1525"/>
                  </a:lnTo>
                  <a:lnTo>
                    <a:pt x="791" y="1533"/>
                  </a:lnTo>
                  <a:lnTo>
                    <a:pt x="845" y="1540"/>
                  </a:lnTo>
                  <a:lnTo>
                    <a:pt x="898" y="1550"/>
                  </a:lnTo>
                  <a:lnTo>
                    <a:pt x="951" y="1561"/>
                  </a:lnTo>
                  <a:lnTo>
                    <a:pt x="1003" y="1571"/>
                  </a:lnTo>
                  <a:lnTo>
                    <a:pt x="1054" y="1584"/>
                  </a:lnTo>
                  <a:lnTo>
                    <a:pt x="1104" y="1596"/>
                  </a:lnTo>
                  <a:lnTo>
                    <a:pt x="1151" y="1609"/>
                  </a:lnTo>
                  <a:lnTo>
                    <a:pt x="1241" y="1634"/>
                  </a:lnTo>
                  <a:lnTo>
                    <a:pt x="1322" y="1660"/>
                  </a:lnTo>
                  <a:lnTo>
                    <a:pt x="1322" y="1660"/>
                  </a:lnTo>
                  <a:lnTo>
                    <a:pt x="1335" y="1667"/>
                  </a:lnTo>
                  <a:lnTo>
                    <a:pt x="1349" y="1672"/>
                  </a:lnTo>
                  <a:lnTo>
                    <a:pt x="1349" y="2449"/>
                  </a:lnTo>
                  <a:lnTo>
                    <a:pt x="1349" y="2449"/>
                  </a:lnTo>
                  <a:lnTo>
                    <a:pt x="1349" y="2458"/>
                  </a:lnTo>
                  <a:lnTo>
                    <a:pt x="1350" y="2466"/>
                  </a:lnTo>
                  <a:lnTo>
                    <a:pt x="1352" y="2474"/>
                  </a:lnTo>
                  <a:lnTo>
                    <a:pt x="1355" y="2482"/>
                  </a:lnTo>
                  <a:lnTo>
                    <a:pt x="1358" y="2490"/>
                  </a:lnTo>
                  <a:lnTo>
                    <a:pt x="1364" y="2496"/>
                  </a:lnTo>
                  <a:lnTo>
                    <a:pt x="1368" y="2503"/>
                  </a:lnTo>
                  <a:lnTo>
                    <a:pt x="1373" y="2509"/>
                  </a:lnTo>
                  <a:lnTo>
                    <a:pt x="1380" y="2514"/>
                  </a:lnTo>
                  <a:lnTo>
                    <a:pt x="1386" y="2520"/>
                  </a:lnTo>
                  <a:lnTo>
                    <a:pt x="1394" y="2524"/>
                  </a:lnTo>
                  <a:lnTo>
                    <a:pt x="1401" y="2527"/>
                  </a:lnTo>
                  <a:lnTo>
                    <a:pt x="1409" y="2531"/>
                  </a:lnTo>
                  <a:lnTo>
                    <a:pt x="1417" y="2533"/>
                  </a:lnTo>
                  <a:lnTo>
                    <a:pt x="1426" y="2534"/>
                  </a:lnTo>
                  <a:lnTo>
                    <a:pt x="1434" y="2535"/>
                  </a:lnTo>
                  <a:lnTo>
                    <a:pt x="1434" y="2535"/>
                  </a:lnTo>
                  <a:lnTo>
                    <a:pt x="1443" y="2534"/>
                  </a:lnTo>
                  <a:lnTo>
                    <a:pt x="1452" y="2533"/>
                  </a:lnTo>
                  <a:lnTo>
                    <a:pt x="1460" y="2531"/>
                  </a:lnTo>
                  <a:lnTo>
                    <a:pt x="1468" y="2527"/>
                  </a:lnTo>
                  <a:lnTo>
                    <a:pt x="1475" y="2524"/>
                  </a:lnTo>
                  <a:lnTo>
                    <a:pt x="1483" y="2520"/>
                  </a:lnTo>
                  <a:lnTo>
                    <a:pt x="1489" y="2514"/>
                  </a:lnTo>
                  <a:lnTo>
                    <a:pt x="1494" y="2509"/>
                  </a:lnTo>
                  <a:lnTo>
                    <a:pt x="1501" y="2503"/>
                  </a:lnTo>
                  <a:lnTo>
                    <a:pt x="1505" y="2496"/>
                  </a:lnTo>
                  <a:lnTo>
                    <a:pt x="1509" y="2490"/>
                  </a:lnTo>
                  <a:lnTo>
                    <a:pt x="1514" y="2482"/>
                  </a:lnTo>
                  <a:lnTo>
                    <a:pt x="1516" y="2474"/>
                  </a:lnTo>
                  <a:lnTo>
                    <a:pt x="1518" y="2466"/>
                  </a:lnTo>
                  <a:lnTo>
                    <a:pt x="1520" y="2458"/>
                  </a:lnTo>
                  <a:lnTo>
                    <a:pt x="1520" y="2449"/>
                  </a:lnTo>
                  <a:lnTo>
                    <a:pt x="1520" y="1710"/>
                  </a:lnTo>
                  <a:lnTo>
                    <a:pt x="1520" y="1710"/>
                  </a:lnTo>
                  <a:lnTo>
                    <a:pt x="1537" y="1708"/>
                  </a:lnTo>
                  <a:lnTo>
                    <a:pt x="1555" y="1707"/>
                  </a:lnTo>
                  <a:lnTo>
                    <a:pt x="1573" y="1706"/>
                  </a:lnTo>
                  <a:lnTo>
                    <a:pt x="1589" y="1703"/>
                  </a:lnTo>
                  <a:lnTo>
                    <a:pt x="1606" y="1700"/>
                  </a:lnTo>
                  <a:lnTo>
                    <a:pt x="1622" y="1697"/>
                  </a:lnTo>
                  <a:lnTo>
                    <a:pt x="1638" y="1691"/>
                  </a:lnTo>
                  <a:lnTo>
                    <a:pt x="1654" y="1687"/>
                  </a:lnTo>
                  <a:lnTo>
                    <a:pt x="1654" y="2449"/>
                  </a:lnTo>
                  <a:lnTo>
                    <a:pt x="1654" y="2449"/>
                  </a:lnTo>
                  <a:lnTo>
                    <a:pt x="1655" y="2458"/>
                  </a:lnTo>
                  <a:lnTo>
                    <a:pt x="1656" y="2466"/>
                  </a:lnTo>
                  <a:lnTo>
                    <a:pt x="1658" y="2475"/>
                  </a:lnTo>
                  <a:lnTo>
                    <a:pt x="1661" y="2482"/>
                  </a:lnTo>
                  <a:lnTo>
                    <a:pt x="1665" y="2490"/>
                  </a:lnTo>
                  <a:lnTo>
                    <a:pt x="1669" y="2496"/>
                  </a:lnTo>
                  <a:lnTo>
                    <a:pt x="1673" y="2504"/>
                  </a:lnTo>
                  <a:lnTo>
                    <a:pt x="1680" y="2509"/>
                  </a:lnTo>
                  <a:lnTo>
                    <a:pt x="1685" y="2514"/>
                  </a:lnTo>
                  <a:lnTo>
                    <a:pt x="1692" y="2520"/>
                  </a:lnTo>
                  <a:lnTo>
                    <a:pt x="1699" y="2524"/>
                  </a:lnTo>
                  <a:lnTo>
                    <a:pt x="1707" y="2527"/>
                  </a:lnTo>
                  <a:lnTo>
                    <a:pt x="1714" y="2531"/>
                  </a:lnTo>
                  <a:lnTo>
                    <a:pt x="1723" y="2533"/>
                  </a:lnTo>
                  <a:lnTo>
                    <a:pt x="1731" y="2534"/>
                  </a:lnTo>
                  <a:lnTo>
                    <a:pt x="1740" y="2535"/>
                  </a:lnTo>
                  <a:lnTo>
                    <a:pt x="1740" y="2535"/>
                  </a:lnTo>
                  <a:lnTo>
                    <a:pt x="1748" y="2534"/>
                  </a:lnTo>
                  <a:lnTo>
                    <a:pt x="1757" y="2533"/>
                  </a:lnTo>
                  <a:lnTo>
                    <a:pt x="1766" y="2531"/>
                  </a:lnTo>
                  <a:lnTo>
                    <a:pt x="1773" y="2527"/>
                  </a:lnTo>
                  <a:lnTo>
                    <a:pt x="1781" y="2524"/>
                  </a:lnTo>
                  <a:lnTo>
                    <a:pt x="1788" y="2520"/>
                  </a:lnTo>
                  <a:lnTo>
                    <a:pt x="1795" y="2514"/>
                  </a:lnTo>
                  <a:lnTo>
                    <a:pt x="1801" y="2509"/>
                  </a:lnTo>
                  <a:lnTo>
                    <a:pt x="1806" y="2504"/>
                  </a:lnTo>
                  <a:lnTo>
                    <a:pt x="1812" y="2496"/>
                  </a:lnTo>
                  <a:lnTo>
                    <a:pt x="1816" y="2490"/>
                  </a:lnTo>
                  <a:lnTo>
                    <a:pt x="1819" y="2482"/>
                  </a:lnTo>
                  <a:lnTo>
                    <a:pt x="1822" y="2475"/>
                  </a:lnTo>
                  <a:lnTo>
                    <a:pt x="1825" y="2466"/>
                  </a:lnTo>
                  <a:lnTo>
                    <a:pt x="1826" y="2458"/>
                  </a:lnTo>
                  <a:lnTo>
                    <a:pt x="1826" y="2449"/>
                  </a:lnTo>
                  <a:lnTo>
                    <a:pt x="1826" y="1572"/>
                  </a:lnTo>
                  <a:lnTo>
                    <a:pt x="1826" y="1572"/>
                  </a:lnTo>
                  <a:lnTo>
                    <a:pt x="1830" y="1568"/>
                  </a:lnTo>
                  <a:lnTo>
                    <a:pt x="1830" y="1568"/>
                  </a:lnTo>
                  <a:lnTo>
                    <a:pt x="1844" y="1553"/>
                  </a:lnTo>
                  <a:lnTo>
                    <a:pt x="1857" y="1535"/>
                  </a:lnTo>
                  <a:lnTo>
                    <a:pt x="1870" y="1514"/>
                  </a:lnTo>
                  <a:lnTo>
                    <a:pt x="1880" y="1492"/>
                  </a:lnTo>
                  <a:lnTo>
                    <a:pt x="1880" y="1492"/>
                  </a:lnTo>
                  <a:lnTo>
                    <a:pt x="1891" y="1469"/>
                  </a:lnTo>
                  <a:lnTo>
                    <a:pt x="1901" y="1446"/>
                  </a:lnTo>
                  <a:lnTo>
                    <a:pt x="1909" y="1421"/>
                  </a:lnTo>
                  <a:lnTo>
                    <a:pt x="1915" y="1397"/>
                  </a:lnTo>
                  <a:lnTo>
                    <a:pt x="1915" y="1397"/>
                  </a:lnTo>
                  <a:lnTo>
                    <a:pt x="1926" y="1355"/>
                  </a:lnTo>
                  <a:lnTo>
                    <a:pt x="1936" y="1311"/>
                  </a:lnTo>
                  <a:lnTo>
                    <a:pt x="1946" y="1264"/>
                  </a:lnTo>
                  <a:lnTo>
                    <a:pt x="1955" y="1213"/>
                  </a:lnTo>
                  <a:lnTo>
                    <a:pt x="1975" y="1106"/>
                  </a:lnTo>
                  <a:lnTo>
                    <a:pt x="1994" y="990"/>
                  </a:lnTo>
                  <a:lnTo>
                    <a:pt x="2015" y="867"/>
                  </a:lnTo>
                  <a:lnTo>
                    <a:pt x="2028" y="803"/>
                  </a:lnTo>
                  <a:lnTo>
                    <a:pt x="2041" y="737"/>
                  </a:lnTo>
                  <a:lnTo>
                    <a:pt x="2055" y="671"/>
                  </a:lnTo>
                  <a:lnTo>
                    <a:pt x="2070" y="602"/>
                  </a:lnTo>
                  <a:lnTo>
                    <a:pt x="2087" y="534"/>
                  </a:lnTo>
                  <a:lnTo>
                    <a:pt x="2105" y="464"/>
                  </a:lnTo>
                  <a:lnTo>
                    <a:pt x="2379" y="492"/>
                  </a:lnTo>
                  <a:lnTo>
                    <a:pt x="2457" y="328"/>
                  </a:lnTo>
                  <a:lnTo>
                    <a:pt x="203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5C5724C0-46EB-40B5-9101-492EE2D3D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3394076"/>
              <a:ext cx="174625" cy="174625"/>
            </a:xfrm>
            <a:custGeom>
              <a:avLst/>
              <a:gdLst>
                <a:gd name="T0" fmla="*/ 672 w 768"/>
                <a:gd name="T1" fmla="*/ 649 h 771"/>
                <a:gd name="T2" fmla="*/ 619 w 768"/>
                <a:gd name="T3" fmla="*/ 661 h 771"/>
                <a:gd name="T4" fmla="*/ 565 w 768"/>
                <a:gd name="T5" fmla="*/ 668 h 771"/>
                <a:gd name="T6" fmla="*/ 521 w 768"/>
                <a:gd name="T7" fmla="*/ 668 h 771"/>
                <a:gd name="T8" fmla="*/ 448 w 768"/>
                <a:gd name="T9" fmla="*/ 657 h 771"/>
                <a:gd name="T10" fmla="*/ 378 w 768"/>
                <a:gd name="T11" fmla="*/ 634 h 771"/>
                <a:gd name="T12" fmla="*/ 314 w 768"/>
                <a:gd name="T13" fmla="*/ 602 h 771"/>
                <a:gd name="T14" fmla="*/ 257 w 768"/>
                <a:gd name="T15" fmla="*/ 560 h 771"/>
                <a:gd name="T16" fmla="*/ 207 w 768"/>
                <a:gd name="T17" fmla="*/ 510 h 771"/>
                <a:gd name="T18" fmla="*/ 208 w 768"/>
                <a:gd name="T19" fmla="*/ 471 h 771"/>
                <a:gd name="T20" fmla="*/ 218 w 768"/>
                <a:gd name="T21" fmla="*/ 416 h 771"/>
                <a:gd name="T22" fmla="*/ 238 w 768"/>
                <a:gd name="T23" fmla="*/ 362 h 771"/>
                <a:gd name="T24" fmla="*/ 253 w 768"/>
                <a:gd name="T25" fmla="*/ 334 h 771"/>
                <a:gd name="T26" fmla="*/ 279 w 768"/>
                <a:gd name="T27" fmla="*/ 297 h 771"/>
                <a:gd name="T28" fmla="*/ 312 w 768"/>
                <a:gd name="T29" fmla="*/ 265 h 771"/>
                <a:gd name="T30" fmla="*/ 225 w 768"/>
                <a:gd name="T31" fmla="*/ 205 h 771"/>
                <a:gd name="T32" fmla="*/ 186 w 768"/>
                <a:gd name="T33" fmla="*/ 249 h 771"/>
                <a:gd name="T34" fmla="*/ 154 w 768"/>
                <a:gd name="T35" fmla="*/ 299 h 771"/>
                <a:gd name="T36" fmla="*/ 135 w 768"/>
                <a:gd name="T37" fmla="*/ 341 h 771"/>
                <a:gd name="T38" fmla="*/ 121 w 768"/>
                <a:gd name="T39" fmla="*/ 348 h 771"/>
                <a:gd name="T40" fmla="*/ 109 w 768"/>
                <a:gd name="T41" fmla="*/ 297 h 771"/>
                <a:gd name="T42" fmla="*/ 103 w 768"/>
                <a:gd name="T43" fmla="*/ 243 h 771"/>
                <a:gd name="T44" fmla="*/ 103 w 768"/>
                <a:gd name="T45" fmla="*/ 206 h 771"/>
                <a:gd name="T46" fmla="*/ 109 w 768"/>
                <a:gd name="T47" fmla="*/ 150 h 771"/>
                <a:gd name="T48" fmla="*/ 122 w 768"/>
                <a:gd name="T49" fmla="*/ 97 h 771"/>
                <a:gd name="T50" fmla="*/ 48 w 768"/>
                <a:gd name="T51" fmla="*/ 0 h 771"/>
                <a:gd name="T52" fmla="*/ 19 w 768"/>
                <a:gd name="T53" fmla="*/ 80 h 771"/>
                <a:gd name="T54" fmla="*/ 3 w 768"/>
                <a:gd name="T55" fmla="*/ 165 h 771"/>
                <a:gd name="T56" fmla="*/ 0 w 768"/>
                <a:gd name="T57" fmla="*/ 224 h 771"/>
                <a:gd name="T58" fmla="*/ 6 w 768"/>
                <a:gd name="T59" fmla="*/ 307 h 771"/>
                <a:gd name="T60" fmla="*/ 24 w 768"/>
                <a:gd name="T61" fmla="*/ 387 h 771"/>
                <a:gd name="T62" fmla="*/ 53 w 768"/>
                <a:gd name="T63" fmla="*/ 461 h 771"/>
                <a:gd name="T64" fmla="*/ 93 w 768"/>
                <a:gd name="T65" fmla="*/ 529 h 771"/>
                <a:gd name="T66" fmla="*/ 142 w 768"/>
                <a:gd name="T67" fmla="*/ 592 h 771"/>
                <a:gd name="T68" fmla="*/ 199 w 768"/>
                <a:gd name="T69" fmla="*/ 646 h 771"/>
                <a:gd name="T70" fmla="*/ 263 w 768"/>
                <a:gd name="T71" fmla="*/ 691 h 771"/>
                <a:gd name="T72" fmla="*/ 334 w 768"/>
                <a:gd name="T73" fmla="*/ 728 h 771"/>
                <a:gd name="T74" fmla="*/ 410 w 768"/>
                <a:gd name="T75" fmla="*/ 753 h 771"/>
                <a:gd name="T76" fmla="*/ 491 w 768"/>
                <a:gd name="T77" fmla="*/ 768 h 771"/>
                <a:gd name="T78" fmla="*/ 546 w 768"/>
                <a:gd name="T79" fmla="*/ 771 h 771"/>
                <a:gd name="T80" fmla="*/ 633 w 768"/>
                <a:gd name="T81" fmla="*/ 764 h 771"/>
                <a:gd name="T82" fmla="*/ 716 w 768"/>
                <a:gd name="T83" fmla="*/ 744 h 771"/>
                <a:gd name="T84" fmla="*/ 689 w 768"/>
                <a:gd name="T85" fmla="*/ 64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71">
                  <a:moveTo>
                    <a:pt x="689" y="644"/>
                  </a:moveTo>
                  <a:lnTo>
                    <a:pt x="689" y="644"/>
                  </a:lnTo>
                  <a:lnTo>
                    <a:pt x="672" y="649"/>
                  </a:lnTo>
                  <a:lnTo>
                    <a:pt x="655" y="654"/>
                  </a:lnTo>
                  <a:lnTo>
                    <a:pt x="637" y="658"/>
                  </a:lnTo>
                  <a:lnTo>
                    <a:pt x="619" y="661"/>
                  </a:lnTo>
                  <a:lnTo>
                    <a:pt x="602" y="664"/>
                  </a:lnTo>
                  <a:lnTo>
                    <a:pt x="584" y="667"/>
                  </a:lnTo>
                  <a:lnTo>
                    <a:pt x="565" y="668"/>
                  </a:lnTo>
                  <a:lnTo>
                    <a:pt x="546" y="668"/>
                  </a:lnTo>
                  <a:lnTo>
                    <a:pt x="546" y="668"/>
                  </a:lnTo>
                  <a:lnTo>
                    <a:pt x="521" y="668"/>
                  </a:lnTo>
                  <a:lnTo>
                    <a:pt x="496" y="666"/>
                  </a:lnTo>
                  <a:lnTo>
                    <a:pt x="471" y="661"/>
                  </a:lnTo>
                  <a:lnTo>
                    <a:pt x="448" y="657"/>
                  </a:lnTo>
                  <a:lnTo>
                    <a:pt x="424" y="650"/>
                  </a:lnTo>
                  <a:lnTo>
                    <a:pt x="401" y="643"/>
                  </a:lnTo>
                  <a:lnTo>
                    <a:pt x="378" y="634"/>
                  </a:lnTo>
                  <a:lnTo>
                    <a:pt x="357" y="625"/>
                  </a:lnTo>
                  <a:lnTo>
                    <a:pt x="335" y="614"/>
                  </a:lnTo>
                  <a:lnTo>
                    <a:pt x="314" y="602"/>
                  </a:lnTo>
                  <a:lnTo>
                    <a:pt x="294" y="589"/>
                  </a:lnTo>
                  <a:lnTo>
                    <a:pt x="275" y="575"/>
                  </a:lnTo>
                  <a:lnTo>
                    <a:pt x="257" y="560"/>
                  </a:lnTo>
                  <a:lnTo>
                    <a:pt x="240" y="544"/>
                  </a:lnTo>
                  <a:lnTo>
                    <a:pt x="223" y="527"/>
                  </a:lnTo>
                  <a:lnTo>
                    <a:pt x="207" y="510"/>
                  </a:lnTo>
                  <a:lnTo>
                    <a:pt x="207" y="510"/>
                  </a:lnTo>
                  <a:lnTo>
                    <a:pt x="207" y="491"/>
                  </a:lnTo>
                  <a:lnTo>
                    <a:pt x="208" y="471"/>
                  </a:lnTo>
                  <a:lnTo>
                    <a:pt x="210" y="453"/>
                  </a:lnTo>
                  <a:lnTo>
                    <a:pt x="213" y="434"/>
                  </a:lnTo>
                  <a:lnTo>
                    <a:pt x="218" y="416"/>
                  </a:lnTo>
                  <a:lnTo>
                    <a:pt x="224" y="398"/>
                  </a:lnTo>
                  <a:lnTo>
                    <a:pt x="230" y="379"/>
                  </a:lnTo>
                  <a:lnTo>
                    <a:pt x="238" y="362"/>
                  </a:lnTo>
                  <a:lnTo>
                    <a:pt x="238" y="362"/>
                  </a:lnTo>
                  <a:lnTo>
                    <a:pt x="245" y="348"/>
                  </a:lnTo>
                  <a:lnTo>
                    <a:pt x="253" y="334"/>
                  </a:lnTo>
                  <a:lnTo>
                    <a:pt x="261" y="321"/>
                  </a:lnTo>
                  <a:lnTo>
                    <a:pt x="270" y="309"/>
                  </a:lnTo>
                  <a:lnTo>
                    <a:pt x="279" y="297"/>
                  </a:lnTo>
                  <a:lnTo>
                    <a:pt x="290" y="286"/>
                  </a:lnTo>
                  <a:lnTo>
                    <a:pt x="300" y="274"/>
                  </a:lnTo>
                  <a:lnTo>
                    <a:pt x="312" y="265"/>
                  </a:lnTo>
                  <a:lnTo>
                    <a:pt x="239" y="192"/>
                  </a:lnTo>
                  <a:lnTo>
                    <a:pt x="239" y="192"/>
                  </a:lnTo>
                  <a:lnTo>
                    <a:pt x="225" y="205"/>
                  </a:lnTo>
                  <a:lnTo>
                    <a:pt x="212" y="219"/>
                  </a:lnTo>
                  <a:lnTo>
                    <a:pt x="199" y="234"/>
                  </a:lnTo>
                  <a:lnTo>
                    <a:pt x="186" y="249"/>
                  </a:lnTo>
                  <a:lnTo>
                    <a:pt x="175" y="265"/>
                  </a:lnTo>
                  <a:lnTo>
                    <a:pt x="165" y="282"/>
                  </a:lnTo>
                  <a:lnTo>
                    <a:pt x="154" y="299"/>
                  </a:lnTo>
                  <a:lnTo>
                    <a:pt x="145" y="317"/>
                  </a:lnTo>
                  <a:lnTo>
                    <a:pt x="145" y="317"/>
                  </a:lnTo>
                  <a:lnTo>
                    <a:pt x="135" y="341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21" y="348"/>
                  </a:lnTo>
                  <a:lnTo>
                    <a:pt x="115" y="331"/>
                  </a:lnTo>
                  <a:lnTo>
                    <a:pt x="112" y="314"/>
                  </a:lnTo>
                  <a:lnTo>
                    <a:pt x="109" y="297"/>
                  </a:lnTo>
                  <a:lnTo>
                    <a:pt x="106" y="279"/>
                  </a:lnTo>
                  <a:lnTo>
                    <a:pt x="104" y="260"/>
                  </a:lnTo>
                  <a:lnTo>
                    <a:pt x="103" y="24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5" y="186"/>
                  </a:lnTo>
                  <a:lnTo>
                    <a:pt x="106" y="168"/>
                  </a:lnTo>
                  <a:lnTo>
                    <a:pt x="109" y="150"/>
                  </a:lnTo>
                  <a:lnTo>
                    <a:pt x="112" y="132"/>
                  </a:lnTo>
                  <a:lnTo>
                    <a:pt x="117" y="115"/>
                  </a:lnTo>
                  <a:lnTo>
                    <a:pt x="122" y="97"/>
                  </a:lnTo>
                  <a:lnTo>
                    <a:pt x="127" y="7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27"/>
                  </a:lnTo>
                  <a:lnTo>
                    <a:pt x="28" y="53"/>
                  </a:lnTo>
                  <a:lnTo>
                    <a:pt x="19" y="80"/>
                  </a:lnTo>
                  <a:lnTo>
                    <a:pt x="13" y="108"/>
                  </a:lnTo>
                  <a:lnTo>
                    <a:pt x="7" y="136"/>
                  </a:lnTo>
                  <a:lnTo>
                    <a:pt x="3" y="165"/>
                  </a:lnTo>
                  <a:lnTo>
                    <a:pt x="1" y="195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53"/>
                  </a:lnTo>
                  <a:lnTo>
                    <a:pt x="3" y="281"/>
                  </a:lnTo>
                  <a:lnTo>
                    <a:pt x="6" y="307"/>
                  </a:lnTo>
                  <a:lnTo>
                    <a:pt x="10" y="334"/>
                  </a:lnTo>
                  <a:lnTo>
                    <a:pt x="17" y="361"/>
                  </a:lnTo>
                  <a:lnTo>
                    <a:pt x="24" y="387"/>
                  </a:lnTo>
                  <a:lnTo>
                    <a:pt x="33" y="413"/>
                  </a:lnTo>
                  <a:lnTo>
                    <a:pt x="43" y="437"/>
                  </a:lnTo>
                  <a:lnTo>
                    <a:pt x="53" y="461"/>
                  </a:lnTo>
                  <a:lnTo>
                    <a:pt x="66" y="484"/>
                  </a:lnTo>
                  <a:lnTo>
                    <a:pt x="79" y="508"/>
                  </a:lnTo>
                  <a:lnTo>
                    <a:pt x="93" y="529"/>
                  </a:lnTo>
                  <a:lnTo>
                    <a:pt x="108" y="551"/>
                  </a:lnTo>
                  <a:lnTo>
                    <a:pt x="125" y="572"/>
                  </a:lnTo>
                  <a:lnTo>
                    <a:pt x="142" y="592"/>
                  </a:lnTo>
                  <a:lnTo>
                    <a:pt x="159" y="611"/>
                  </a:lnTo>
                  <a:lnTo>
                    <a:pt x="179" y="629"/>
                  </a:lnTo>
                  <a:lnTo>
                    <a:pt x="199" y="646"/>
                  </a:lnTo>
                  <a:lnTo>
                    <a:pt x="219" y="662"/>
                  </a:lnTo>
                  <a:lnTo>
                    <a:pt x="241" y="677"/>
                  </a:lnTo>
                  <a:lnTo>
                    <a:pt x="263" y="691"/>
                  </a:lnTo>
                  <a:lnTo>
                    <a:pt x="286" y="705"/>
                  </a:lnTo>
                  <a:lnTo>
                    <a:pt x="309" y="717"/>
                  </a:lnTo>
                  <a:lnTo>
                    <a:pt x="334" y="728"/>
                  </a:lnTo>
                  <a:lnTo>
                    <a:pt x="359" y="737"/>
                  </a:lnTo>
                  <a:lnTo>
                    <a:pt x="383" y="746"/>
                  </a:lnTo>
                  <a:lnTo>
                    <a:pt x="410" y="753"/>
                  </a:lnTo>
                  <a:lnTo>
                    <a:pt x="436" y="760"/>
                  </a:lnTo>
                  <a:lnTo>
                    <a:pt x="463" y="765"/>
                  </a:lnTo>
                  <a:lnTo>
                    <a:pt x="491" y="768"/>
                  </a:lnTo>
                  <a:lnTo>
                    <a:pt x="519" y="771"/>
                  </a:lnTo>
                  <a:lnTo>
                    <a:pt x="546" y="771"/>
                  </a:lnTo>
                  <a:lnTo>
                    <a:pt x="546" y="771"/>
                  </a:lnTo>
                  <a:lnTo>
                    <a:pt x="575" y="771"/>
                  </a:lnTo>
                  <a:lnTo>
                    <a:pt x="604" y="767"/>
                  </a:lnTo>
                  <a:lnTo>
                    <a:pt x="633" y="764"/>
                  </a:lnTo>
                  <a:lnTo>
                    <a:pt x="661" y="759"/>
                  </a:lnTo>
                  <a:lnTo>
                    <a:pt x="689" y="752"/>
                  </a:lnTo>
                  <a:lnTo>
                    <a:pt x="716" y="744"/>
                  </a:lnTo>
                  <a:lnTo>
                    <a:pt x="743" y="734"/>
                  </a:lnTo>
                  <a:lnTo>
                    <a:pt x="768" y="723"/>
                  </a:lnTo>
                  <a:lnTo>
                    <a:pt x="689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1" name="Grupa 40">
            <a:extLst>
              <a:ext uri="{FF2B5EF4-FFF2-40B4-BE49-F238E27FC236}">
                <a16:creationId xmlns:a16="http://schemas.microsoft.com/office/drawing/2014/main" id="{A87B15F8-1315-409D-A02A-80F8937C8D17}"/>
              </a:ext>
            </a:extLst>
          </p:cNvPr>
          <p:cNvGrpSpPr/>
          <p:nvPr/>
        </p:nvGrpSpPr>
        <p:grpSpPr>
          <a:xfrm>
            <a:off x="2909112" y="3783575"/>
            <a:ext cx="458769" cy="361253"/>
            <a:chOff x="5302251" y="4681538"/>
            <a:chExt cx="657225" cy="517525"/>
          </a:xfrm>
          <a:solidFill>
            <a:srgbClr val="7E955E"/>
          </a:solidFill>
        </p:grpSpPr>
        <p:sp>
          <p:nvSpPr>
            <p:cNvPr id="42" name="Freeform 78">
              <a:extLst>
                <a:ext uri="{FF2B5EF4-FFF2-40B4-BE49-F238E27FC236}">
                  <a16:creationId xmlns:a16="http://schemas.microsoft.com/office/drawing/2014/main" id="{6EA7DACC-AC99-40F8-8442-462C6F0D0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251" y="4681538"/>
              <a:ext cx="306388" cy="517525"/>
            </a:xfrm>
            <a:custGeom>
              <a:avLst/>
              <a:gdLst>
                <a:gd name="T0" fmla="*/ 1354 w 1355"/>
                <a:gd name="T1" fmla="*/ 2020 h 2277"/>
                <a:gd name="T2" fmla="*/ 1341 w 1355"/>
                <a:gd name="T3" fmla="*/ 1909 h 2277"/>
                <a:gd name="T4" fmla="*/ 1319 w 1355"/>
                <a:gd name="T5" fmla="*/ 1830 h 2277"/>
                <a:gd name="T6" fmla="*/ 1287 w 1355"/>
                <a:gd name="T7" fmla="*/ 1759 h 2277"/>
                <a:gd name="T8" fmla="*/ 1242 w 1355"/>
                <a:gd name="T9" fmla="*/ 1694 h 2277"/>
                <a:gd name="T10" fmla="*/ 1188 w 1355"/>
                <a:gd name="T11" fmla="*/ 1634 h 2277"/>
                <a:gd name="T12" fmla="*/ 1066 w 1355"/>
                <a:gd name="T13" fmla="*/ 1538 h 2277"/>
                <a:gd name="T14" fmla="*/ 986 w 1355"/>
                <a:gd name="T15" fmla="*/ 1487 h 2277"/>
                <a:gd name="T16" fmla="*/ 952 w 1355"/>
                <a:gd name="T17" fmla="*/ 1453 h 2277"/>
                <a:gd name="T18" fmla="*/ 827 w 1355"/>
                <a:gd name="T19" fmla="*/ 1270 h 2277"/>
                <a:gd name="T20" fmla="*/ 528 w 1355"/>
                <a:gd name="T21" fmla="*/ 846 h 2277"/>
                <a:gd name="T22" fmla="*/ 489 w 1355"/>
                <a:gd name="T23" fmla="*/ 806 h 2277"/>
                <a:gd name="T24" fmla="*/ 447 w 1355"/>
                <a:gd name="T25" fmla="*/ 787 h 2277"/>
                <a:gd name="T26" fmla="*/ 406 w 1355"/>
                <a:gd name="T27" fmla="*/ 786 h 2277"/>
                <a:gd name="T28" fmla="*/ 369 w 1355"/>
                <a:gd name="T29" fmla="*/ 800 h 2277"/>
                <a:gd name="T30" fmla="*/ 341 w 1355"/>
                <a:gd name="T31" fmla="*/ 826 h 2277"/>
                <a:gd name="T32" fmla="*/ 322 w 1355"/>
                <a:gd name="T33" fmla="*/ 859 h 2277"/>
                <a:gd name="T34" fmla="*/ 317 w 1355"/>
                <a:gd name="T35" fmla="*/ 898 h 2277"/>
                <a:gd name="T36" fmla="*/ 330 w 1355"/>
                <a:gd name="T37" fmla="*/ 939 h 2277"/>
                <a:gd name="T38" fmla="*/ 528 w 1355"/>
                <a:gd name="T39" fmla="*/ 1318 h 2277"/>
                <a:gd name="T40" fmla="*/ 525 w 1355"/>
                <a:gd name="T41" fmla="*/ 1333 h 2277"/>
                <a:gd name="T42" fmla="*/ 483 w 1355"/>
                <a:gd name="T43" fmla="*/ 1326 h 2277"/>
                <a:gd name="T44" fmla="*/ 459 w 1355"/>
                <a:gd name="T45" fmla="*/ 1315 h 2277"/>
                <a:gd name="T46" fmla="*/ 437 w 1355"/>
                <a:gd name="T47" fmla="*/ 1286 h 2277"/>
                <a:gd name="T48" fmla="*/ 218 w 1355"/>
                <a:gd name="T49" fmla="*/ 871 h 2277"/>
                <a:gd name="T50" fmla="*/ 210 w 1355"/>
                <a:gd name="T51" fmla="*/ 831 h 2277"/>
                <a:gd name="T52" fmla="*/ 207 w 1355"/>
                <a:gd name="T53" fmla="*/ 71 h 2277"/>
                <a:gd name="T54" fmla="*/ 194 w 1355"/>
                <a:gd name="T55" fmla="*/ 39 h 2277"/>
                <a:gd name="T56" fmla="*/ 169 w 1355"/>
                <a:gd name="T57" fmla="*/ 15 h 2277"/>
                <a:gd name="T58" fmla="*/ 137 w 1355"/>
                <a:gd name="T59" fmla="*/ 1 h 2277"/>
                <a:gd name="T60" fmla="*/ 110 w 1355"/>
                <a:gd name="T61" fmla="*/ 0 h 2277"/>
                <a:gd name="T62" fmla="*/ 76 w 1355"/>
                <a:gd name="T63" fmla="*/ 10 h 2277"/>
                <a:gd name="T64" fmla="*/ 50 w 1355"/>
                <a:gd name="T65" fmla="*/ 32 h 2277"/>
                <a:gd name="T66" fmla="*/ 33 w 1355"/>
                <a:gd name="T67" fmla="*/ 63 h 2277"/>
                <a:gd name="T68" fmla="*/ 30 w 1355"/>
                <a:gd name="T69" fmla="*/ 90 h 2277"/>
                <a:gd name="T70" fmla="*/ 2 w 1355"/>
                <a:gd name="T71" fmla="*/ 911 h 2277"/>
                <a:gd name="T72" fmla="*/ 23 w 1355"/>
                <a:gd name="T73" fmla="*/ 966 h 2277"/>
                <a:gd name="T74" fmla="*/ 214 w 1355"/>
                <a:gd name="T75" fmla="*/ 1470 h 2277"/>
                <a:gd name="T76" fmla="*/ 288 w 1355"/>
                <a:gd name="T77" fmla="*/ 1644 h 2277"/>
                <a:gd name="T78" fmla="*/ 310 w 1355"/>
                <a:gd name="T79" fmla="*/ 1682 h 2277"/>
                <a:gd name="T80" fmla="*/ 349 w 1355"/>
                <a:gd name="T81" fmla="*/ 1715 h 2277"/>
                <a:gd name="T82" fmla="*/ 447 w 1355"/>
                <a:gd name="T83" fmla="*/ 1774 h 2277"/>
                <a:gd name="T84" fmla="*/ 740 w 1355"/>
                <a:gd name="T85" fmla="*/ 1936 h 2277"/>
                <a:gd name="T86" fmla="*/ 784 w 1355"/>
                <a:gd name="T87" fmla="*/ 1967 h 2277"/>
                <a:gd name="T88" fmla="*/ 807 w 1355"/>
                <a:gd name="T89" fmla="*/ 2007 h 2277"/>
                <a:gd name="T90" fmla="*/ 813 w 1355"/>
                <a:gd name="T91" fmla="*/ 2040 h 2277"/>
                <a:gd name="T92" fmla="*/ 801 w 1355"/>
                <a:gd name="T93" fmla="*/ 2217 h 2277"/>
                <a:gd name="T94" fmla="*/ 809 w 1355"/>
                <a:gd name="T95" fmla="*/ 2255 h 2277"/>
                <a:gd name="T96" fmla="*/ 825 w 1355"/>
                <a:gd name="T97" fmla="*/ 2270 h 2277"/>
                <a:gd name="T98" fmla="*/ 858 w 1355"/>
                <a:gd name="T99" fmla="*/ 2277 h 2277"/>
                <a:gd name="T100" fmla="*/ 1324 w 1355"/>
                <a:gd name="T101" fmla="*/ 2276 h 2277"/>
                <a:gd name="T102" fmla="*/ 1351 w 1355"/>
                <a:gd name="T103" fmla="*/ 2256 h 2277"/>
                <a:gd name="T104" fmla="*/ 1355 w 1355"/>
                <a:gd name="T105" fmla="*/ 2221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5" h="2277">
                  <a:moveTo>
                    <a:pt x="1355" y="2221"/>
                  </a:moveTo>
                  <a:lnTo>
                    <a:pt x="1355" y="2068"/>
                  </a:lnTo>
                  <a:lnTo>
                    <a:pt x="1355" y="2068"/>
                  </a:lnTo>
                  <a:lnTo>
                    <a:pt x="1354" y="2020"/>
                  </a:lnTo>
                  <a:lnTo>
                    <a:pt x="1351" y="1973"/>
                  </a:lnTo>
                  <a:lnTo>
                    <a:pt x="1347" y="1951"/>
                  </a:lnTo>
                  <a:lnTo>
                    <a:pt x="1344" y="1930"/>
                  </a:lnTo>
                  <a:lnTo>
                    <a:pt x="1341" y="1909"/>
                  </a:lnTo>
                  <a:lnTo>
                    <a:pt x="1336" y="1888"/>
                  </a:lnTo>
                  <a:lnTo>
                    <a:pt x="1331" y="1868"/>
                  </a:lnTo>
                  <a:lnTo>
                    <a:pt x="1325" y="1848"/>
                  </a:lnTo>
                  <a:lnTo>
                    <a:pt x="1319" y="1830"/>
                  </a:lnTo>
                  <a:lnTo>
                    <a:pt x="1311" y="1812"/>
                  </a:lnTo>
                  <a:lnTo>
                    <a:pt x="1303" y="1793"/>
                  </a:lnTo>
                  <a:lnTo>
                    <a:pt x="1295" y="1776"/>
                  </a:lnTo>
                  <a:lnTo>
                    <a:pt x="1287" y="1759"/>
                  </a:lnTo>
                  <a:lnTo>
                    <a:pt x="1277" y="1741"/>
                  </a:lnTo>
                  <a:lnTo>
                    <a:pt x="1266" y="1726"/>
                  </a:lnTo>
                  <a:lnTo>
                    <a:pt x="1255" y="1709"/>
                  </a:lnTo>
                  <a:lnTo>
                    <a:pt x="1242" y="1694"/>
                  </a:lnTo>
                  <a:lnTo>
                    <a:pt x="1230" y="1678"/>
                  </a:lnTo>
                  <a:lnTo>
                    <a:pt x="1217" y="1663"/>
                  </a:lnTo>
                  <a:lnTo>
                    <a:pt x="1204" y="1648"/>
                  </a:lnTo>
                  <a:lnTo>
                    <a:pt x="1188" y="1634"/>
                  </a:lnTo>
                  <a:lnTo>
                    <a:pt x="1173" y="1620"/>
                  </a:lnTo>
                  <a:lnTo>
                    <a:pt x="1141" y="1592"/>
                  </a:lnTo>
                  <a:lnTo>
                    <a:pt x="1104" y="1564"/>
                  </a:lnTo>
                  <a:lnTo>
                    <a:pt x="1066" y="1538"/>
                  </a:lnTo>
                  <a:lnTo>
                    <a:pt x="1024" y="1512"/>
                  </a:lnTo>
                  <a:lnTo>
                    <a:pt x="1024" y="1512"/>
                  </a:lnTo>
                  <a:lnTo>
                    <a:pt x="997" y="1496"/>
                  </a:lnTo>
                  <a:lnTo>
                    <a:pt x="986" y="1487"/>
                  </a:lnTo>
                  <a:lnTo>
                    <a:pt x="976" y="1479"/>
                  </a:lnTo>
                  <a:lnTo>
                    <a:pt x="967" y="1472"/>
                  </a:lnTo>
                  <a:lnTo>
                    <a:pt x="960" y="1463"/>
                  </a:lnTo>
                  <a:lnTo>
                    <a:pt x="952" y="1453"/>
                  </a:lnTo>
                  <a:lnTo>
                    <a:pt x="944" y="1443"/>
                  </a:lnTo>
                  <a:lnTo>
                    <a:pt x="944" y="1443"/>
                  </a:lnTo>
                  <a:lnTo>
                    <a:pt x="889" y="1360"/>
                  </a:lnTo>
                  <a:lnTo>
                    <a:pt x="827" y="1270"/>
                  </a:lnTo>
                  <a:lnTo>
                    <a:pt x="700" y="1087"/>
                  </a:lnTo>
                  <a:lnTo>
                    <a:pt x="590" y="932"/>
                  </a:lnTo>
                  <a:lnTo>
                    <a:pt x="528" y="846"/>
                  </a:lnTo>
                  <a:lnTo>
                    <a:pt x="528" y="846"/>
                  </a:lnTo>
                  <a:lnTo>
                    <a:pt x="519" y="834"/>
                  </a:lnTo>
                  <a:lnTo>
                    <a:pt x="509" y="823"/>
                  </a:lnTo>
                  <a:lnTo>
                    <a:pt x="499" y="814"/>
                  </a:lnTo>
                  <a:lnTo>
                    <a:pt x="489" y="806"/>
                  </a:lnTo>
                  <a:lnTo>
                    <a:pt x="479" y="799"/>
                  </a:lnTo>
                  <a:lnTo>
                    <a:pt x="468" y="794"/>
                  </a:lnTo>
                  <a:lnTo>
                    <a:pt x="458" y="791"/>
                  </a:lnTo>
                  <a:lnTo>
                    <a:pt x="447" y="787"/>
                  </a:lnTo>
                  <a:lnTo>
                    <a:pt x="437" y="786"/>
                  </a:lnTo>
                  <a:lnTo>
                    <a:pt x="426" y="785"/>
                  </a:lnTo>
                  <a:lnTo>
                    <a:pt x="416" y="785"/>
                  </a:lnTo>
                  <a:lnTo>
                    <a:pt x="406" y="786"/>
                  </a:lnTo>
                  <a:lnTo>
                    <a:pt x="397" y="788"/>
                  </a:lnTo>
                  <a:lnTo>
                    <a:pt x="387" y="792"/>
                  </a:lnTo>
                  <a:lnTo>
                    <a:pt x="378" y="796"/>
                  </a:lnTo>
                  <a:lnTo>
                    <a:pt x="369" y="800"/>
                  </a:lnTo>
                  <a:lnTo>
                    <a:pt x="362" y="806"/>
                  </a:lnTo>
                  <a:lnTo>
                    <a:pt x="354" y="812"/>
                  </a:lnTo>
                  <a:lnTo>
                    <a:pt x="347" y="818"/>
                  </a:lnTo>
                  <a:lnTo>
                    <a:pt x="341" y="826"/>
                  </a:lnTo>
                  <a:lnTo>
                    <a:pt x="335" y="834"/>
                  </a:lnTo>
                  <a:lnTo>
                    <a:pt x="330" y="841"/>
                  </a:lnTo>
                  <a:lnTo>
                    <a:pt x="325" y="850"/>
                  </a:lnTo>
                  <a:lnTo>
                    <a:pt x="322" y="859"/>
                  </a:lnTo>
                  <a:lnTo>
                    <a:pt x="320" y="868"/>
                  </a:lnTo>
                  <a:lnTo>
                    <a:pt x="317" y="878"/>
                  </a:lnTo>
                  <a:lnTo>
                    <a:pt x="316" y="888"/>
                  </a:lnTo>
                  <a:lnTo>
                    <a:pt x="317" y="898"/>
                  </a:lnTo>
                  <a:lnTo>
                    <a:pt x="319" y="908"/>
                  </a:lnTo>
                  <a:lnTo>
                    <a:pt x="321" y="918"/>
                  </a:lnTo>
                  <a:lnTo>
                    <a:pt x="324" y="929"/>
                  </a:lnTo>
                  <a:lnTo>
                    <a:pt x="330" y="939"/>
                  </a:lnTo>
                  <a:lnTo>
                    <a:pt x="524" y="1308"/>
                  </a:lnTo>
                  <a:lnTo>
                    <a:pt x="524" y="1308"/>
                  </a:lnTo>
                  <a:lnTo>
                    <a:pt x="527" y="1312"/>
                  </a:lnTo>
                  <a:lnTo>
                    <a:pt x="528" y="1318"/>
                  </a:lnTo>
                  <a:lnTo>
                    <a:pt x="530" y="1322"/>
                  </a:lnTo>
                  <a:lnTo>
                    <a:pt x="528" y="1327"/>
                  </a:lnTo>
                  <a:lnTo>
                    <a:pt x="527" y="1331"/>
                  </a:lnTo>
                  <a:lnTo>
                    <a:pt x="525" y="1333"/>
                  </a:lnTo>
                  <a:lnTo>
                    <a:pt x="521" y="1334"/>
                  </a:lnTo>
                  <a:lnTo>
                    <a:pt x="515" y="1333"/>
                  </a:lnTo>
                  <a:lnTo>
                    <a:pt x="515" y="1333"/>
                  </a:lnTo>
                  <a:lnTo>
                    <a:pt x="483" y="1326"/>
                  </a:lnTo>
                  <a:lnTo>
                    <a:pt x="483" y="1326"/>
                  </a:lnTo>
                  <a:lnTo>
                    <a:pt x="474" y="1322"/>
                  </a:lnTo>
                  <a:lnTo>
                    <a:pt x="465" y="1319"/>
                  </a:lnTo>
                  <a:lnTo>
                    <a:pt x="459" y="1315"/>
                  </a:lnTo>
                  <a:lnTo>
                    <a:pt x="453" y="1309"/>
                  </a:lnTo>
                  <a:lnTo>
                    <a:pt x="448" y="1303"/>
                  </a:lnTo>
                  <a:lnTo>
                    <a:pt x="443" y="1298"/>
                  </a:lnTo>
                  <a:lnTo>
                    <a:pt x="437" y="1286"/>
                  </a:lnTo>
                  <a:lnTo>
                    <a:pt x="437" y="1286"/>
                  </a:lnTo>
                  <a:lnTo>
                    <a:pt x="225" y="886"/>
                  </a:lnTo>
                  <a:lnTo>
                    <a:pt x="225" y="886"/>
                  </a:lnTo>
                  <a:lnTo>
                    <a:pt x="218" y="871"/>
                  </a:lnTo>
                  <a:lnTo>
                    <a:pt x="214" y="858"/>
                  </a:lnTo>
                  <a:lnTo>
                    <a:pt x="211" y="845"/>
                  </a:lnTo>
                  <a:lnTo>
                    <a:pt x="210" y="831"/>
                  </a:lnTo>
                  <a:lnTo>
                    <a:pt x="210" y="831"/>
                  </a:lnTo>
                  <a:lnTo>
                    <a:pt x="209" y="90"/>
                  </a:lnTo>
                  <a:lnTo>
                    <a:pt x="209" y="90"/>
                  </a:lnTo>
                  <a:lnTo>
                    <a:pt x="209" y="80"/>
                  </a:lnTo>
                  <a:lnTo>
                    <a:pt x="207" y="71"/>
                  </a:lnTo>
                  <a:lnTo>
                    <a:pt x="205" y="63"/>
                  </a:lnTo>
                  <a:lnTo>
                    <a:pt x="202" y="54"/>
                  </a:lnTo>
                  <a:lnTo>
                    <a:pt x="198" y="47"/>
                  </a:lnTo>
                  <a:lnTo>
                    <a:pt x="194" y="39"/>
                  </a:lnTo>
                  <a:lnTo>
                    <a:pt x="188" y="32"/>
                  </a:lnTo>
                  <a:lnTo>
                    <a:pt x="183" y="26"/>
                  </a:lnTo>
                  <a:lnTo>
                    <a:pt x="176" y="20"/>
                  </a:lnTo>
                  <a:lnTo>
                    <a:pt x="169" y="15"/>
                  </a:lnTo>
                  <a:lnTo>
                    <a:pt x="162" y="10"/>
                  </a:lnTo>
                  <a:lnTo>
                    <a:pt x="154" y="7"/>
                  </a:lnTo>
                  <a:lnTo>
                    <a:pt x="146" y="3"/>
                  </a:lnTo>
                  <a:lnTo>
                    <a:pt x="137" y="1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101" y="1"/>
                  </a:lnTo>
                  <a:lnTo>
                    <a:pt x="93" y="3"/>
                  </a:lnTo>
                  <a:lnTo>
                    <a:pt x="84" y="7"/>
                  </a:lnTo>
                  <a:lnTo>
                    <a:pt x="76" y="10"/>
                  </a:lnTo>
                  <a:lnTo>
                    <a:pt x="69" y="15"/>
                  </a:lnTo>
                  <a:lnTo>
                    <a:pt x="62" y="20"/>
                  </a:lnTo>
                  <a:lnTo>
                    <a:pt x="55" y="26"/>
                  </a:lnTo>
                  <a:lnTo>
                    <a:pt x="50" y="32"/>
                  </a:lnTo>
                  <a:lnTo>
                    <a:pt x="44" y="39"/>
                  </a:lnTo>
                  <a:lnTo>
                    <a:pt x="40" y="47"/>
                  </a:lnTo>
                  <a:lnTo>
                    <a:pt x="37" y="54"/>
                  </a:lnTo>
                  <a:lnTo>
                    <a:pt x="33" y="63"/>
                  </a:lnTo>
                  <a:lnTo>
                    <a:pt x="31" y="71"/>
                  </a:lnTo>
                  <a:lnTo>
                    <a:pt x="30" y="8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0" y="880"/>
                  </a:lnTo>
                  <a:lnTo>
                    <a:pt x="0" y="880"/>
                  </a:lnTo>
                  <a:lnTo>
                    <a:pt x="0" y="897"/>
                  </a:lnTo>
                  <a:lnTo>
                    <a:pt x="2" y="911"/>
                  </a:lnTo>
                  <a:lnTo>
                    <a:pt x="6" y="924"/>
                  </a:lnTo>
                  <a:lnTo>
                    <a:pt x="12" y="938"/>
                  </a:lnTo>
                  <a:lnTo>
                    <a:pt x="12" y="938"/>
                  </a:lnTo>
                  <a:lnTo>
                    <a:pt x="23" y="966"/>
                  </a:lnTo>
                  <a:lnTo>
                    <a:pt x="48" y="1034"/>
                  </a:lnTo>
                  <a:lnTo>
                    <a:pt x="124" y="1239"/>
                  </a:lnTo>
                  <a:lnTo>
                    <a:pt x="168" y="1357"/>
                  </a:lnTo>
                  <a:lnTo>
                    <a:pt x="214" y="1470"/>
                  </a:lnTo>
                  <a:lnTo>
                    <a:pt x="235" y="1522"/>
                  </a:lnTo>
                  <a:lnTo>
                    <a:pt x="254" y="1570"/>
                  </a:lnTo>
                  <a:lnTo>
                    <a:pt x="272" y="1611"/>
                  </a:lnTo>
                  <a:lnTo>
                    <a:pt x="288" y="1644"/>
                  </a:lnTo>
                  <a:lnTo>
                    <a:pt x="288" y="1644"/>
                  </a:lnTo>
                  <a:lnTo>
                    <a:pt x="296" y="1659"/>
                  </a:lnTo>
                  <a:lnTo>
                    <a:pt x="303" y="1673"/>
                  </a:lnTo>
                  <a:lnTo>
                    <a:pt x="310" y="1682"/>
                  </a:lnTo>
                  <a:lnTo>
                    <a:pt x="316" y="1689"/>
                  </a:lnTo>
                  <a:lnTo>
                    <a:pt x="323" y="1696"/>
                  </a:lnTo>
                  <a:lnTo>
                    <a:pt x="331" y="1701"/>
                  </a:lnTo>
                  <a:lnTo>
                    <a:pt x="349" y="1715"/>
                  </a:lnTo>
                  <a:lnTo>
                    <a:pt x="349" y="1715"/>
                  </a:lnTo>
                  <a:lnTo>
                    <a:pt x="369" y="1728"/>
                  </a:lnTo>
                  <a:lnTo>
                    <a:pt x="393" y="1743"/>
                  </a:lnTo>
                  <a:lnTo>
                    <a:pt x="447" y="1774"/>
                  </a:lnTo>
                  <a:lnTo>
                    <a:pt x="507" y="1809"/>
                  </a:lnTo>
                  <a:lnTo>
                    <a:pt x="570" y="1843"/>
                  </a:lnTo>
                  <a:lnTo>
                    <a:pt x="690" y="1908"/>
                  </a:lnTo>
                  <a:lnTo>
                    <a:pt x="740" y="1936"/>
                  </a:lnTo>
                  <a:lnTo>
                    <a:pt x="759" y="1949"/>
                  </a:lnTo>
                  <a:lnTo>
                    <a:pt x="776" y="1959"/>
                  </a:lnTo>
                  <a:lnTo>
                    <a:pt x="776" y="1959"/>
                  </a:lnTo>
                  <a:lnTo>
                    <a:pt x="784" y="1967"/>
                  </a:lnTo>
                  <a:lnTo>
                    <a:pt x="792" y="1976"/>
                  </a:lnTo>
                  <a:lnTo>
                    <a:pt x="798" y="1986"/>
                  </a:lnTo>
                  <a:lnTo>
                    <a:pt x="804" y="1995"/>
                  </a:lnTo>
                  <a:lnTo>
                    <a:pt x="807" y="2007"/>
                  </a:lnTo>
                  <a:lnTo>
                    <a:pt x="810" y="2018"/>
                  </a:lnTo>
                  <a:lnTo>
                    <a:pt x="813" y="2029"/>
                  </a:lnTo>
                  <a:lnTo>
                    <a:pt x="813" y="2040"/>
                  </a:lnTo>
                  <a:lnTo>
                    <a:pt x="813" y="2040"/>
                  </a:lnTo>
                  <a:lnTo>
                    <a:pt x="811" y="2065"/>
                  </a:lnTo>
                  <a:lnTo>
                    <a:pt x="809" y="2110"/>
                  </a:lnTo>
                  <a:lnTo>
                    <a:pt x="801" y="2217"/>
                  </a:lnTo>
                  <a:lnTo>
                    <a:pt x="801" y="2217"/>
                  </a:lnTo>
                  <a:lnTo>
                    <a:pt x="801" y="2229"/>
                  </a:lnTo>
                  <a:lnTo>
                    <a:pt x="803" y="2241"/>
                  </a:lnTo>
                  <a:lnTo>
                    <a:pt x="806" y="2251"/>
                  </a:lnTo>
                  <a:lnTo>
                    <a:pt x="809" y="2255"/>
                  </a:lnTo>
                  <a:lnTo>
                    <a:pt x="811" y="2260"/>
                  </a:lnTo>
                  <a:lnTo>
                    <a:pt x="816" y="2264"/>
                  </a:lnTo>
                  <a:lnTo>
                    <a:pt x="819" y="2267"/>
                  </a:lnTo>
                  <a:lnTo>
                    <a:pt x="825" y="2270"/>
                  </a:lnTo>
                  <a:lnTo>
                    <a:pt x="829" y="2273"/>
                  </a:lnTo>
                  <a:lnTo>
                    <a:pt x="836" y="2274"/>
                  </a:lnTo>
                  <a:lnTo>
                    <a:pt x="842" y="2276"/>
                  </a:lnTo>
                  <a:lnTo>
                    <a:pt x="858" y="2277"/>
                  </a:lnTo>
                  <a:lnTo>
                    <a:pt x="858" y="2277"/>
                  </a:lnTo>
                  <a:lnTo>
                    <a:pt x="1313" y="2277"/>
                  </a:lnTo>
                  <a:lnTo>
                    <a:pt x="1313" y="2277"/>
                  </a:lnTo>
                  <a:lnTo>
                    <a:pt x="1324" y="2276"/>
                  </a:lnTo>
                  <a:lnTo>
                    <a:pt x="1333" y="2274"/>
                  </a:lnTo>
                  <a:lnTo>
                    <a:pt x="1341" y="2270"/>
                  </a:lnTo>
                  <a:lnTo>
                    <a:pt x="1346" y="2264"/>
                  </a:lnTo>
                  <a:lnTo>
                    <a:pt x="1351" y="2256"/>
                  </a:lnTo>
                  <a:lnTo>
                    <a:pt x="1353" y="2246"/>
                  </a:lnTo>
                  <a:lnTo>
                    <a:pt x="1355" y="2234"/>
                  </a:lnTo>
                  <a:lnTo>
                    <a:pt x="1355" y="2221"/>
                  </a:lnTo>
                  <a:lnTo>
                    <a:pt x="1355" y="2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79">
              <a:extLst>
                <a:ext uri="{FF2B5EF4-FFF2-40B4-BE49-F238E27FC236}">
                  <a16:creationId xmlns:a16="http://schemas.microsoft.com/office/drawing/2014/main" id="{273B2B7C-EEAD-472E-91D9-737D99915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4681538"/>
              <a:ext cx="306388" cy="517525"/>
            </a:xfrm>
            <a:custGeom>
              <a:avLst/>
              <a:gdLst>
                <a:gd name="T0" fmla="*/ 2 w 1355"/>
                <a:gd name="T1" fmla="*/ 2020 h 2277"/>
                <a:gd name="T2" fmla="*/ 15 w 1355"/>
                <a:gd name="T3" fmla="*/ 1909 h 2277"/>
                <a:gd name="T4" fmla="*/ 37 w 1355"/>
                <a:gd name="T5" fmla="*/ 1830 h 2277"/>
                <a:gd name="T6" fmla="*/ 69 w 1355"/>
                <a:gd name="T7" fmla="*/ 1759 h 2277"/>
                <a:gd name="T8" fmla="*/ 112 w 1355"/>
                <a:gd name="T9" fmla="*/ 1694 h 2277"/>
                <a:gd name="T10" fmla="*/ 166 w 1355"/>
                <a:gd name="T11" fmla="*/ 1634 h 2277"/>
                <a:gd name="T12" fmla="*/ 290 w 1355"/>
                <a:gd name="T13" fmla="*/ 1538 h 2277"/>
                <a:gd name="T14" fmla="*/ 370 w 1355"/>
                <a:gd name="T15" fmla="*/ 1487 h 2277"/>
                <a:gd name="T16" fmla="*/ 404 w 1355"/>
                <a:gd name="T17" fmla="*/ 1453 h 2277"/>
                <a:gd name="T18" fmla="*/ 529 w 1355"/>
                <a:gd name="T19" fmla="*/ 1270 h 2277"/>
                <a:gd name="T20" fmla="*/ 827 w 1355"/>
                <a:gd name="T21" fmla="*/ 846 h 2277"/>
                <a:gd name="T22" fmla="*/ 867 w 1355"/>
                <a:gd name="T23" fmla="*/ 806 h 2277"/>
                <a:gd name="T24" fmla="*/ 908 w 1355"/>
                <a:gd name="T25" fmla="*/ 787 h 2277"/>
                <a:gd name="T26" fmla="*/ 949 w 1355"/>
                <a:gd name="T27" fmla="*/ 786 h 2277"/>
                <a:gd name="T28" fmla="*/ 985 w 1355"/>
                <a:gd name="T29" fmla="*/ 800 h 2277"/>
                <a:gd name="T30" fmla="*/ 1015 w 1355"/>
                <a:gd name="T31" fmla="*/ 826 h 2277"/>
                <a:gd name="T32" fmla="*/ 1034 w 1355"/>
                <a:gd name="T33" fmla="*/ 859 h 2277"/>
                <a:gd name="T34" fmla="*/ 1038 w 1355"/>
                <a:gd name="T35" fmla="*/ 898 h 2277"/>
                <a:gd name="T36" fmla="*/ 1026 w 1355"/>
                <a:gd name="T37" fmla="*/ 939 h 2277"/>
                <a:gd name="T38" fmla="*/ 826 w 1355"/>
                <a:gd name="T39" fmla="*/ 1318 h 2277"/>
                <a:gd name="T40" fmla="*/ 830 w 1355"/>
                <a:gd name="T41" fmla="*/ 1333 h 2277"/>
                <a:gd name="T42" fmla="*/ 871 w 1355"/>
                <a:gd name="T43" fmla="*/ 1326 h 2277"/>
                <a:gd name="T44" fmla="*/ 896 w 1355"/>
                <a:gd name="T45" fmla="*/ 1315 h 2277"/>
                <a:gd name="T46" fmla="*/ 919 w 1355"/>
                <a:gd name="T47" fmla="*/ 1286 h 2277"/>
                <a:gd name="T48" fmla="*/ 1138 w 1355"/>
                <a:gd name="T49" fmla="*/ 871 h 2277"/>
                <a:gd name="T50" fmla="*/ 1145 w 1355"/>
                <a:gd name="T51" fmla="*/ 831 h 2277"/>
                <a:gd name="T52" fmla="*/ 1148 w 1355"/>
                <a:gd name="T53" fmla="*/ 71 h 2277"/>
                <a:gd name="T54" fmla="*/ 1162 w 1355"/>
                <a:gd name="T55" fmla="*/ 39 h 2277"/>
                <a:gd name="T56" fmla="*/ 1186 w 1355"/>
                <a:gd name="T57" fmla="*/ 15 h 2277"/>
                <a:gd name="T58" fmla="*/ 1218 w 1355"/>
                <a:gd name="T59" fmla="*/ 1 h 2277"/>
                <a:gd name="T60" fmla="*/ 1245 w 1355"/>
                <a:gd name="T61" fmla="*/ 0 h 2277"/>
                <a:gd name="T62" fmla="*/ 1279 w 1355"/>
                <a:gd name="T63" fmla="*/ 10 h 2277"/>
                <a:gd name="T64" fmla="*/ 1306 w 1355"/>
                <a:gd name="T65" fmla="*/ 32 h 2277"/>
                <a:gd name="T66" fmla="*/ 1321 w 1355"/>
                <a:gd name="T67" fmla="*/ 63 h 2277"/>
                <a:gd name="T68" fmla="*/ 1326 w 1355"/>
                <a:gd name="T69" fmla="*/ 90 h 2277"/>
                <a:gd name="T70" fmla="*/ 1353 w 1355"/>
                <a:gd name="T71" fmla="*/ 911 h 2277"/>
                <a:gd name="T72" fmla="*/ 1332 w 1355"/>
                <a:gd name="T73" fmla="*/ 966 h 2277"/>
                <a:gd name="T74" fmla="*/ 1142 w 1355"/>
                <a:gd name="T75" fmla="*/ 1470 h 2277"/>
                <a:gd name="T76" fmla="*/ 1067 w 1355"/>
                <a:gd name="T77" fmla="*/ 1644 h 2277"/>
                <a:gd name="T78" fmla="*/ 1045 w 1355"/>
                <a:gd name="T79" fmla="*/ 1682 h 2277"/>
                <a:gd name="T80" fmla="*/ 1006 w 1355"/>
                <a:gd name="T81" fmla="*/ 1715 h 2277"/>
                <a:gd name="T82" fmla="*/ 909 w 1355"/>
                <a:gd name="T83" fmla="*/ 1774 h 2277"/>
                <a:gd name="T84" fmla="*/ 616 w 1355"/>
                <a:gd name="T85" fmla="*/ 1936 h 2277"/>
                <a:gd name="T86" fmla="*/ 571 w 1355"/>
                <a:gd name="T87" fmla="*/ 1967 h 2277"/>
                <a:gd name="T88" fmla="*/ 548 w 1355"/>
                <a:gd name="T89" fmla="*/ 2007 h 2277"/>
                <a:gd name="T90" fmla="*/ 543 w 1355"/>
                <a:gd name="T91" fmla="*/ 2040 h 2277"/>
                <a:gd name="T92" fmla="*/ 554 w 1355"/>
                <a:gd name="T93" fmla="*/ 2217 h 2277"/>
                <a:gd name="T94" fmla="*/ 546 w 1355"/>
                <a:gd name="T95" fmla="*/ 2255 h 2277"/>
                <a:gd name="T96" fmla="*/ 531 w 1355"/>
                <a:gd name="T97" fmla="*/ 2270 h 2277"/>
                <a:gd name="T98" fmla="*/ 498 w 1355"/>
                <a:gd name="T99" fmla="*/ 2277 h 2277"/>
                <a:gd name="T100" fmla="*/ 31 w 1355"/>
                <a:gd name="T101" fmla="*/ 2276 h 2277"/>
                <a:gd name="T102" fmla="*/ 5 w 1355"/>
                <a:gd name="T103" fmla="*/ 2256 h 2277"/>
                <a:gd name="T104" fmla="*/ 0 w 1355"/>
                <a:gd name="T105" fmla="*/ 2221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5" h="2277">
                  <a:moveTo>
                    <a:pt x="0" y="2221"/>
                  </a:moveTo>
                  <a:lnTo>
                    <a:pt x="0" y="2068"/>
                  </a:lnTo>
                  <a:lnTo>
                    <a:pt x="0" y="2068"/>
                  </a:lnTo>
                  <a:lnTo>
                    <a:pt x="2" y="2020"/>
                  </a:lnTo>
                  <a:lnTo>
                    <a:pt x="5" y="1973"/>
                  </a:lnTo>
                  <a:lnTo>
                    <a:pt x="7" y="1951"/>
                  </a:lnTo>
                  <a:lnTo>
                    <a:pt x="10" y="1930"/>
                  </a:lnTo>
                  <a:lnTo>
                    <a:pt x="15" y="1909"/>
                  </a:lnTo>
                  <a:lnTo>
                    <a:pt x="19" y="1888"/>
                  </a:lnTo>
                  <a:lnTo>
                    <a:pt x="25" y="1868"/>
                  </a:lnTo>
                  <a:lnTo>
                    <a:pt x="30" y="1848"/>
                  </a:lnTo>
                  <a:lnTo>
                    <a:pt x="37" y="1830"/>
                  </a:lnTo>
                  <a:lnTo>
                    <a:pt x="44" y="1812"/>
                  </a:lnTo>
                  <a:lnTo>
                    <a:pt x="51" y="1793"/>
                  </a:lnTo>
                  <a:lnTo>
                    <a:pt x="60" y="1776"/>
                  </a:lnTo>
                  <a:lnTo>
                    <a:pt x="69" y="1759"/>
                  </a:lnTo>
                  <a:lnTo>
                    <a:pt x="79" y="1741"/>
                  </a:lnTo>
                  <a:lnTo>
                    <a:pt x="89" y="1726"/>
                  </a:lnTo>
                  <a:lnTo>
                    <a:pt x="101" y="1709"/>
                  </a:lnTo>
                  <a:lnTo>
                    <a:pt x="112" y="1694"/>
                  </a:lnTo>
                  <a:lnTo>
                    <a:pt x="125" y="1678"/>
                  </a:lnTo>
                  <a:lnTo>
                    <a:pt x="139" y="1663"/>
                  </a:lnTo>
                  <a:lnTo>
                    <a:pt x="152" y="1648"/>
                  </a:lnTo>
                  <a:lnTo>
                    <a:pt x="166" y="1634"/>
                  </a:lnTo>
                  <a:lnTo>
                    <a:pt x="182" y="1620"/>
                  </a:lnTo>
                  <a:lnTo>
                    <a:pt x="215" y="1592"/>
                  </a:lnTo>
                  <a:lnTo>
                    <a:pt x="250" y="1564"/>
                  </a:lnTo>
                  <a:lnTo>
                    <a:pt x="290" y="1538"/>
                  </a:lnTo>
                  <a:lnTo>
                    <a:pt x="332" y="1512"/>
                  </a:lnTo>
                  <a:lnTo>
                    <a:pt x="332" y="1512"/>
                  </a:lnTo>
                  <a:lnTo>
                    <a:pt x="359" y="1496"/>
                  </a:lnTo>
                  <a:lnTo>
                    <a:pt x="370" y="1487"/>
                  </a:lnTo>
                  <a:lnTo>
                    <a:pt x="380" y="1479"/>
                  </a:lnTo>
                  <a:lnTo>
                    <a:pt x="388" y="1472"/>
                  </a:lnTo>
                  <a:lnTo>
                    <a:pt x="396" y="1463"/>
                  </a:lnTo>
                  <a:lnTo>
                    <a:pt x="404" y="1453"/>
                  </a:lnTo>
                  <a:lnTo>
                    <a:pt x="412" y="1443"/>
                  </a:lnTo>
                  <a:lnTo>
                    <a:pt x="412" y="1443"/>
                  </a:lnTo>
                  <a:lnTo>
                    <a:pt x="467" y="1360"/>
                  </a:lnTo>
                  <a:lnTo>
                    <a:pt x="529" y="1270"/>
                  </a:lnTo>
                  <a:lnTo>
                    <a:pt x="656" y="1087"/>
                  </a:lnTo>
                  <a:lnTo>
                    <a:pt x="765" y="932"/>
                  </a:lnTo>
                  <a:lnTo>
                    <a:pt x="827" y="846"/>
                  </a:lnTo>
                  <a:lnTo>
                    <a:pt x="827" y="846"/>
                  </a:lnTo>
                  <a:lnTo>
                    <a:pt x="836" y="834"/>
                  </a:lnTo>
                  <a:lnTo>
                    <a:pt x="846" y="823"/>
                  </a:lnTo>
                  <a:lnTo>
                    <a:pt x="856" y="814"/>
                  </a:lnTo>
                  <a:lnTo>
                    <a:pt x="867" y="806"/>
                  </a:lnTo>
                  <a:lnTo>
                    <a:pt x="877" y="799"/>
                  </a:lnTo>
                  <a:lnTo>
                    <a:pt x="887" y="794"/>
                  </a:lnTo>
                  <a:lnTo>
                    <a:pt x="898" y="791"/>
                  </a:lnTo>
                  <a:lnTo>
                    <a:pt x="908" y="787"/>
                  </a:lnTo>
                  <a:lnTo>
                    <a:pt x="919" y="786"/>
                  </a:lnTo>
                  <a:lnTo>
                    <a:pt x="929" y="785"/>
                  </a:lnTo>
                  <a:lnTo>
                    <a:pt x="939" y="785"/>
                  </a:lnTo>
                  <a:lnTo>
                    <a:pt x="949" y="786"/>
                  </a:lnTo>
                  <a:lnTo>
                    <a:pt x="959" y="788"/>
                  </a:lnTo>
                  <a:lnTo>
                    <a:pt x="969" y="792"/>
                  </a:lnTo>
                  <a:lnTo>
                    <a:pt x="977" y="796"/>
                  </a:lnTo>
                  <a:lnTo>
                    <a:pt x="985" y="800"/>
                  </a:lnTo>
                  <a:lnTo>
                    <a:pt x="994" y="806"/>
                  </a:lnTo>
                  <a:lnTo>
                    <a:pt x="1002" y="812"/>
                  </a:lnTo>
                  <a:lnTo>
                    <a:pt x="1008" y="818"/>
                  </a:lnTo>
                  <a:lnTo>
                    <a:pt x="1015" y="826"/>
                  </a:lnTo>
                  <a:lnTo>
                    <a:pt x="1021" y="834"/>
                  </a:lnTo>
                  <a:lnTo>
                    <a:pt x="1026" y="841"/>
                  </a:lnTo>
                  <a:lnTo>
                    <a:pt x="1031" y="850"/>
                  </a:lnTo>
                  <a:lnTo>
                    <a:pt x="1034" y="859"/>
                  </a:lnTo>
                  <a:lnTo>
                    <a:pt x="1036" y="868"/>
                  </a:lnTo>
                  <a:lnTo>
                    <a:pt x="1038" y="878"/>
                  </a:lnTo>
                  <a:lnTo>
                    <a:pt x="1038" y="888"/>
                  </a:lnTo>
                  <a:lnTo>
                    <a:pt x="1038" y="898"/>
                  </a:lnTo>
                  <a:lnTo>
                    <a:pt x="1037" y="908"/>
                  </a:lnTo>
                  <a:lnTo>
                    <a:pt x="1035" y="918"/>
                  </a:lnTo>
                  <a:lnTo>
                    <a:pt x="1031" y="929"/>
                  </a:lnTo>
                  <a:lnTo>
                    <a:pt x="1026" y="939"/>
                  </a:lnTo>
                  <a:lnTo>
                    <a:pt x="830" y="1308"/>
                  </a:lnTo>
                  <a:lnTo>
                    <a:pt x="830" y="1308"/>
                  </a:lnTo>
                  <a:lnTo>
                    <a:pt x="828" y="1312"/>
                  </a:lnTo>
                  <a:lnTo>
                    <a:pt x="826" y="1318"/>
                  </a:lnTo>
                  <a:lnTo>
                    <a:pt x="826" y="1322"/>
                  </a:lnTo>
                  <a:lnTo>
                    <a:pt x="826" y="1327"/>
                  </a:lnTo>
                  <a:lnTo>
                    <a:pt x="828" y="1331"/>
                  </a:lnTo>
                  <a:lnTo>
                    <a:pt x="830" y="1333"/>
                  </a:lnTo>
                  <a:lnTo>
                    <a:pt x="835" y="1334"/>
                  </a:lnTo>
                  <a:lnTo>
                    <a:pt x="840" y="1333"/>
                  </a:lnTo>
                  <a:lnTo>
                    <a:pt x="840" y="1333"/>
                  </a:lnTo>
                  <a:lnTo>
                    <a:pt x="871" y="1326"/>
                  </a:lnTo>
                  <a:lnTo>
                    <a:pt x="871" y="1326"/>
                  </a:lnTo>
                  <a:lnTo>
                    <a:pt x="881" y="1322"/>
                  </a:lnTo>
                  <a:lnTo>
                    <a:pt x="889" y="1319"/>
                  </a:lnTo>
                  <a:lnTo>
                    <a:pt x="896" y="1315"/>
                  </a:lnTo>
                  <a:lnTo>
                    <a:pt x="902" y="1309"/>
                  </a:lnTo>
                  <a:lnTo>
                    <a:pt x="907" y="1303"/>
                  </a:lnTo>
                  <a:lnTo>
                    <a:pt x="911" y="1298"/>
                  </a:lnTo>
                  <a:lnTo>
                    <a:pt x="919" y="1286"/>
                  </a:lnTo>
                  <a:lnTo>
                    <a:pt x="919" y="1286"/>
                  </a:lnTo>
                  <a:lnTo>
                    <a:pt x="1131" y="886"/>
                  </a:lnTo>
                  <a:lnTo>
                    <a:pt x="1131" y="886"/>
                  </a:lnTo>
                  <a:lnTo>
                    <a:pt x="1138" y="871"/>
                  </a:lnTo>
                  <a:lnTo>
                    <a:pt x="1142" y="858"/>
                  </a:lnTo>
                  <a:lnTo>
                    <a:pt x="1144" y="845"/>
                  </a:lnTo>
                  <a:lnTo>
                    <a:pt x="1145" y="831"/>
                  </a:lnTo>
                  <a:lnTo>
                    <a:pt x="1145" y="831"/>
                  </a:lnTo>
                  <a:lnTo>
                    <a:pt x="1147" y="90"/>
                  </a:lnTo>
                  <a:lnTo>
                    <a:pt x="1147" y="90"/>
                  </a:lnTo>
                  <a:lnTo>
                    <a:pt x="1147" y="80"/>
                  </a:lnTo>
                  <a:lnTo>
                    <a:pt x="1148" y="71"/>
                  </a:lnTo>
                  <a:lnTo>
                    <a:pt x="1150" y="63"/>
                  </a:lnTo>
                  <a:lnTo>
                    <a:pt x="1153" y="54"/>
                  </a:lnTo>
                  <a:lnTo>
                    <a:pt x="1158" y="47"/>
                  </a:lnTo>
                  <a:lnTo>
                    <a:pt x="1162" y="39"/>
                  </a:lnTo>
                  <a:lnTo>
                    <a:pt x="1166" y="32"/>
                  </a:lnTo>
                  <a:lnTo>
                    <a:pt x="1173" y="26"/>
                  </a:lnTo>
                  <a:lnTo>
                    <a:pt x="1179" y="20"/>
                  </a:lnTo>
                  <a:lnTo>
                    <a:pt x="1186" y="15"/>
                  </a:lnTo>
                  <a:lnTo>
                    <a:pt x="1193" y="10"/>
                  </a:lnTo>
                  <a:lnTo>
                    <a:pt x="1201" y="7"/>
                  </a:lnTo>
                  <a:lnTo>
                    <a:pt x="1210" y="3"/>
                  </a:lnTo>
                  <a:lnTo>
                    <a:pt x="1218" y="1"/>
                  </a:lnTo>
                  <a:lnTo>
                    <a:pt x="1227" y="0"/>
                  </a:lnTo>
                  <a:lnTo>
                    <a:pt x="1236" y="0"/>
                  </a:lnTo>
                  <a:lnTo>
                    <a:pt x="1236" y="0"/>
                  </a:lnTo>
                  <a:lnTo>
                    <a:pt x="1245" y="0"/>
                  </a:lnTo>
                  <a:lnTo>
                    <a:pt x="1254" y="1"/>
                  </a:lnTo>
                  <a:lnTo>
                    <a:pt x="1263" y="3"/>
                  </a:lnTo>
                  <a:lnTo>
                    <a:pt x="1271" y="7"/>
                  </a:lnTo>
                  <a:lnTo>
                    <a:pt x="1279" y="10"/>
                  </a:lnTo>
                  <a:lnTo>
                    <a:pt x="1286" y="15"/>
                  </a:lnTo>
                  <a:lnTo>
                    <a:pt x="1294" y="20"/>
                  </a:lnTo>
                  <a:lnTo>
                    <a:pt x="1299" y="26"/>
                  </a:lnTo>
                  <a:lnTo>
                    <a:pt x="1306" y="32"/>
                  </a:lnTo>
                  <a:lnTo>
                    <a:pt x="1310" y="39"/>
                  </a:lnTo>
                  <a:lnTo>
                    <a:pt x="1315" y="47"/>
                  </a:lnTo>
                  <a:lnTo>
                    <a:pt x="1319" y="54"/>
                  </a:lnTo>
                  <a:lnTo>
                    <a:pt x="1321" y="63"/>
                  </a:lnTo>
                  <a:lnTo>
                    <a:pt x="1323" y="71"/>
                  </a:lnTo>
                  <a:lnTo>
                    <a:pt x="1326" y="80"/>
                  </a:lnTo>
                  <a:lnTo>
                    <a:pt x="1326" y="90"/>
                  </a:lnTo>
                  <a:lnTo>
                    <a:pt x="1326" y="90"/>
                  </a:lnTo>
                  <a:lnTo>
                    <a:pt x="1355" y="880"/>
                  </a:lnTo>
                  <a:lnTo>
                    <a:pt x="1355" y="880"/>
                  </a:lnTo>
                  <a:lnTo>
                    <a:pt x="1355" y="897"/>
                  </a:lnTo>
                  <a:lnTo>
                    <a:pt x="1353" y="911"/>
                  </a:lnTo>
                  <a:lnTo>
                    <a:pt x="1349" y="924"/>
                  </a:lnTo>
                  <a:lnTo>
                    <a:pt x="1343" y="938"/>
                  </a:lnTo>
                  <a:lnTo>
                    <a:pt x="1343" y="938"/>
                  </a:lnTo>
                  <a:lnTo>
                    <a:pt x="1332" y="966"/>
                  </a:lnTo>
                  <a:lnTo>
                    <a:pt x="1307" y="1034"/>
                  </a:lnTo>
                  <a:lnTo>
                    <a:pt x="1232" y="1239"/>
                  </a:lnTo>
                  <a:lnTo>
                    <a:pt x="1186" y="1357"/>
                  </a:lnTo>
                  <a:lnTo>
                    <a:pt x="1142" y="1470"/>
                  </a:lnTo>
                  <a:lnTo>
                    <a:pt x="1121" y="1522"/>
                  </a:lnTo>
                  <a:lnTo>
                    <a:pt x="1101" y="1570"/>
                  </a:lnTo>
                  <a:lnTo>
                    <a:pt x="1084" y="1611"/>
                  </a:lnTo>
                  <a:lnTo>
                    <a:pt x="1067" y="1644"/>
                  </a:lnTo>
                  <a:lnTo>
                    <a:pt x="1067" y="1644"/>
                  </a:lnTo>
                  <a:lnTo>
                    <a:pt x="1059" y="1659"/>
                  </a:lnTo>
                  <a:lnTo>
                    <a:pt x="1052" y="1673"/>
                  </a:lnTo>
                  <a:lnTo>
                    <a:pt x="1045" y="1682"/>
                  </a:lnTo>
                  <a:lnTo>
                    <a:pt x="1039" y="1689"/>
                  </a:lnTo>
                  <a:lnTo>
                    <a:pt x="1032" y="1696"/>
                  </a:lnTo>
                  <a:lnTo>
                    <a:pt x="1025" y="1701"/>
                  </a:lnTo>
                  <a:lnTo>
                    <a:pt x="1006" y="1715"/>
                  </a:lnTo>
                  <a:lnTo>
                    <a:pt x="1006" y="1715"/>
                  </a:lnTo>
                  <a:lnTo>
                    <a:pt x="986" y="1728"/>
                  </a:lnTo>
                  <a:lnTo>
                    <a:pt x="963" y="1743"/>
                  </a:lnTo>
                  <a:lnTo>
                    <a:pt x="909" y="1774"/>
                  </a:lnTo>
                  <a:lnTo>
                    <a:pt x="848" y="1809"/>
                  </a:lnTo>
                  <a:lnTo>
                    <a:pt x="785" y="1843"/>
                  </a:lnTo>
                  <a:lnTo>
                    <a:pt x="665" y="1908"/>
                  </a:lnTo>
                  <a:lnTo>
                    <a:pt x="616" y="1936"/>
                  </a:lnTo>
                  <a:lnTo>
                    <a:pt x="596" y="1949"/>
                  </a:lnTo>
                  <a:lnTo>
                    <a:pt x="580" y="1959"/>
                  </a:lnTo>
                  <a:lnTo>
                    <a:pt x="580" y="1959"/>
                  </a:lnTo>
                  <a:lnTo>
                    <a:pt x="571" y="1967"/>
                  </a:lnTo>
                  <a:lnTo>
                    <a:pt x="563" y="1976"/>
                  </a:lnTo>
                  <a:lnTo>
                    <a:pt x="557" y="1986"/>
                  </a:lnTo>
                  <a:lnTo>
                    <a:pt x="552" y="1995"/>
                  </a:lnTo>
                  <a:lnTo>
                    <a:pt x="548" y="2007"/>
                  </a:lnTo>
                  <a:lnTo>
                    <a:pt x="545" y="2018"/>
                  </a:lnTo>
                  <a:lnTo>
                    <a:pt x="543" y="2029"/>
                  </a:lnTo>
                  <a:lnTo>
                    <a:pt x="543" y="2040"/>
                  </a:lnTo>
                  <a:lnTo>
                    <a:pt x="543" y="2040"/>
                  </a:lnTo>
                  <a:lnTo>
                    <a:pt x="544" y="2065"/>
                  </a:lnTo>
                  <a:lnTo>
                    <a:pt x="546" y="2110"/>
                  </a:lnTo>
                  <a:lnTo>
                    <a:pt x="554" y="2217"/>
                  </a:lnTo>
                  <a:lnTo>
                    <a:pt x="554" y="2217"/>
                  </a:lnTo>
                  <a:lnTo>
                    <a:pt x="554" y="2229"/>
                  </a:lnTo>
                  <a:lnTo>
                    <a:pt x="553" y="2241"/>
                  </a:lnTo>
                  <a:lnTo>
                    <a:pt x="549" y="2251"/>
                  </a:lnTo>
                  <a:lnTo>
                    <a:pt x="546" y="2255"/>
                  </a:lnTo>
                  <a:lnTo>
                    <a:pt x="543" y="2260"/>
                  </a:lnTo>
                  <a:lnTo>
                    <a:pt x="540" y="2264"/>
                  </a:lnTo>
                  <a:lnTo>
                    <a:pt x="535" y="2267"/>
                  </a:lnTo>
                  <a:lnTo>
                    <a:pt x="531" y="2270"/>
                  </a:lnTo>
                  <a:lnTo>
                    <a:pt x="525" y="2273"/>
                  </a:lnTo>
                  <a:lnTo>
                    <a:pt x="520" y="2274"/>
                  </a:lnTo>
                  <a:lnTo>
                    <a:pt x="513" y="2276"/>
                  </a:lnTo>
                  <a:lnTo>
                    <a:pt x="498" y="2277"/>
                  </a:lnTo>
                  <a:lnTo>
                    <a:pt x="498" y="2277"/>
                  </a:lnTo>
                  <a:lnTo>
                    <a:pt x="42" y="2277"/>
                  </a:lnTo>
                  <a:lnTo>
                    <a:pt x="42" y="2277"/>
                  </a:lnTo>
                  <a:lnTo>
                    <a:pt x="31" y="2276"/>
                  </a:lnTo>
                  <a:lnTo>
                    <a:pt x="21" y="2274"/>
                  </a:lnTo>
                  <a:lnTo>
                    <a:pt x="15" y="2270"/>
                  </a:lnTo>
                  <a:lnTo>
                    <a:pt x="8" y="2264"/>
                  </a:lnTo>
                  <a:lnTo>
                    <a:pt x="5" y="2256"/>
                  </a:lnTo>
                  <a:lnTo>
                    <a:pt x="2" y="2246"/>
                  </a:lnTo>
                  <a:lnTo>
                    <a:pt x="0" y="2234"/>
                  </a:lnTo>
                  <a:lnTo>
                    <a:pt x="0" y="2221"/>
                  </a:lnTo>
                  <a:lnTo>
                    <a:pt x="0" y="2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4" name="Grafika 43">
            <a:extLst>
              <a:ext uri="{FF2B5EF4-FFF2-40B4-BE49-F238E27FC236}">
                <a16:creationId xmlns:a16="http://schemas.microsoft.com/office/drawing/2014/main" id="{8C2C385F-C4DF-46E4-9E68-8CA69BCB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4793" y="3720589"/>
            <a:ext cx="420642" cy="420642"/>
          </a:xfrm>
          <a:prstGeom prst="rect">
            <a:avLst/>
          </a:prstGeom>
        </p:spPr>
      </p:pic>
      <p:pic>
        <p:nvPicPr>
          <p:cNvPr id="45" name="Grafika 44" descr="Roślina z wypełnieniem pełnym">
            <a:extLst>
              <a:ext uri="{FF2B5EF4-FFF2-40B4-BE49-F238E27FC236}">
                <a16:creationId xmlns:a16="http://schemas.microsoft.com/office/drawing/2014/main" id="{C747CAF2-A589-4959-A749-86EF03A05F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3102" y="3695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3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Korzyści bliskiej lokalizacji parku narodowego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5. Jakie według Pana(i) są korzyści bliskiej lokalizacji parku narodowego?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661639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39" name="Symbol zastępczy zawartości 4">
            <a:extLst>
              <a:ext uri="{FF2B5EF4-FFF2-40B4-BE49-F238E27FC236}">
                <a16:creationId xmlns:a16="http://schemas.microsoft.com/office/drawing/2014/main" id="{3110A4D7-216D-49FB-8DFC-BF22B4385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170806"/>
              </p:ext>
            </p:extLst>
          </p:nvPr>
        </p:nvGraphicFramePr>
        <p:xfrm>
          <a:off x="937437" y="4039751"/>
          <a:ext cx="2789080" cy="15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id="{EAFE3709-6E28-4455-9B40-2211B734F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94073"/>
              </p:ext>
            </p:extLst>
          </p:nvPr>
        </p:nvGraphicFramePr>
        <p:xfrm>
          <a:off x="658792" y="2210434"/>
          <a:ext cx="8055370" cy="68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7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zdrowotne: dobra jakość powietrza, wody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Obcowanie z naturą, bliskość natury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Możliwość częstych odwiedzin Parku Narodowego (np. w celu odpoczynku)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Spokój i cisza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estetyczne: ładna okolica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4FD5B44F-D381-47B3-B385-AFA356869FDD}"/>
              </a:ext>
            </a:extLst>
          </p:cNvPr>
          <p:cNvSpPr/>
          <p:nvPr/>
        </p:nvSpPr>
        <p:spPr>
          <a:xfrm>
            <a:off x="511257" y="1555119"/>
            <a:ext cx="8202907" cy="1427168"/>
          </a:xfrm>
          <a:prstGeom prst="roundRect">
            <a:avLst>
              <a:gd name="adj" fmla="val 17701"/>
            </a:avLst>
          </a:prstGeom>
          <a:noFill/>
          <a:ln w="6350">
            <a:solidFill>
              <a:srgbClr val="AAD69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81406E7-1E81-4391-A942-660AFA6B4606}"/>
              </a:ext>
            </a:extLst>
          </p:cNvPr>
          <p:cNvSpPr txBox="1"/>
          <p:nvPr/>
        </p:nvSpPr>
        <p:spPr>
          <a:xfrm>
            <a:off x="1868048" y="1400496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graphicFrame>
        <p:nvGraphicFramePr>
          <p:cNvPr id="43" name="Tabela 42">
            <a:extLst>
              <a:ext uri="{FF2B5EF4-FFF2-40B4-BE49-F238E27FC236}">
                <a16:creationId xmlns:a16="http://schemas.microsoft.com/office/drawing/2014/main" id="{ACAA4B33-0429-41E4-8C44-BE347CEE2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44101"/>
              </p:ext>
            </p:extLst>
          </p:nvPr>
        </p:nvGraphicFramePr>
        <p:xfrm>
          <a:off x="511253" y="3889958"/>
          <a:ext cx="8202904" cy="129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63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608497383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3731940937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3764901892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998647096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2620607723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459168990"/>
                    </a:ext>
                  </a:extLst>
                </a:gridCol>
                <a:gridCol w="1025363">
                  <a:extLst>
                    <a:ext uri="{9D8B030D-6E8A-4147-A177-3AD203B41FA5}">
                      <a16:colId xmlns:a16="http://schemas.microsoft.com/office/drawing/2014/main" val="382623595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Rozbudowana i dobrze utrzymana infrastruktura turystyczna (ścieżki rowerowe, turystyczne)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Rozbudowana infrastruktura turystyczna (hotele, restauracje, atrakcje)</a:t>
                      </a:r>
                    </a:p>
                    <a:p>
                      <a:pPr marL="0" algn="ctr" defTabSz="914400" rtl="0" eaLnBrk="1" fontAlgn="ctr" latinLnBrk="0" hangingPunct="1"/>
                      <a:endParaRPr lang="pl-PL" sz="1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Wartości edukacyjne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Ochrona przyrody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Brak korzyści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Mniejsza ingerencja człowieka (np. niższa zabudowa, zredukowana infrastruktura)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Inna korzyść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pic>
        <p:nvPicPr>
          <p:cNvPr id="52" name="Grafika 51" descr="Korzyści bliskiej lokalizacji parku narodowego&#10;&#10;Obraz przedstawia korzyść z bliskiej lokalizacji parku narodowego: inna korzyść - 5%.&#10;&#10;">
            <a:extLst>
              <a:ext uri="{FF2B5EF4-FFF2-40B4-BE49-F238E27FC236}">
                <a16:creationId xmlns:a16="http://schemas.microsoft.com/office/drawing/2014/main" id="{2F29D2E2-2286-437B-A72F-C41037977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2894" y="3274220"/>
            <a:ext cx="504000" cy="504000"/>
          </a:xfrm>
          <a:prstGeom prst="rect">
            <a:avLst/>
          </a:prstGeom>
        </p:spPr>
      </p:pic>
      <p:sp>
        <p:nvSpPr>
          <p:cNvPr id="53" name="Freeform 8" descr="Korzyści bliskiej lokalizacji parku narodowego&#10;&#10;Obraz przedstawia korzyść z bliskiej lokalizacji parku narodowego:  nie wiem, trudno powiedzieć - 8%. &#10;">
            <a:extLst>
              <a:ext uri="{FF2B5EF4-FFF2-40B4-BE49-F238E27FC236}">
                <a16:creationId xmlns:a16="http://schemas.microsoft.com/office/drawing/2014/main" id="{CB2C4D7E-5CB0-4A1E-AE75-3B599571D4DB}"/>
              </a:ext>
            </a:extLst>
          </p:cNvPr>
          <p:cNvSpPr>
            <a:spLocks noEditPoints="1"/>
          </p:cNvSpPr>
          <p:nvPr/>
        </p:nvSpPr>
        <p:spPr bwMode="auto">
          <a:xfrm>
            <a:off x="8102256" y="3362097"/>
            <a:ext cx="283638" cy="328246"/>
          </a:xfrm>
          <a:custGeom>
            <a:avLst/>
            <a:gdLst>
              <a:gd name="T0" fmla="*/ 1214 w 1347"/>
              <a:gd name="T1" fmla="*/ 648 h 1560"/>
              <a:gd name="T2" fmla="*/ 1188 w 1347"/>
              <a:gd name="T3" fmla="*/ 547 h 1560"/>
              <a:gd name="T4" fmla="*/ 1212 w 1347"/>
              <a:gd name="T5" fmla="*/ 472 h 1560"/>
              <a:gd name="T6" fmla="*/ 1147 w 1347"/>
              <a:gd name="T7" fmla="*/ 300 h 1560"/>
              <a:gd name="T8" fmla="*/ 983 w 1347"/>
              <a:gd name="T9" fmla="*/ 120 h 1560"/>
              <a:gd name="T10" fmla="*/ 764 w 1347"/>
              <a:gd name="T11" fmla="*/ 18 h 1560"/>
              <a:gd name="T12" fmla="*/ 516 w 1347"/>
              <a:gd name="T13" fmla="*/ 10 h 1560"/>
              <a:gd name="T14" fmla="*/ 323 w 1347"/>
              <a:gd name="T15" fmla="*/ 75 h 1560"/>
              <a:gd name="T16" fmla="*/ 160 w 1347"/>
              <a:gd name="T17" fmla="*/ 206 h 1560"/>
              <a:gd name="T18" fmla="*/ 49 w 1347"/>
              <a:gd name="T19" fmla="*/ 380 h 1560"/>
              <a:gd name="T20" fmla="*/ 2 w 1347"/>
              <a:gd name="T21" fmla="*/ 584 h 1560"/>
              <a:gd name="T22" fmla="*/ 22 w 1347"/>
              <a:gd name="T23" fmla="*/ 778 h 1560"/>
              <a:gd name="T24" fmla="*/ 119 w 1347"/>
              <a:gd name="T25" fmla="*/ 984 h 1560"/>
              <a:gd name="T26" fmla="*/ 230 w 1347"/>
              <a:gd name="T27" fmla="*/ 1106 h 1560"/>
              <a:gd name="T28" fmla="*/ 235 w 1347"/>
              <a:gd name="T29" fmla="*/ 1514 h 1560"/>
              <a:gd name="T30" fmla="*/ 558 w 1347"/>
              <a:gd name="T31" fmla="*/ 1559 h 1560"/>
              <a:gd name="T32" fmla="*/ 811 w 1347"/>
              <a:gd name="T33" fmla="*/ 1546 h 1560"/>
              <a:gd name="T34" fmla="*/ 1067 w 1347"/>
              <a:gd name="T35" fmla="*/ 1335 h 1560"/>
              <a:gd name="T36" fmla="*/ 1156 w 1347"/>
              <a:gd name="T37" fmla="*/ 1306 h 1560"/>
              <a:gd name="T38" fmla="*/ 1203 w 1347"/>
              <a:gd name="T39" fmla="*/ 1214 h 1560"/>
              <a:gd name="T40" fmla="*/ 1196 w 1347"/>
              <a:gd name="T41" fmla="*/ 1121 h 1560"/>
              <a:gd name="T42" fmla="*/ 1167 w 1347"/>
              <a:gd name="T43" fmla="*/ 1089 h 1560"/>
              <a:gd name="T44" fmla="*/ 1194 w 1347"/>
              <a:gd name="T45" fmla="*/ 1059 h 1560"/>
              <a:gd name="T46" fmla="*/ 1203 w 1347"/>
              <a:gd name="T47" fmla="*/ 1021 h 1560"/>
              <a:gd name="T48" fmla="*/ 1260 w 1347"/>
              <a:gd name="T49" fmla="*/ 980 h 1560"/>
              <a:gd name="T50" fmla="*/ 1333 w 1347"/>
              <a:gd name="T51" fmla="*/ 937 h 1560"/>
              <a:gd name="T52" fmla="*/ 1346 w 1347"/>
              <a:gd name="T53" fmla="*/ 881 h 1560"/>
              <a:gd name="T54" fmla="*/ 663 w 1347"/>
              <a:gd name="T55" fmla="*/ 1304 h 1560"/>
              <a:gd name="T56" fmla="*/ 580 w 1347"/>
              <a:gd name="T57" fmla="*/ 1316 h 1560"/>
              <a:gd name="T58" fmla="*/ 509 w 1347"/>
              <a:gd name="T59" fmla="*/ 1273 h 1560"/>
              <a:gd name="T60" fmla="*/ 482 w 1347"/>
              <a:gd name="T61" fmla="*/ 1196 h 1560"/>
              <a:gd name="T62" fmla="*/ 518 w 1347"/>
              <a:gd name="T63" fmla="*/ 1109 h 1560"/>
              <a:gd name="T64" fmla="*/ 591 w 1347"/>
              <a:gd name="T65" fmla="*/ 1074 h 1560"/>
              <a:gd name="T66" fmla="*/ 673 w 1347"/>
              <a:gd name="T67" fmla="*/ 1094 h 1560"/>
              <a:gd name="T68" fmla="*/ 724 w 1347"/>
              <a:gd name="T69" fmla="*/ 1160 h 1560"/>
              <a:gd name="T70" fmla="*/ 720 w 1347"/>
              <a:gd name="T71" fmla="*/ 1243 h 1560"/>
              <a:gd name="T72" fmla="*/ 931 w 1347"/>
              <a:gd name="T73" fmla="*/ 596 h 1560"/>
              <a:gd name="T74" fmla="*/ 815 w 1347"/>
              <a:gd name="T75" fmla="*/ 744 h 1560"/>
              <a:gd name="T76" fmla="*/ 723 w 1347"/>
              <a:gd name="T77" fmla="*/ 851 h 1560"/>
              <a:gd name="T78" fmla="*/ 504 w 1347"/>
              <a:gd name="T79" fmla="*/ 992 h 1560"/>
              <a:gd name="T80" fmla="*/ 523 w 1347"/>
              <a:gd name="T81" fmla="*/ 827 h 1560"/>
              <a:gd name="T82" fmla="*/ 598 w 1347"/>
              <a:gd name="T83" fmla="*/ 693 h 1560"/>
              <a:gd name="T84" fmla="*/ 738 w 1347"/>
              <a:gd name="T85" fmla="*/ 555 h 1560"/>
              <a:gd name="T86" fmla="*/ 758 w 1347"/>
              <a:gd name="T87" fmla="*/ 479 h 1560"/>
              <a:gd name="T88" fmla="*/ 720 w 1347"/>
              <a:gd name="T89" fmla="*/ 413 h 1560"/>
              <a:gd name="T90" fmla="*/ 618 w 1347"/>
              <a:gd name="T91" fmla="*/ 381 h 1560"/>
              <a:gd name="T92" fmla="*/ 521 w 1347"/>
              <a:gd name="T93" fmla="*/ 411 h 1560"/>
              <a:gd name="T94" fmla="*/ 470 w 1347"/>
              <a:gd name="T95" fmla="*/ 490 h 1560"/>
              <a:gd name="T96" fmla="*/ 286 w 1347"/>
              <a:gd name="T97" fmla="*/ 453 h 1560"/>
              <a:gd name="T98" fmla="*/ 333 w 1347"/>
              <a:gd name="T99" fmla="*/ 340 h 1560"/>
              <a:gd name="T100" fmla="*/ 413 w 1347"/>
              <a:gd name="T101" fmla="*/ 261 h 1560"/>
              <a:gd name="T102" fmla="*/ 535 w 1347"/>
              <a:gd name="T103" fmla="*/ 211 h 1560"/>
              <a:gd name="T104" fmla="*/ 675 w 1347"/>
              <a:gd name="T105" fmla="*/ 205 h 1560"/>
              <a:gd name="T106" fmla="*/ 815 w 1347"/>
              <a:gd name="T107" fmla="*/ 249 h 1560"/>
              <a:gd name="T108" fmla="*/ 911 w 1347"/>
              <a:gd name="T109" fmla="*/ 347 h 1560"/>
              <a:gd name="T110" fmla="*/ 954 w 1347"/>
              <a:gd name="T111" fmla="*/ 493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47" h="1560">
                <a:moveTo>
                  <a:pt x="1341" y="866"/>
                </a:moveTo>
                <a:lnTo>
                  <a:pt x="1341" y="866"/>
                </a:lnTo>
                <a:lnTo>
                  <a:pt x="1334" y="850"/>
                </a:lnTo>
                <a:lnTo>
                  <a:pt x="1325" y="833"/>
                </a:lnTo>
                <a:lnTo>
                  <a:pt x="1302" y="795"/>
                </a:lnTo>
                <a:lnTo>
                  <a:pt x="1251" y="710"/>
                </a:lnTo>
                <a:lnTo>
                  <a:pt x="1226" y="669"/>
                </a:lnTo>
                <a:lnTo>
                  <a:pt x="1214" y="648"/>
                </a:lnTo>
                <a:lnTo>
                  <a:pt x="1205" y="629"/>
                </a:lnTo>
                <a:lnTo>
                  <a:pt x="1196" y="611"/>
                </a:lnTo>
                <a:lnTo>
                  <a:pt x="1191" y="595"/>
                </a:lnTo>
                <a:lnTo>
                  <a:pt x="1187" y="582"/>
                </a:lnTo>
                <a:lnTo>
                  <a:pt x="1186" y="569"/>
                </a:lnTo>
                <a:lnTo>
                  <a:pt x="1186" y="569"/>
                </a:lnTo>
                <a:lnTo>
                  <a:pt x="1186" y="557"/>
                </a:lnTo>
                <a:lnTo>
                  <a:pt x="1188" y="547"/>
                </a:lnTo>
                <a:lnTo>
                  <a:pt x="1191" y="537"/>
                </a:lnTo>
                <a:lnTo>
                  <a:pt x="1196" y="526"/>
                </a:lnTo>
                <a:lnTo>
                  <a:pt x="1196" y="526"/>
                </a:lnTo>
                <a:lnTo>
                  <a:pt x="1202" y="515"/>
                </a:lnTo>
                <a:lnTo>
                  <a:pt x="1206" y="506"/>
                </a:lnTo>
                <a:lnTo>
                  <a:pt x="1209" y="496"/>
                </a:lnTo>
                <a:lnTo>
                  <a:pt x="1211" y="484"/>
                </a:lnTo>
                <a:lnTo>
                  <a:pt x="1212" y="472"/>
                </a:lnTo>
                <a:lnTo>
                  <a:pt x="1212" y="458"/>
                </a:lnTo>
                <a:lnTo>
                  <a:pt x="1209" y="445"/>
                </a:lnTo>
                <a:lnTo>
                  <a:pt x="1209" y="445"/>
                </a:lnTo>
                <a:lnTo>
                  <a:pt x="1200" y="414"/>
                </a:lnTo>
                <a:lnTo>
                  <a:pt x="1189" y="384"/>
                </a:lnTo>
                <a:lnTo>
                  <a:pt x="1176" y="356"/>
                </a:lnTo>
                <a:lnTo>
                  <a:pt x="1163" y="327"/>
                </a:lnTo>
                <a:lnTo>
                  <a:pt x="1147" y="300"/>
                </a:lnTo>
                <a:lnTo>
                  <a:pt x="1131" y="274"/>
                </a:lnTo>
                <a:lnTo>
                  <a:pt x="1113" y="248"/>
                </a:lnTo>
                <a:lnTo>
                  <a:pt x="1094" y="225"/>
                </a:lnTo>
                <a:lnTo>
                  <a:pt x="1073" y="202"/>
                </a:lnTo>
                <a:lnTo>
                  <a:pt x="1052" y="179"/>
                </a:lnTo>
                <a:lnTo>
                  <a:pt x="1030" y="158"/>
                </a:lnTo>
                <a:lnTo>
                  <a:pt x="1008" y="139"/>
                </a:lnTo>
                <a:lnTo>
                  <a:pt x="983" y="120"/>
                </a:lnTo>
                <a:lnTo>
                  <a:pt x="959" y="103"/>
                </a:lnTo>
                <a:lnTo>
                  <a:pt x="932" y="87"/>
                </a:lnTo>
                <a:lnTo>
                  <a:pt x="906" y="72"/>
                </a:lnTo>
                <a:lnTo>
                  <a:pt x="879" y="58"/>
                </a:lnTo>
                <a:lnTo>
                  <a:pt x="851" y="47"/>
                </a:lnTo>
                <a:lnTo>
                  <a:pt x="823" y="35"/>
                </a:lnTo>
                <a:lnTo>
                  <a:pt x="794" y="27"/>
                </a:lnTo>
                <a:lnTo>
                  <a:pt x="764" y="18"/>
                </a:lnTo>
                <a:lnTo>
                  <a:pt x="734" y="12"/>
                </a:lnTo>
                <a:lnTo>
                  <a:pt x="704" y="6"/>
                </a:lnTo>
                <a:lnTo>
                  <a:pt x="674" y="3"/>
                </a:lnTo>
                <a:lnTo>
                  <a:pt x="642" y="1"/>
                </a:lnTo>
                <a:lnTo>
                  <a:pt x="611" y="0"/>
                </a:lnTo>
                <a:lnTo>
                  <a:pt x="579" y="2"/>
                </a:lnTo>
                <a:lnTo>
                  <a:pt x="548" y="4"/>
                </a:lnTo>
                <a:lnTo>
                  <a:pt x="516" y="10"/>
                </a:lnTo>
                <a:lnTo>
                  <a:pt x="484" y="15"/>
                </a:lnTo>
                <a:lnTo>
                  <a:pt x="452" y="23"/>
                </a:lnTo>
                <a:lnTo>
                  <a:pt x="421" y="33"/>
                </a:lnTo>
                <a:lnTo>
                  <a:pt x="421" y="33"/>
                </a:lnTo>
                <a:lnTo>
                  <a:pt x="396" y="42"/>
                </a:lnTo>
                <a:lnTo>
                  <a:pt x="371" y="52"/>
                </a:lnTo>
                <a:lnTo>
                  <a:pt x="346" y="64"/>
                </a:lnTo>
                <a:lnTo>
                  <a:pt x="323" y="75"/>
                </a:lnTo>
                <a:lnTo>
                  <a:pt x="299" y="89"/>
                </a:lnTo>
                <a:lnTo>
                  <a:pt x="277" y="103"/>
                </a:lnTo>
                <a:lnTo>
                  <a:pt x="256" y="118"/>
                </a:lnTo>
                <a:lnTo>
                  <a:pt x="235" y="134"/>
                </a:lnTo>
                <a:lnTo>
                  <a:pt x="215" y="151"/>
                </a:lnTo>
                <a:lnTo>
                  <a:pt x="196" y="169"/>
                </a:lnTo>
                <a:lnTo>
                  <a:pt x="178" y="187"/>
                </a:lnTo>
                <a:lnTo>
                  <a:pt x="160" y="206"/>
                </a:lnTo>
                <a:lnTo>
                  <a:pt x="143" y="225"/>
                </a:lnTo>
                <a:lnTo>
                  <a:pt x="127" y="246"/>
                </a:lnTo>
                <a:lnTo>
                  <a:pt x="112" y="266"/>
                </a:lnTo>
                <a:lnTo>
                  <a:pt x="97" y="289"/>
                </a:lnTo>
                <a:lnTo>
                  <a:pt x="83" y="311"/>
                </a:lnTo>
                <a:lnTo>
                  <a:pt x="72" y="333"/>
                </a:lnTo>
                <a:lnTo>
                  <a:pt x="60" y="357"/>
                </a:lnTo>
                <a:lnTo>
                  <a:pt x="49" y="380"/>
                </a:lnTo>
                <a:lnTo>
                  <a:pt x="40" y="404"/>
                </a:lnTo>
                <a:lnTo>
                  <a:pt x="31" y="429"/>
                </a:lnTo>
                <a:lnTo>
                  <a:pt x="23" y="454"/>
                </a:lnTo>
                <a:lnTo>
                  <a:pt x="16" y="480"/>
                </a:lnTo>
                <a:lnTo>
                  <a:pt x="11" y="505"/>
                </a:lnTo>
                <a:lnTo>
                  <a:pt x="7" y="531"/>
                </a:lnTo>
                <a:lnTo>
                  <a:pt x="4" y="557"/>
                </a:lnTo>
                <a:lnTo>
                  <a:pt x="2" y="584"/>
                </a:lnTo>
                <a:lnTo>
                  <a:pt x="0" y="610"/>
                </a:lnTo>
                <a:lnTo>
                  <a:pt x="0" y="637"/>
                </a:lnTo>
                <a:lnTo>
                  <a:pt x="3" y="663"/>
                </a:lnTo>
                <a:lnTo>
                  <a:pt x="5" y="690"/>
                </a:lnTo>
                <a:lnTo>
                  <a:pt x="5" y="690"/>
                </a:lnTo>
                <a:lnTo>
                  <a:pt x="9" y="720"/>
                </a:lnTo>
                <a:lnTo>
                  <a:pt x="15" y="749"/>
                </a:lnTo>
                <a:lnTo>
                  <a:pt x="22" y="778"/>
                </a:lnTo>
                <a:lnTo>
                  <a:pt x="29" y="805"/>
                </a:lnTo>
                <a:lnTo>
                  <a:pt x="39" y="833"/>
                </a:lnTo>
                <a:lnTo>
                  <a:pt x="49" y="860"/>
                </a:lnTo>
                <a:lnTo>
                  <a:pt x="61" y="886"/>
                </a:lnTo>
                <a:lnTo>
                  <a:pt x="74" y="912"/>
                </a:lnTo>
                <a:lnTo>
                  <a:pt x="87" y="936"/>
                </a:lnTo>
                <a:lnTo>
                  <a:pt x="102" y="960"/>
                </a:lnTo>
                <a:lnTo>
                  <a:pt x="119" y="984"/>
                </a:lnTo>
                <a:lnTo>
                  <a:pt x="137" y="1007"/>
                </a:lnTo>
                <a:lnTo>
                  <a:pt x="155" y="1029"/>
                </a:lnTo>
                <a:lnTo>
                  <a:pt x="175" y="1051"/>
                </a:lnTo>
                <a:lnTo>
                  <a:pt x="197" y="1072"/>
                </a:lnTo>
                <a:lnTo>
                  <a:pt x="219" y="1092"/>
                </a:lnTo>
                <a:lnTo>
                  <a:pt x="219" y="1092"/>
                </a:lnTo>
                <a:lnTo>
                  <a:pt x="224" y="1098"/>
                </a:lnTo>
                <a:lnTo>
                  <a:pt x="230" y="1106"/>
                </a:lnTo>
                <a:lnTo>
                  <a:pt x="233" y="1113"/>
                </a:lnTo>
                <a:lnTo>
                  <a:pt x="234" y="1122"/>
                </a:lnTo>
                <a:lnTo>
                  <a:pt x="234" y="1122"/>
                </a:lnTo>
                <a:lnTo>
                  <a:pt x="235" y="1156"/>
                </a:lnTo>
                <a:lnTo>
                  <a:pt x="235" y="1190"/>
                </a:lnTo>
                <a:lnTo>
                  <a:pt x="235" y="1259"/>
                </a:lnTo>
                <a:lnTo>
                  <a:pt x="235" y="1259"/>
                </a:lnTo>
                <a:lnTo>
                  <a:pt x="235" y="1514"/>
                </a:lnTo>
                <a:lnTo>
                  <a:pt x="235" y="1514"/>
                </a:lnTo>
                <a:lnTo>
                  <a:pt x="279" y="1525"/>
                </a:lnTo>
                <a:lnTo>
                  <a:pt x="325" y="1533"/>
                </a:lnTo>
                <a:lnTo>
                  <a:pt x="371" y="1542"/>
                </a:lnTo>
                <a:lnTo>
                  <a:pt x="416" y="1548"/>
                </a:lnTo>
                <a:lnTo>
                  <a:pt x="463" y="1554"/>
                </a:lnTo>
                <a:lnTo>
                  <a:pt x="510" y="1557"/>
                </a:lnTo>
                <a:lnTo>
                  <a:pt x="558" y="1559"/>
                </a:lnTo>
                <a:lnTo>
                  <a:pt x="606" y="1560"/>
                </a:lnTo>
                <a:lnTo>
                  <a:pt x="606" y="1560"/>
                </a:lnTo>
                <a:lnTo>
                  <a:pt x="640" y="1560"/>
                </a:lnTo>
                <a:lnTo>
                  <a:pt x="675" y="1559"/>
                </a:lnTo>
                <a:lnTo>
                  <a:pt x="709" y="1557"/>
                </a:lnTo>
                <a:lnTo>
                  <a:pt x="744" y="1554"/>
                </a:lnTo>
                <a:lnTo>
                  <a:pt x="778" y="1550"/>
                </a:lnTo>
                <a:lnTo>
                  <a:pt x="811" y="1546"/>
                </a:lnTo>
                <a:lnTo>
                  <a:pt x="844" y="1541"/>
                </a:lnTo>
                <a:lnTo>
                  <a:pt x="877" y="1536"/>
                </a:lnTo>
                <a:lnTo>
                  <a:pt x="877" y="1536"/>
                </a:lnTo>
                <a:lnTo>
                  <a:pt x="877" y="1338"/>
                </a:lnTo>
                <a:lnTo>
                  <a:pt x="877" y="1338"/>
                </a:lnTo>
                <a:lnTo>
                  <a:pt x="885" y="1336"/>
                </a:lnTo>
                <a:lnTo>
                  <a:pt x="885" y="1336"/>
                </a:lnTo>
                <a:lnTo>
                  <a:pt x="1067" y="1335"/>
                </a:lnTo>
                <a:lnTo>
                  <a:pt x="1067" y="1335"/>
                </a:lnTo>
                <a:lnTo>
                  <a:pt x="1082" y="1335"/>
                </a:lnTo>
                <a:lnTo>
                  <a:pt x="1096" y="1333"/>
                </a:lnTo>
                <a:lnTo>
                  <a:pt x="1110" y="1330"/>
                </a:lnTo>
                <a:lnTo>
                  <a:pt x="1123" y="1325"/>
                </a:lnTo>
                <a:lnTo>
                  <a:pt x="1135" y="1320"/>
                </a:lnTo>
                <a:lnTo>
                  <a:pt x="1146" y="1314"/>
                </a:lnTo>
                <a:lnTo>
                  <a:pt x="1156" y="1306"/>
                </a:lnTo>
                <a:lnTo>
                  <a:pt x="1166" y="1298"/>
                </a:lnTo>
                <a:lnTo>
                  <a:pt x="1174" y="1288"/>
                </a:lnTo>
                <a:lnTo>
                  <a:pt x="1182" y="1279"/>
                </a:lnTo>
                <a:lnTo>
                  <a:pt x="1188" y="1267"/>
                </a:lnTo>
                <a:lnTo>
                  <a:pt x="1193" y="1255"/>
                </a:lnTo>
                <a:lnTo>
                  <a:pt x="1198" y="1242"/>
                </a:lnTo>
                <a:lnTo>
                  <a:pt x="1201" y="1228"/>
                </a:lnTo>
                <a:lnTo>
                  <a:pt x="1203" y="1214"/>
                </a:lnTo>
                <a:lnTo>
                  <a:pt x="1203" y="1199"/>
                </a:lnTo>
                <a:lnTo>
                  <a:pt x="1203" y="1199"/>
                </a:lnTo>
                <a:lnTo>
                  <a:pt x="1204" y="1133"/>
                </a:lnTo>
                <a:lnTo>
                  <a:pt x="1204" y="1133"/>
                </a:lnTo>
                <a:lnTo>
                  <a:pt x="1203" y="1130"/>
                </a:lnTo>
                <a:lnTo>
                  <a:pt x="1203" y="1128"/>
                </a:lnTo>
                <a:lnTo>
                  <a:pt x="1200" y="1124"/>
                </a:lnTo>
                <a:lnTo>
                  <a:pt x="1196" y="1121"/>
                </a:lnTo>
                <a:lnTo>
                  <a:pt x="1193" y="1119"/>
                </a:lnTo>
                <a:lnTo>
                  <a:pt x="1193" y="1119"/>
                </a:lnTo>
                <a:lnTo>
                  <a:pt x="1182" y="1112"/>
                </a:lnTo>
                <a:lnTo>
                  <a:pt x="1173" y="1106"/>
                </a:lnTo>
                <a:lnTo>
                  <a:pt x="1171" y="1102"/>
                </a:lnTo>
                <a:lnTo>
                  <a:pt x="1168" y="1097"/>
                </a:lnTo>
                <a:lnTo>
                  <a:pt x="1167" y="1093"/>
                </a:lnTo>
                <a:lnTo>
                  <a:pt x="1167" y="1089"/>
                </a:lnTo>
                <a:lnTo>
                  <a:pt x="1167" y="1089"/>
                </a:lnTo>
                <a:lnTo>
                  <a:pt x="1167" y="1085"/>
                </a:lnTo>
                <a:lnTo>
                  <a:pt x="1169" y="1080"/>
                </a:lnTo>
                <a:lnTo>
                  <a:pt x="1171" y="1076"/>
                </a:lnTo>
                <a:lnTo>
                  <a:pt x="1174" y="1073"/>
                </a:lnTo>
                <a:lnTo>
                  <a:pt x="1178" y="1069"/>
                </a:lnTo>
                <a:lnTo>
                  <a:pt x="1183" y="1065"/>
                </a:lnTo>
                <a:lnTo>
                  <a:pt x="1194" y="1059"/>
                </a:lnTo>
                <a:lnTo>
                  <a:pt x="1194" y="1059"/>
                </a:lnTo>
                <a:lnTo>
                  <a:pt x="1199" y="1056"/>
                </a:lnTo>
                <a:lnTo>
                  <a:pt x="1202" y="1052"/>
                </a:lnTo>
                <a:lnTo>
                  <a:pt x="1203" y="1048"/>
                </a:lnTo>
                <a:lnTo>
                  <a:pt x="1203" y="1045"/>
                </a:lnTo>
                <a:lnTo>
                  <a:pt x="1203" y="1045"/>
                </a:lnTo>
                <a:lnTo>
                  <a:pt x="1203" y="1021"/>
                </a:lnTo>
                <a:lnTo>
                  <a:pt x="1203" y="1021"/>
                </a:lnTo>
                <a:lnTo>
                  <a:pt x="1204" y="1011"/>
                </a:lnTo>
                <a:lnTo>
                  <a:pt x="1205" y="1007"/>
                </a:lnTo>
                <a:lnTo>
                  <a:pt x="1207" y="1003"/>
                </a:lnTo>
                <a:lnTo>
                  <a:pt x="1210" y="1000"/>
                </a:lnTo>
                <a:lnTo>
                  <a:pt x="1213" y="998"/>
                </a:lnTo>
                <a:lnTo>
                  <a:pt x="1222" y="993"/>
                </a:lnTo>
                <a:lnTo>
                  <a:pt x="1222" y="993"/>
                </a:lnTo>
                <a:lnTo>
                  <a:pt x="1260" y="980"/>
                </a:lnTo>
                <a:lnTo>
                  <a:pt x="1296" y="965"/>
                </a:lnTo>
                <a:lnTo>
                  <a:pt x="1296" y="965"/>
                </a:lnTo>
                <a:lnTo>
                  <a:pt x="1304" y="961"/>
                </a:lnTo>
                <a:lnTo>
                  <a:pt x="1311" y="957"/>
                </a:lnTo>
                <a:lnTo>
                  <a:pt x="1317" y="953"/>
                </a:lnTo>
                <a:lnTo>
                  <a:pt x="1323" y="948"/>
                </a:lnTo>
                <a:lnTo>
                  <a:pt x="1328" y="942"/>
                </a:lnTo>
                <a:lnTo>
                  <a:pt x="1333" y="937"/>
                </a:lnTo>
                <a:lnTo>
                  <a:pt x="1336" y="931"/>
                </a:lnTo>
                <a:lnTo>
                  <a:pt x="1341" y="924"/>
                </a:lnTo>
                <a:lnTo>
                  <a:pt x="1343" y="918"/>
                </a:lnTo>
                <a:lnTo>
                  <a:pt x="1345" y="911"/>
                </a:lnTo>
                <a:lnTo>
                  <a:pt x="1346" y="903"/>
                </a:lnTo>
                <a:lnTo>
                  <a:pt x="1347" y="896"/>
                </a:lnTo>
                <a:lnTo>
                  <a:pt x="1347" y="888"/>
                </a:lnTo>
                <a:lnTo>
                  <a:pt x="1346" y="881"/>
                </a:lnTo>
                <a:lnTo>
                  <a:pt x="1344" y="873"/>
                </a:lnTo>
                <a:lnTo>
                  <a:pt x="1341" y="866"/>
                </a:lnTo>
                <a:lnTo>
                  <a:pt x="1341" y="866"/>
                </a:lnTo>
                <a:close/>
                <a:moveTo>
                  <a:pt x="693" y="1283"/>
                </a:moveTo>
                <a:lnTo>
                  <a:pt x="693" y="1283"/>
                </a:lnTo>
                <a:lnTo>
                  <a:pt x="683" y="1292"/>
                </a:lnTo>
                <a:lnTo>
                  <a:pt x="674" y="1298"/>
                </a:lnTo>
                <a:lnTo>
                  <a:pt x="663" y="1304"/>
                </a:lnTo>
                <a:lnTo>
                  <a:pt x="653" y="1310"/>
                </a:lnTo>
                <a:lnTo>
                  <a:pt x="642" y="1314"/>
                </a:lnTo>
                <a:lnTo>
                  <a:pt x="630" y="1316"/>
                </a:lnTo>
                <a:lnTo>
                  <a:pt x="618" y="1318"/>
                </a:lnTo>
                <a:lnTo>
                  <a:pt x="605" y="1319"/>
                </a:lnTo>
                <a:lnTo>
                  <a:pt x="605" y="1319"/>
                </a:lnTo>
                <a:lnTo>
                  <a:pt x="592" y="1318"/>
                </a:lnTo>
                <a:lnTo>
                  <a:pt x="580" y="1316"/>
                </a:lnTo>
                <a:lnTo>
                  <a:pt x="569" y="1314"/>
                </a:lnTo>
                <a:lnTo>
                  <a:pt x="558" y="1310"/>
                </a:lnTo>
                <a:lnTo>
                  <a:pt x="547" y="1304"/>
                </a:lnTo>
                <a:lnTo>
                  <a:pt x="537" y="1298"/>
                </a:lnTo>
                <a:lnTo>
                  <a:pt x="527" y="1292"/>
                </a:lnTo>
                <a:lnTo>
                  <a:pt x="518" y="1283"/>
                </a:lnTo>
                <a:lnTo>
                  <a:pt x="518" y="1283"/>
                </a:lnTo>
                <a:lnTo>
                  <a:pt x="509" y="1273"/>
                </a:lnTo>
                <a:lnTo>
                  <a:pt x="502" y="1264"/>
                </a:lnTo>
                <a:lnTo>
                  <a:pt x="496" y="1253"/>
                </a:lnTo>
                <a:lnTo>
                  <a:pt x="490" y="1243"/>
                </a:lnTo>
                <a:lnTo>
                  <a:pt x="487" y="1232"/>
                </a:lnTo>
                <a:lnTo>
                  <a:pt x="484" y="1220"/>
                </a:lnTo>
                <a:lnTo>
                  <a:pt x="482" y="1209"/>
                </a:lnTo>
                <a:lnTo>
                  <a:pt x="482" y="1196"/>
                </a:lnTo>
                <a:lnTo>
                  <a:pt x="482" y="1196"/>
                </a:lnTo>
                <a:lnTo>
                  <a:pt x="482" y="1183"/>
                </a:lnTo>
                <a:lnTo>
                  <a:pt x="484" y="1172"/>
                </a:lnTo>
                <a:lnTo>
                  <a:pt x="487" y="1160"/>
                </a:lnTo>
                <a:lnTo>
                  <a:pt x="490" y="1149"/>
                </a:lnTo>
                <a:lnTo>
                  <a:pt x="496" y="1139"/>
                </a:lnTo>
                <a:lnTo>
                  <a:pt x="502" y="1128"/>
                </a:lnTo>
                <a:lnTo>
                  <a:pt x="509" y="1119"/>
                </a:lnTo>
                <a:lnTo>
                  <a:pt x="518" y="1109"/>
                </a:lnTo>
                <a:lnTo>
                  <a:pt x="518" y="1109"/>
                </a:lnTo>
                <a:lnTo>
                  <a:pt x="526" y="1102"/>
                </a:lnTo>
                <a:lnTo>
                  <a:pt x="536" y="1094"/>
                </a:lnTo>
                <a:lnTo>
                  <a:pt x="547" y="1088"/>
                </a:lnTo>
                <a:lnTo>
                  <a:pt x="557" y="1082"/>
                </a:lnTo>
                <a:lnTo>
                  <a:pt x="568" y="1079"/>
                </a:lnTo>
                <a:lnTo>
                  <a:pt x="579" y="1076"/>
                </a:lnTo>
                <a:lnTo>
                  <a:pt x="591" y="1074"/>
                </a:lnTo>
                <a:lnTo>
                  <a:pt x="604" y="1074"/>
                </a:lnTo>
                <a:lnTo>
                  <a:pt x="604" y="1074"/>
                </a:lnTo>
                <a:lnTo>
                  <a:pt x="616" y="1074"/>
                </a:lnTo>
                <a:lnTo>
                  <a:pt x="629" y="1076"/>
                </a:lnTo>
                <a:lnTo>
                  <a:pt x="641" y="1079"/>
                </a:lnTo>
                <a:lnTo>
                  <a:pt x="651" y="1082"/>
                </a:lnTo>
                <a:lnTo>
                  <a:pt x="663" y="1088"/>
                </a:lnTo>
                <a:lnTo>
                  <a:pt x="673" y="1094"/>
                </a:lnTo>
                <a:lnTo>
                  <a:pt x="683" y="1102"/>
                </a:lnTo>
                <a:lnTo>
                  <a:pt x="693" y="1109"/>
                </a:lnTo>
                <a:lnTo>
                  <a:pt x="693" y="1109"/>
                </a:lnTo>
                <a:lnTo>
                  <a:pt x="701" y="1119"/>
                </a:lnTo>
                <a:lnTo>
                  <a:pt x="709" y="1128"/>
                </a:lnTo>
                <a:lnTo>
                  <a:pt x="715" y="1139"/>
                </a:lnTo>
                <a:lnTo>
                  <a:pt x="720" y="1149"/>
                </a:lnTo>
                <a:lnTo>
                  <a:pt x="724" y="1160"/>
                </a:lnTo>
                <a:lnTo>
                  <a:pt x="727" y="1172"/>
                </a:lnTo>
                <a:lnTo>
                  <a:pt x="729" y="1183"/>
                </a:lnTo>
                <a:lnTo>
                  <a:pt x="729" y="1196"/>
                </a:lnTo>
                <a:lnTo>
                  <a:pt x="729" y="1196"/>
                </a:lnTo>
                <a:lnTo>
                  <a:pt x="729" y="1209"/>
                </a:lnTo>
                <a:lnTo>
                  <a:pt x="727" y="1220"/>
                </a:lnTo>
                <a:lnTo>
                  <a:pt x="725" y="1232"/>
                </a:lnTo>
                <a:lnTo>
                  <a:pt x="720" y="1243"/>
                </a:lnTo>
                <a:lnTo>
                  <a:pt x="715" y="1253"/>
                </a:lnTo>
                <a:lnTo>
                  <a:pt x="709" y="1264"/>
                </a:lnTo>
                <a:lnTo>
                  <a:pt x="701" y="1273"/>
                </a:lnTo>
                <a:lnTo>
                  <a:pt x="693" y="1283"/>
                </a:lnTo>
                <a:lnTo>
                  <a:pt x="693" y="1283"/>
                </a:lnTo>
                <a:close/>
                <a:moveTo>
                  <a:pt x="940" y="576"/>
                </a:moveTo>
                <a:lnTo>
                  <a:pt x="940" y="576"/>
                </a:lnTo>
                <a:lnTo>
                  <a:pt x="931" y="596"/>
                </a:lnTo>
                <a:lnTo>
                  <a:pt x="922" y="618"/>
                </a:lnTo>
                <a:lnTo>
                  <a:pt x="910" y="639"/>
                </a:lnTo>
                <a:lnTo>
                  <a:pt x="896" y="660"/>
                </a:lnTo>
                <a:lnTo>
                  <a:pt x="896" y="660"/>
                </a:lnTo>
                <a:lnTo>
                  <a:pt x="885" y="675"/>
                </a:lnTo>
                <a:lnTo>
                  <a:pt x="868" y="693"/>
                </a:lnTo>
                <a:lnTo>
                  <a:pt x="844" y="716"/>
                </a:lnTo>
                <a:lnTo>
                  <a:pt x="815" y="744"/>
                </a:lnTo>
                <a:lnTo>
                  <a:pt x="815" y="744"/>
                </a:lnTo>
                <a:lnTo>
                  <a:pt x="787" y="770"/>
                </a:lnTo>
                <a:lnTo>
                  <a:pt x="764" y="792"/>
                </a:lnTo>
                <a:lnTo>
                  <a:pt x="748" y="810"/>
                </a:lnTo>
                <a:lnTo>
                  <a:pt x="737" y="824"/>
                </a:lnTo>
                <a:lnTo>
                  <a:pt x="737" y="824"/>
                </a:lnTo>
                <a:lnTo>
                  <a:pt x="730" y="836"/>
                </a:lnTo>
                <a:lnTo>
                  <a:pt x="723" y="851"/>
                </a:lnTo>
                <a:lnTo>
                  <a:pt x="716" y="867"/>
                </a:lnTo>
                <a:lnTo>
                  <a:pt x="711" y="885"/>
                </a:lnTo>
                <a:lnTo>
                  <a:pt x="711" y="885"/>
                </a:lnTo>
                <a:lnTo>
                  <a:pt x="706" y="906"/>
                </a:lnTo>
                <a:lnTo>
                  <a:pt x="702" y="932"/>
                </a:lnTo>
                <a:lnTo>
                  <a:pt x="699" y="960"/>
                </a:lnTo>
                <a:lnTo>
                  <a:pt x="697" y="992"/>
                </a:lnTo>
                <a:lnTo>
                  <a:pt x="504" y="992"/>
                </a:lnTo>
                <a:lnTo>
                  <a:pt x="503" y="960"/>
                </a:lnTo>
                <a:lnTo>
                  <a:pt x="503" y="960"/>
                </a:lnTo>
                <a:lnTo>
                  <a:pt x="504" y="937"/>
                </a:lnTo>
                <a:lnTo>
                  <a:pt x="505" y="914"/>
                </a:lnTo>
                <a:lnTo>
                  <a:pt x="508" y="891"/>
                </a:lnTo>
                <a:lnTo>
                  <a:pt x="512" y="869"/>
                </a:lnTo>
                <a:lnTo>
                  <a:pt x="517" y="848"/>
                </a:lnTo>
                <a:lnTo>
                  <a:pt x="523" y="827"/>
                </a:lnTo>
                <a:lnTo>
                  <a:pt x="530" y="807"/>
                </a:lnTo>
                <a:lnTo>
                  <a:pt x="538" y="786"/>
                </a:lnTo>
                <a:lnTo>
                  <a:pt x="538" y="786"/>
                </a:lnTo>
                <a:lnTo>
                  <a:pt x="548" y="767"/>
                </a:lnTo>
                <a:lnTo>
                  <a:pt x="558" y="748"/>
                </a:lnTo>
                <a:lnTo>
                  <a:pt x="571" y="729"/>
                </a:lnTo>
                <a:lnTo>
                  <a:pt x="584" y="711"/>
                </a:lnTo>
                <a:lnTo>
                  <a:pt x="598" y="693"/>
                </a:lnTo>
                <a:lnTo>
                  <a:pt x="615" y="675"/>
                </a:lnTo>
                <a:lnTo>
                  <a:pt x="632" y="657"/>
                </a:lnTo>
                <a:lnTo>
                  <a:pt x="651" y="640"/>
                </a:lnTo>
                <a:lnTo>
                  <a:pt x="651" y="640"/>
                </a:lnTo>
                <a:lnTo>
                  <a:pt x="685" y="609"/>
                </a:lnTo>
                <a:lnTo>
                  <a:pt x="712" y="584"/>
                </a:lnTo>
                <a:lnTo>
                  <a:pt x="731" y="564"/>
                </a:lnTo>
                <a:lnTo>
                  <a:pt x="738" y="555"/>
                </a:lnTo>
                <a:lnTo>
                  <a:pt x="743" y="549"/>
                </a:lnTo>
                <a:lnTo>
                  <a:pt x="743" y="549"/>
                </a:lnTo>
                <a:lnTo>
                  <a:pt x="750" y="536"/>
                </a:lnTo>
                <a:lnTo>
                  <a:pt x="754" y="521"/>
                </a:lnTo>
                <a:lnTo>
                  <a:pt x="758" y="506"/>
                </a:lnTo>
                <a:lnTo>
                  <a:pt x="759" y="490"/>
                </a:lnTo>
                <a:lnTo>
                  <a:pt x="759" y="490"/>
                </a:lnTo>
                <a:lnTo>
                  <a:pt x="758" y="479"/>
                </a:lnTo>
                <a:lnTo>
                  <a:pt x="756" y="468"/>
                </a:lnTo>
                <a:lnTo>
                  <a:pt x="753" y="457"/>
                </a:lnTo>
                <a:lnTo>
                  <a:pt x="749" y="448"/>
                </a:lnTo>
                <a:lnTo>
                  <a:pt x="744" y="438"/>
                </a:lnTo>
                <a:lnTo>
                  <a:pt x="737" y="430"/>
                </a:lnTo>
                <a:lnTo>
                  <a:pt x="729" y="420"/>
                </a:lnTo>
                <a:lnTo>
                  <a:pt x="720" y="413"/>
                </a:lnTo>
                <a:lnTo>
                  <a:pt x="720" y="413"/>
                </a:lnTo>
                <a:lnTo>
                  <a:pt x="711" y="405"/>
                </a:lnTo>
                <a:lnTo>
                  <a:pt x="699" y="399"/>
                </a:lnTo>
                <a:lnTo>
                  <a:pt x="688" y="394"/>
                </a:lnTo>
                <a:lnTo>
                  <a:pt x="676" y="388"/>
                </a:lnTo>
                <a:lnTo>
                  <a:pt x="662" y="385"/>
                </a:lnTo>
                <a:lnTo>
                  <a:pt x="648" y="383"/>
                </a:lnTo>
                <a:lnTo>
                  <a:pt x="633" y="381"/>
                </a:lnTo>
                <a:lnTo>
                  <a:pt x="618" y="381"/>
                </a:lnTo>
                <a:lnTo>
                  <a:pt x="618" y="381"/>
                </a:lnTo>
                <a:lnTo>
                  <a:pt x="602" y="381"/>
                </a:lnTo>
                <a:lnTo>
                  <a:pt x="587" y="383"/>
                </a:lnTo>
                <a:lnTo>
                  <a:pt x="572" y="386"/>
                </a:lnTo>
                <a:lnTo>
                  <a:pt x="558" y="391"/>
                </a:lnTo>
                <a:lnTo>
                  <a:pt x="545" y="396"/>
                </a:lnTo>
                <a:lnTo>
                  <a:pt x="533" y="402"/>
                </a:lnTo>
                <a:lnTo>
                  <a:pt x="521" y="411"/>
                </a:lnTo>
                <a:lnTo>
                  <a:pt x="510" y="419"/>
                </a:lnTo>
                <a:lnTo>
                  <a:pt x="510" y="419"/>
                </a:lnTo>
                <a:lnTo>
                  <a:pt x="501" y="430"/>
                </a:lnTo>
                <a:lnTo>
                  <a:pt x="491" y="440"/>
                </a:lnTo>
                <a:lnTo>
                  <a:pt x="485" y="452"/>
                </a:lnTo>
                <a:lnTo>
                  <a:pt x="479" y="464"/>
                </a:lnTo>
                <a:lnTo>
                  <a:pt x="473" y="476"/>
                </a:lnTo>
                <a:lnTo>
                  <a:pt x="470" y="490"/>
                </a:lnTo>
                <a:lnTo>
                  <a:pt x="468" y="504"/>
                </a:lnTo>
                <a:lnTo>
                  <a:pt x="468" y="519"/>
                </a:lnTo>
                <a:lnTo>
                  <a:pt x="280" y="519"/>
                </a:lnTo>
                <a:lnTo>
                  <a:pt x="280" y="519"/>
                </a:lnTo>
                <a:lnTo>
                  <a:pt x="280" y="502"/>
                </a:lnTo>
                <a:lnTo>
                  <a:pt x="281" y="486"/>
                </a:lnTo>
                <a:lnTo>
                  <a:pt x="284" y="469"/>
                </a:lnTo>
                <a:lnTo>
                  <a:pt x="286" y="453"/>
                </a:lnTo>
                <a:lnTo>
                  <a:pt x="289" y="438"/>
                </a:lnTo>
                <a:lnTo>
                  <a:pt x="293" y="422"/>
                </a:lnTo>
                <a:lnTo>
                  <a:pt x="298" y="409"/>
                </a:lnTo>
                <a:lnTo>
                  <a:pt x="304" y="394"/>
                </a:lnTo>
                <a:lnTo>
                  <a:pt x="310" y="380"/>
                </a:lnTo>
                <a:lnTo>
                  <a:pt x="316" y="366"/>
                </a:lnTo>
                <a:lnTo>
                  <a:pt x="325" y="352"/>
                </a:lnTo>
                <a:lnTo>
                  <a:pt x="333" y="340"/>
                </a:lnTo>
                <a:lnTo>
                  <a:pt x="342" y="328"/>
                </a:lnTo>
                <a:lnTo>
                  <a:pt x="352" y="315"/>
                </a:lnTo>
                <a:lnTo>
                  <a:pt x="363" y="304"/>
                </a:lnTo>
                <a:lnTo>
                  <a:pt x="375" y="292"/>
                </a:lnTo>
                <a:lnTo>
                  <a:pt x="375" y="292"/>
                </a:lnTo>
                <a:lnTo>
                  <a:pt x="387" y="281"/>
                </a:lnTo>
                <a:lnTo>
                  <a:pt x="400" y="271"/>
                </a:lnTo>
                <a:lnTo>
                  <a:pt x="413" y="261"/>
                </a:lnTo>
                <a:lnTo>
                  <a:pt x="427" y="253"/>
                </a:lnTo>
                <a:lnTo>
                  <a:pt x="440" y="245"/>
                </a:lnTo>
                <a:lnTo>
                  <a:pt x="455" y="238"/>
                </a:lnTo>
                <a:lnTo>
                  <a:pt x="470" y="230"/>
                </a:lnTo>
                <a:lnTo>
                  <a:pt x="485" y="225"/>
                </a:lnTo>
                <a:lnTo>
                  <a:pt x="502" y="220"/>
                </a:lnTo>
                <a:lnTo>
                  <a:pt x="518" y="215"/>
                </a:lnTo>
                <a:lnTo>
                  <a:pt x="535" y="211"/>
                </a:lnTo>
                <a:lnTo>
                  <a:pt x="552" y="208"/>
                </a:lnTo>
                <a:lnTo>
                  <a:pt x="570" y="206"/>
                </a:lnTo>
                <a:lnTo>
                  <a:pt x="589" y="204"/>
                </a:lnTo>
                <a:lnTo>
                  <a:pt x="607" y="203"/>
                </a:lnTo>
                <a:lnTo>
                  <a:pt x="626" y="203"/>
                </a:lnTo>
                <a:lnTo>
                  <a:pt x="626" y="203"/>
                </a:lnTo>
                <a:lnTo>
                  <a:pt x="651" y="203"/>
                </a:lnTo>
                <a:lnTo>
                  <a:pt x="675" y="205"/>
                </a:lnTo>
                <a:lnTo>
                  <a:pt x="698" y="208"/>
                </a:lnTo>
                <a:lnTo>
                  <a:pt x="719" y="211"/>
                </a:lnTo>
                <a:lnTo>
                  <a:pt x="741" y="216"/>
                </a:lnTo>
                <a:lnTo>
                  <a:pt x="761" y="223"/>
                </a:lnTo>
                <a:lnTo>
                  <a:pt x="780" y="230"/>
                </a:lnTo>
                <a:lnTo>
                  <a:pt x="798" y="240"/>
                </a:lnTo>
                <a:lnTo>
                  <a:pt x="798" y="240"/>
                </a:lnTo>
                <a:lnTo>
                  <a:pt x="815" y="249"/>
                </a:lnTo>
                <a:lnTo>
                  <a:pt x="832" y="260"/>
                </a:lnTo>
                <a:lnTo>
                  <a:pt x="847" y="272"/>
                </a:lnTo>
                <a:lnTo>
                  <a:pt x="861" y="284"/>
                </a:lnTo>
                <a:lnTo>
                  <a:pt x="875" y="298"/>
                </a:lnTo>
                <a:lnTo>
                  <a:pt x="888" y="314"/>
                </a:lnTo>
                <a:lnTo>
                  <a:pt x="900" y="330"/>
                </a:lnTo>
                <a:lnTo>
                  <a:pt x="911" y="347"/>
                </a:lnTo>
                <a:lnTo>
                  <a:pt x="911" y="347"/>
                </a:lnTo>
                <a:lnTo>
                  <a:pt x="921" y="364"/>
                </a:lnTo>
                <a:lnTo>
                  <a:pt x="929" y="382"/>
                </a:lnTo>
                <a:lnTo>
                  <a:pt x="937" y="400"/>
                </a:lnTo>
                <a:lnTo>
                  <a:pt x="943" y="418"/>
                </a:lnTo>
                <a:lnTo>
                  <a:pt x="947" y="437"/>
                </a:lnTo>
                <a:lnTo>
                  <a:pt x="950" y="455"/>
                </a:lnTo>
                <a:lnTo>
                  <a:pt x="953" y="474"/>
                </a:lnTo>
                <a:lnTo>
                  <a:pt x="954" y="493"/>
                </a:lnTo>
                <a:lnTo>
                  <a:pt x="954" y="493"/>
                </a:lnTo>
                <a:lnTo>
                  <a:pt x="953" y="515"/>
                </a:lnTo>
                <a:lnTo>
                  <a:pt x="949" y="535"/>
                </a:lnTo>
                <a:lnTo>
                  <a:pt x="945" y="556"/>
                </a:lnTo>
                <a:lnTo>
                  <a:pt x="940" y="576"/>
                </a:lnTo>
                <a:lnTo>
                  <a:pt x="940" y="576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0B8CC50A-53E7-43F1-99AC-44ABD0D0F3EF}"/>
              </a:ext>
            </a:extLst>
          </p:cNvPr>
          <p:cNvSpPr/>
          <p:nvPr/>
        </p:nvSpPr>
        <p:spPr>
          <a:xfrm>
            <a:off x="511258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131" name="Grafika 130" descr="Korzyści bliskiej lokalizacji parku narodowego&#10;&#10;Obraz przedstawia korzyść z bliskiej lokalizacji parku narodowego: rozbudowana i dobrze utrzymana infrastruktura turystyczna (ścieżki rowerowe, turystyczne) - 7%.&#10;&#10;">
            <a:extLst>
              <a:ext uri="{FF2B5EF4-FFF2-40B4-BE49-F238E27FC236}">
                <a16:creationId xmlns:a16="http://schemas.microsoft.com/office/drawing/2014/main" id="{AF4557F4-BB17-47A4-9A5D-4313A147A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982" y="3276404"/>
            <a:ext cx="499632" cy="499632"/>
          </a:xfrm>
          <a:prstGeom prst="rect">
            <a:avLst/>
          </a:prstGeom>
        </p:spPr>
      </p:pic>
      <p:sp>
        <p:nvSpPr>
          <p:cNvPr id="133" name="Freeform 266" descr="Korzyści bliskiej lokalizacji parku narodowego&#10;&#10;Obraz przedstawia korzyść z bliskiej lokalizacji parku narodowego: walory zdrowotne: dobra jakość powietrza, wody – 49%. &#10;">
            <a:extLst>
              <a:ext uri="{FF2B5EF4-FFF2-40B4-BE49-F238E27FC236}">
                <a16:creationId xmlns:a16="http://schemas.microsoft.com/office/drawing/2014/main" id="{D61C2A43-A939-448E-9C76-940F6C7829B7}"/>
              </a:ext>
            </a:extLst>
          </p:cNvPr>
          <p:cNvSpPr>
            <a:spLocks noEditPoints="1"/>
          </p:cNvSpPr>
          <p:nvPr/>
        </p:nvSpPr>
        <p:spPr bwMode="auto">
          <a:xfrm>
            <a:off x="1291826" y="1733644"/>
            <a:ext cx="334135" cy="32849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699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1" name="Grupa 10" descr="Korzyści bliskiej lokalizacji parku narodowego&#10;&#10;Obraz przedstawia korzyść z bliskiej lokalizacji parku narodowego: ochrona przyrody - 4%.&#10;&#10;">
            <a:extLst>
              <a:ext uri="{FF2B5EF4-FFF2-40B4-BE49-F238E27FC236}">
                <a16:creationId xmlns:a16="http://schemas.microsoft.com/office/drawing/2014/main" id="{684C6095-232E-4EF9-A81E-58395235A8F6}"/>
              </a:ext>
            </a:extLst>
          </p:cNvPr>
          <p:cNvGrpSpPr/>
          <p:nvPr/>
        </p:nvGrpSpPr>
        <p:grpSpPr>
          <a:xfrm>
            <a:off x="3867936" y="3286342"/>
            <a:ext cx="458769" cy="479751"/>
            <a:chOff x="11025048" y="1346155"/>
            <a:chExt cx="458769" cy="472974"/>
          </a:xfrm>
          <a:solidFill>
            <a:srgbClr val="DEDEDE"/>
          </a:solidFill>
        </p:grpSpPr>
        <p:pic>
          <p:nvPicPr>
            <p:cNvPr id="132" name="Grafika 131">
              <a:extLst>
                <a:ext uri="{FF2B5EF4-FFF2-40B4-BE49-F238E27FC236}">
                  <a16:creationId xmlns:a16="http://schemas.microsoft.com/office/drawing/2014/main" id="{01D94A84-3499-4A78-9789-9E799E042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087374" y="1346155"/>
              <a:ext cx="334135" cy="334135"/>
            </a:xfrm>
            <a:prstGeom prst="rect">
              <a:avLst/>
            </a:prstGeom>
          </p:spPr>
        </p:pic>
        <p:grpSp>
          <p:nvGrpSpPr>
            <p:cNvPr id="138" name="Grupa 137">
              <a:extLst>
                <a:ext uri="{FF2B5EF4-FFF2-40B4-BE49-F238E27FC236}">
                  <a16:creationId xmlns:a16="http://schemas.microsoft.com/office/drawing/2014/main" id="{E13467FF-F28E-434D-B81F-54720D33A5F7}"/>
                </a:ext>
              </a:extLst>
            </p:cNvPr>
            <p:cNvGrpSpPr/>
            <p:nvPr/>
          </p:nvGrpSpPr>
          <p:grpSpPr>
            <a:xfrm>
              <a:off x="11025048" y="1457876"/>
              <a:ext cx="458769" cy="361253"/>
              <a:chOff x="5302251" y="4681538"/>
              <a:chExt cx="657225" cy="517525"/>
            </a:xfrm>
            <a:grpFill/>
          </p:grpSpPr>
          <p:sp>
            <p:nvSpPr>
              <p:cNvPr id="140" name="Freeform 78">
                <a:extLst>
                  <a:ext uri="{FF2B5EF4-FFF2-40B4-BE49-F238E27FC236}">
                    <a16:creationId xmlns:a16="http://schemas.microsoft.com/office/drawing/2014/main" id="{0917FD95-02C9-4304-9C76-77C91A4E5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251" y="4681538"/>
                <a:ext cx="306388" cy="517525"/>
              </a:xfrm>
              <a:custGeom>
                <a:avLst/>
                <a:gdLst>
                  <a:gd name="T0" fmla="*/ 1354 w 1355"/>
                  <a:gd name="T1" fmla="*/ 2020 h 2277"/>
                  <a:gd name="T2" fmla="*/ 1341 w 1355"/>
                  <a:gd name="T3" fmla="*/ 1909 h 2277"/>
                  <a:gd name="T4" fmla="*/ 1319 w 1355"/>
                  <a:gd name="T5" fmla="*/ 1830 h 2277"/>
                  <a:gd name="T6" fmla="*/ 1287 w 1355"/>
                  <a:gd name="T7" fmla="*/ 1759 h 2277"/>
                  <a:gd name="T8" fmla="*/ 1242 w 1355"/>
                  <a:gd name="T9" fmla="*/ 1694 h 2277"/>
                  <a:gd name="T10" fmla="*/ 1188 w 1355"/>
                  <a:gd name="T11" fmla="*/ 1634 h 2277"/>
                  <a:gd name="T12" fmla="*/ 1066 w 1355"/>
                  <a:gd name="T13" fmla="*/ 1538 h 2277"/>
                  <a:gd name="T14" fmla="*/ 986 w 1355"/>
                  <a:gd name="T15" fmla="*/ 1487 h 2277"/>
                  <a:gd name="T16" fmla="*/ 952 w 1355"/>
                  <a:gd name="T17" fmla="*/ 1453 h 2277"/>
                  <a:gd name="T18" fmla="*/ 827 w 1355"/>
                  <a:gd name="T19" fmla="*/ 1270 h 2277"/>
                  <a:gd name="T20" fmla="*/ 528 w 1355"/>
                  <a:gd name="T21" fmla="*/ 846 h 2277"/>
                  <a:gd name="T22" fmla="*/ 489 w 1355"/>
                  <a:gd name="T23" fmla="*/ 806 h 2277"/>
                  <a:gd name="T24" fmla="*/ 447 w 1355"/>
                  <a:gd name="T25" fmla="*/ 787 h 2277"/>
                  <a:gd name="T26" fmla="*/ 406 w 1355"/>
                  <a:gd name="T27" fmla="*/ 786 h 2277"/>
                  <a:gd name="T28" fmla="*/ 369 w 1355"/>
                  <a:gd name="T29" fmla="*/ 800 h 2277"/>
                  <a:gd name="T30" fmla="*/ 341 w 1355"/>
                  <a:gd name="T31" fmla="*/ 826 h 2277"/>
                  <a:gd name="T32" fmla="*/ 322 w 1355"/>
                  <a:gd name="T33" fmla="*/ 859 h 2277"/>
                  <a:gd name="T34" fmla="*/ 317 w 1355"/>
                  <a:gd name="T35" fmla="*/ 898 h 2277"/>
                  <a:gd name="T36" fmla="*/ 330 w 1355"/>
                  <a:gd name="T37" fmla="*/ 939 h 2277"/>
                  <a:gd name="T38" fmla="*/ 528 w 1355"/>
                  <a:gd name="T39" fmla="*/ 1318 h 2277"/>
                  <a:gd name="T40" fmla="*/ 525 w 1355"/>
                  <a:gd name="T41" fmla="*/ 1333 h 2277"/>
                  <a:gd name="T42" fmla="*/ 483 w 1355"/>
                  <a:gd name="T43" fmla="*/ 1326 h 2277"/>
                  <a:gd name="T44" fmla="*/ 459 w 1355"/>
                  <a:gd name="T45" fmla="*/ 1315 h 2277"/>
                  <a:gd name="T46" fmla="*/ 437 w 1355"/>
                  <a:gd name="T47" fmla="*/ 1286 h 2277"/>
                  <a:gd name="T48" fmla="*/ 218 w 1355"/>
                  <a:gd name="T49" fmla="*/ 871 h 2277"/>
                  <a:gd name="T50" fmla="*/ 210 w 1355"/>
                  <a:gd name="T51" fmla="*/ 831 h 2277"/>
                  <a:gd name="T52" fmla="*/ 207 w 1355"/>
                  <a:gd name="T53" fmla="*/ 71 h 2277"/>
                  <a:gd name="T54" fmla="*/ 194 w 1355"/>
                  <a:gd name="T55" fmla="*/ 39 h 2277"/>
                  <a:gd name="T56" fmla="*/ 169 w 1355"/>
                  <a:gd name="T57" fmla="*/ 15 h 2277"/>
                  <a:gd name="T58" fmla="*/ 137 w 1355"/>
                  <a:gd name="T59" fmla="*/ 1 h 2277"/>
                  <a:gd name="T60" fmla="*/ 110 w 1355"/>
                  <a:gd name="T61" fmla="*/ 0 h 2277"/>
                  <a:gd name="T62" fmla="*/ 76 w 1355"/>
                  <a:gd name="T63" fmla="*/ 10 h 2277"/>
                  <a:gd name="T64" fmla="*/ 50 w 1355"/>
                  <a:gd name="T65" fmla="*/ 32 h 2277"/>
                  <a:gd name="T66" fmla="*/ 33 w 1355"/>
                  <a:gd name="T67" fmla="*/ 63 h 2277"/>
                  <a:gd name="T68" fmla="*/ 30 w 1355"/>
                  <a:gd name="T69" fmla="*/ 90 h 2277"/>
                  <a:gd name="T70" fmla="*/ 2 w 1355"/>
                  <a:gd name="T71" fmla="*/ 911 h 2277"/>
                  <a:gd name="T72" fmla="*/ 23 w 1355"/>
                  <a:gd name="T73" fmla="*/ 966 h 2277"/>
                  <a:gd name="T74" fmla="*/ 214 w 1355"/>
                  <a:gd name="T75" fmla="*/ 1470 h 2277"/>
                  <a:gd name="T76" fmla="*/ 288 w 1355"/>
                  <a:gd name="T77" fmla="*/ 1644 h 2277"/>
                  <a:gd name="T78" fmla="*/ 310 w 1355"/>
                  <a:gd name="T79" fmla="*/ 1682 h 2277"/>
                  <a:gd name="T80" fmla="*/ 349 w 1355"/>
                  <a:gd name="T81" fmla="*/ 1715 h 2277"/>
                  <a:gd name="T82" fmla="*/ 447 w 1355"/>
                  <a:gd name="T83" fmla="*/ 1774 h 2277"/>
                  <a:gd name="T84" fmla="*/ 740 w 1355"/>
                  <a:gd name="T85" fmla="*/ 1936 h 2277"/>
                  <a:gd name="T86" fmla="*/ 784 w 1355"/>
                  <a:gd name="T87" fmla="*/ 1967 h 2277"/>
                  <a:gd name="T88" fmla="*/ 807 w 1355"/>
                  <a:gd name="T89" fmla="*/ 2007 h 2277"/>
                  <a:gd name="T90" fmla="*/ 813 w 1355"/>
                  <a:gd name="T91" fmla="*/ 2040 h 2277"/>
                  <a:gd name="T92" fmla="*/ 801 w 1355"/>
                  <a:gd name="T93" fmla="*/ 2217 h 2277"/>
                  <a:gd name="T94" fmla="*/ 809 w 1355"/>
                  <a:gd name="T95" fmla="*/ 2255 h 2277"/>
                  <a:gd name="T96" fmla="*/ 825 w 1355"/>
                  <a:gd name="T97" fmla="*/ 2270 h 2277"/>
                  <a:gd name="T98" fmla="*/ 858 w 1355"/>
                  <a:gd name="T99" fmla="*/ 2277 h 2277"/>
                  <a:gd name="T100" fmla="*/ 1324 w 1355"/>
                  <a:gd name="T101" fmla="*/ 2276 h 2277"/>
                  <a:gd name="T102" fmla="*/ 1351 w 1355"/>
                  <a:gd name="T103" fmla="*/ 2256 h 2277"/>
                  <a:gd name="T104" fmla="*/ 1355 w 1355"/>
                  <a:gd name="T105" fmla="*/ 2221 h 2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5" h="2277">
                    <a:moveTo>
                      <a:pt x="1355" y="2221"/>
                    </a:moveTo>
                    <a:lnTo>
                      <a:pt x="1355" y="2068"/>
                    </a:lnTo>
                    <a:lnTo>
                      <a:pt x="1355" y="2068"/>
                    </a:lnTo>
                    <a:lnTo>
                      <a:pt x="1354" y="2020"/>
                    </a:lnTo>
                    <a:lnTo>
                      <a:pt x="1351" y="1973"/>
                    </a:lnTo>
                    <a:lnTo>
                      <a:pt x="1347" y="1951"/>
                    </a:lnTo>
                    <a:lnTo>
                      <a:pt x="1344" y="1930"/>
                    </a:lnTo>
                    <a:lnTo>
                      <a:pt x="1341" y="1909"/>
                    </a:lnTo>
                    <a:lnTo>
                      <a:pt x="1336" y="1888"/>
                    </a:lnTo>
                    <a:lnTo>
                      <a:pt x="1331" y="1868"/>
                    </a:lnTo>
                    <a:lnTo>
                      <a:pt x="1325" y="1848"/>
                    </a:lnTo>
                    <a:lnTo>
                      <a:pt x="1319" y="1830"/>
                    </a:lnTo>
                    <a:lnTo>
                      <a:pt x="1311" y="1812"/>
                    </a:lnTo>
                    <a:lnTo>
                      <a:pt x="1303" y="1793"/>
                    </a:lnTo>
                    <a:lnTo>
                      <a:pt x="1295" y="1776"/>
                    </a:lnTo>
                    <a:lnTo>
                      <a:pt x="1287" y="1759"/>
                    </a:lnTo>
                    <a:lnTo>
                      <a:pt x="1277" y="1741"/>
                    </a:lnTo>
                    <a:lnTo>
                      <a:pt x="1266" y="1726"/>
                    </a:lnTo>
                    <a:lnTo>
                      <a:pt x="1255" y="1709"/>
                    </a:lnTo>
                    <a:lnTo>
                      <a:pt x="1242" y="1694"/>
                    </a:lnTo>
                    <a:lnTo>
                      <a:pt x="1230" y="1678"/>
                    </a:lnTo>
                    <a:lnTo>
                      <a:pt x="1217" y="1663"/>
                    </a:lnTo>
                    <a:lnTo>
                      <a:pt x="1204" y="1648"/>
                    </a:lnTo>
                    <a:lnTo>
                      <a:pt x="1188" y="1634"/>
                    </a:lnTo>
                    <a:lnTo>
                      <a:pt x="1173" y="1620"/>
                    </a:lnTo>
                    <a:lnTo>
                      <a:pt x="1141" y="1592"/>
                    </a:lnTo>
                    <a:lnTo>
                      <a:pt x="1104" y="1564"/>
                    </a:lnTo>
                    <a:lnTo>
                      <a:pt x="1066" y="1538"/>
                    </a:lnTo>
                    <a:lnTo>
                      <a:pt x="1024" y="1512"/>
                    </a:lnTo>
                    <a:lnTo>
                      <a:pt x="1024" y="1512"/>
                    </a:lnTo>
                    <a:lnTo>
                      <a:pt x="997" y="1496"/>
                    </a:lnTo>
                    <a:lnTo>
                      <a:pt x="986" y="1487"/>
                    </a:lnTo>
                    <a:lnTo>
                      <a:pt x="976" y="1479"/>
                    </a:lnTo>
                    <a:lnTo>
                      <a:pt x="967" y="1472"/>
                    </a:lnTo>
                    <a:lnTo>
                      <a:pt x="960" y="1463"/>
                    </a:lnTo>
                    <a:lnTo>
                      <a:pt x="952" y="1453"/>
                    </a:lnTo>
                    <a:lnTo>
                      <a:pt x="944" y="1443"/>
                    </a:lnTo>
                    <a:lnTo>
                      <a:pt x="944" y="1443"/>
                    </a:lnTo>
                    <a:lnTo>
                      <a:pt x="889" y="1360"/>
                    </a:lnTo>
                    <a:lnTo>
                      <a:pt x="827" y="1270"/>
                    </a:lnTo>
                    <a:lnTo>
                      <a:pt x="700" y="1087"/>
                    </a:lnTo>
                    <a:lnTo>
                      <a:pt x="590" y="932"/>
                    </a:lnTo>
                    <a:lnTo>
                      <a:pt x="528" y="846"/>
                    </a:lnTo>
                    <a:lnTo>
                      <a:pt x="528" y="846"/>
                    </a:lnTo>
                    <a:lnTo>
                      <a:pt x="519" y="834"/>
                    </a:lnTo>
                    <a:lnTo>
                      <a:pt x="509" y="823"/>
                    </a:lnTo>
                    <a:lnTo>
                      <a:pt x="499" y="814"/>
                    </a:lnTo>
                    <a:lnTo>
                      <a:pt x="489" y="806"/>
                    </a:lnTo>
                    <a:lnTo>
                      <a:pt x="479" y="799"/>
                    </a:lnTo>
                    <a:lnTo>
                      <a:pt x="468" y="794"/>
                    </a:lnTo>
                    <a:lnTo>
                      <a:pt x="458" y="791"/>
                    </a:lnTo>
                    <a:lnTo>
                      <a:pt x="447" y="787"/>
                    </a:lnTo>
                    <a:lnTo>
                      <a:pt x="437" y="786"/>
                    </a:lnTo>
                    <a:lnTo>
                      <a:pt x="426" y="785"/>
                    </a:lnTo>
                    <a:lnTo>
                      <a:pt x="416" y="785"/>
                    </a:lnTo>
                    <a:lnTo>
                      <a:pt x="406" y="786"/>
                    </a:lnTo>
                    <a:lnTo>
                      <a:pt x="397" y="788"/>
                    </a:lnTo>
                    <a:lnTo>
                      <a:pt x="387" y="792"/>
                    </a:lnTo>
                    <a:lnTo>
                      <a:pt x="378" y="796"/>
                    </a:lnTo>
                    <a:lnTo>
                      <a:pt x="369" y="800"/>
                    </a:lnTo>
                    <a:lnTo>
                      <a:pt x="362" y="806"/>
                    </a:lnTo>
                    <a:lnTo>
                      <a:pt x="354" y="812"/>
                    </a:lnTo>
                    <a:lnTo>
                      <a:pt x="347" y="818"/>
                    </a:lnTo>
                    <a:lnTo>
                      <a:pt x="341" y="826"/>
                    </a:lnTo>
                    <a:lnTo>
                      <a:pt x="335" y="834"/>
                    </a:lnTo>
                    <a:lnTo>
                      <a:pt x="330" y="841"/>
                    </a:lnTo>
                    <a:lnTo>
                      <a:pt x="325" y="850"/>
                    </a:lnTo>
                    <a:lnTo>
                      <a:pt x="322" y="859"/>
                    </a:lnTo>
                    <a:lnTo>
                      <a:pt x="320" y="868"/>
                    </a:lnTo>
                    <a:lnTo>
                      <a:pt x="317" y="878"/>
                    </a:lnTo>
                    <a:lnTo>
                      <a:pt x="316" y="888"/>
                    </a:lnTo>
                    <a:lnTo>
                      <a:pt x="317" y="898"/>
                    </a:lnTo>
                    <a:lnTo>
                      <a:pt x="319" y="908"/>
                    </a:lnTo>
                    <a:lnTo>
                      <a:pt x="321" y="918"/>
                    </a:lnTo>
                    <a:lnTo>
                      <a:pt x="324" y="929"/>
                    </a:lnTo>
                    <a:lnTo>
                      <a:pt x="330" y="939"/>
                    </a:lnTo>
                    <a:lnTo>
                      <a:pt x="524" y="1308"/>
                    </a:lnTo>
                    <a:lnTo>
                      <a:pt x="524" y="1308"/>
                    </a:lnTo>
                    <a:lnTo>
                      <a:pt x="527" y="1312"/>
                    </a:lnTo>
                    <a:lnTo>
                      <a:pt x="528" y="1318"/>
                    </a:lnTo>
                    <a:lnTo>
                      <a:pt x="530" y="1322"/>
                    </a:lnTo>
                    <a:lnTo>
                      <a:pt x="528" y="1327"/>
                    </a:lnTo>
                    <a:lnTo>
                      <a:pt x="527" y="1331"/>
                    </a:lnTo>
                    <a:lnTo>
                      <a:pt x="525" y="1333"/>
                    </a:lnTo>
                    <a:lnTo>
                      <a:pt x="521" y="1334"/>
                    </a:lnTo>
                    <a:lnTo>
                      <a:pt x="515" y="1333"/>
                    </a:lnTo>
                    <a:lnTo>
                      <a:pt x="515" y="1333"/>
                    </a:lnTo>
                    <a:lnTo>
                      <a:pt x="483" y="1326"/>
                    </a:lnTo>
                    <a:lnTo>
                      <a:pt x="483" y="1326"/>
                    </a:lnTo>
                    <a:lnTo>
                      <a:pt x="474" y="1322"/>
                    </a:lnTo>
                    <a:lnTo>
                      <a:pt x="465" y="1319"/>
                    </a:lnTo>
                    <a:lnTo>
                      <a:pt x="459" y="1315"/>
                    </a:lnTo>
                    <a:lnTo>
                      <a:pt x="453" y="1309"/>
                    </a:lnTo>
                    <a:lnTo>
                      <a:pt x="448" y="1303"/>
                    </a:lnTo>
                    <a:lnTo>
                      <a:pt x="443" y="1298"/>
                    </a:lnTo>
                    <a:lnTo>
                      <a:pt x="437" y="1286"/>
                    </a:lnTo>
                    <a:lnTo>
                      <a:pt x="437" y="1286"/>
                    </a:lnTo>
                    <a:lnTo>
                      <a:pt x="225" y="886"/>
                    </a:lnTo>
                    <a:lnTo>
                      <a:pt x="225" y="886"/>
                    </a:lnTo>
                    <a:lnTo>
                      <a:pt x="218" y="871"/>
                    </a:lnTo>
                    <a:lnTo>
                      <a:pt x="214" y="858"/>
                    </a:lnTo>
                    <a:lnTo>
                      <a:pt x="211" y="845"/>
                    </a:lnTo>
                    <a:lnTo>
                      <a:pt x="210" y="831"/>
                    </a:lnTo>
                    <a:lnTo>
                      <a:pt x="210" y="831"/>
                    </a:lnTo>
                    <a:lnTo>
                      <a:pt x="209" y="90"/>
                    </a:lnTo>
                    <a:lnTo>
                      <a:pt x="209" y="90"/>
                    </a:lnTo>
                    <a:lnTo>
                      <a:pt x="209" y="80"/>
                    </a:lnTo>
                    <a:lnTo>
                      <a:pt x="207" y="71"/>
                    </a:lnTo>
                    <a:lnTo>
                      <a:pt x="205" y="63"/>
                    </a:lnTo>
                    <a:lnTo>
                      <a:pt x="202" y="54"/>
                    </a:lnTo>
                    <a:lnTo>
                      <a:pt x="198" y="47"/>
                    </a:lnTo>
                    <a:lnTo>
                      <a:pt x="194" y="39"/>
                    </a:lnTo>
                    <a:lnTo>
                      <a:pt x="188" y="32"/>
                    </a:lnTo>
                    <a:lnTo>
                      <a:pt x="183" y="26"/>
                    </a:lnTo>
                    <a:lnTo>
                      <a:pt x="176" y="20"/>
                    </a:lnTo>
                    <a:lnTo>
                      <a:pt x="169" y="15"/>
                    </a:lnTo>
                    <a:lnTo>
                      <a:pt x="162" y="10"/>
                    </a:lnTo>
                    <a:lnTo>
                      <a:pt x="154" y="7"/>
                    </a:lnTo>
                    <a:lnTo>
                      <a:pt x="146" y="3"/>
                    </a:lnTo>
                    <a:lnTo>
                      <a:pt x="137" y="1"/>
                    </a:lnTo>
                    <a:lnTo>
                      <a:pt x="12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101" y="1"/>
                    </a:lnTo>
                    <a:lnTo>
                      <a:pt x="93" y="3"/>
                    </a:lnTo>
                    <a:lnTo>
                      <a:pt x="84" y="7"/>
                    </a:lnTo>
                    <a:lnTo>
                      <a:pt x="76" y="10"/>
                    </a:lnTo>
                    <a:lnTo>
                      <a:pt x="69" y="15"/>
                    </a:lnTo>
                    <a:lnTo>
                      <a:pt x="62" y="20"/>
                    </a:lnTo>
                    <a:lnTo>
                      <a:pt x="55" y="26"/>
                    </a:lnTo>
                    <a:lnTo>
                      <a:pt x="50" y="32"/>
                    </a:lnTo>
                    <a:lnTo>
                      <a:pt x="44" y="39"/>
                    </a:lnTo>
                    <a:lnTo>
                      <a:pt x="40" y="47"/>
                    </a:lnTo>
                    <a:lnTo>
                      <a:pt x="37" y="54"/>
                    </a:lnTo>
                    <a:lnTo>
                      <a:pt x="33" y="63"/>
                    </a:lnTo>
                    <a:lnTo>
                      <a:pt x="31" y="71"/>
                    </a:lnTo>
                    <a:lnTo>
                      <a:pt x="30" y="8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0" y="880"/>
                    </a:lnTo>
                    <a:lnTo>
                      <a:pt x="0" y="880"/>
                    </a:lnTo>
                    <a:lnTo>
                      <a:pt x="0" y="897"/>
                    </a:lnTo>
                    <a:lnTo>
                      <a:pt x="2" y="911"/>
                    </a:lnTo>
                    <a:lnTo>
                      <a:pt x="6" y="924"/>
                    </a:lnTo>
                    <a:lnTo>
                      <a:pt x="12" y="938"/>
                    </a:lnTo>
                    <a:lnTo>
                      <a:pt x="12" y="938"/>
                    </a:lnTo>
                    <a:lnTo>
                      <a:pt x="23" y="966"/>
                    </a:lnTo>
                    <a:lnTo>
                      <a:pt x="48" y="1034"/>
                    </a:lnTo>
                    <a:lnTo>
                      <a:pt x="124" y="1239"/>
                    </a:lnTo>
                    <a:lnTo>
                      <a:pt x="168" y="1357"/>
                    </a:lnTo>
                    <a:lnTo>
                      <a:pt x="214" y="1470"/>
                    </a:lnTo>
                    <a:lnTo>
                      <a:pt x="235" y="1522"/>
                    </a:lnTo>
                    <a:lnTo>
                      <a:pt x="254" y="1570"/>
                    </a:lnTo>
                    <a:lnTo>
                      <a:pt x="272" y="1611"/>
                    </a:lnTo>
                    <a:lnTo>
                      <a:pt x="288" y="1644"/>
                    </a:lnTo>
                    <a:lnTo>
                      <a:pt x="288" y="1644"/>
                    </a:lnTo>
                    <a:lnTo>
                      <a:pt x="296" y="1659"/>
                    </a:lnTo>
                    <a:lnTo>
                      <a:pt x="303" y="1673"/>
                    </a:lnTo>
                    <a:lnTo>
                      <a:pt x="310" y="1682"/>
                    </a:lnTo>
                    <a:lnTo>
                      <a:pt x="316" y="1689"/>
                    </a:lnTo>
                    <a:lnTo>
                      <a:pt x="323" y="1696"/>
                    </a:lnTo>
                    <a:lnTo>
                      <a:pt x="331" y="1701"/>
                    </a:lnTo>
                    <a:lnTo>
                      <a:pt x="349" y="1715"/>
                    </a:lnTo>
                    <a:lnTo>
                      <a:pt x="349" y="1715"/>
                    </a:lnTo>
                    <a:lnTo>
                      <a:pt x="369" y="1728"/>
                    </a:lnTo>
                    <a:lnTo>
                      <a:pt x="393" y="1743"/>
                    </a:lnTo>
                    <a:lnTo>
                      <a:pt x="447" y="1774"/>
                    </a:lnTo>
                    <a:lnTo>
                      <a:pt x="507" y="1809"/>
                    </a:lnTo>
                    <a:lnTo>
                      <a:pt x="570" y="1843"/>
                    </a:lnTo>
                    <a:lnTo>
                      <a:pt x="690" y="1908"/>
                    </a:lnTo>
                    <a:lnTo>
                      <a:pt x="740" y="1936"/>
                    </a:lnTo>
                    <a:lnTo>
                      <a:pt x="759" y="1949"/>
                    </a:lnTo>
                    <a:lnTo>
                      <a:pt x="776" y="1959"/>
                    </a:lnTo>
                    <a:lnTo>
                      <a:pt x="776" y="1959"/>
                    </a:lnTo>
                    <a:lnTo>
                      <a:pt x="784" y="1967"/>
                    </a:lnTo>
                    <a:lnTo>
                      <a:pt x="792" y="1976"/>
                    </a:lnTo>
                    <a:lnTo>
                      <a:pt x="798" y="1986"/>
                    </a:lnTo>
                    <a:lnTo>
                      <a:pt x="804" y="1995"/>
                    </a:lnTo>
                    <a:lnTo>
                      <a:pt x="807" y="2007"/>
                    </a:lnTo>
                    <a:lnTo>
                      <a:pt x="810" y="2018"/>
                    </a:lnTo>
                    <a:lnTo>
                      <a:pt x="813" y="2029"/>
                    </a:lnTo>
                    <a:lnTo>
                      <a:pt x="813" y="2040"/>
                    </a:lnTo>
                    <a:lnTo>
                      <a:pt x="813" y="2040"/>
                    </a:lnTo>
                    <a:lnTo>
                      <a:pt x="811" y="2065"/>
                    </a:lnTo>
                    <a:lnTo>
                      <a:pt x="809" y="2110"/>
                    </a:lnTo>
                    <a:lnTo>
                      <a:pt x="801" y="2217"/>
                    </a:lnTo>
                    <a:lnTo>
                      <a:pt x="801" y="2217"/>
                    </a:lnTo>
                    <a:lnTo>
                      <a:pt x="801" y="2229"/>
                    </a:lnTo>
                    <a:lnTo>
                      <a:pt x="803" y="2241"/>
                    </a:lnTo>
                    <a:lnTo>
                      <a:pt x="806" y="2251"/>
                    </a:lnTo>
                    <a:lnTo>
                      <a:pt x="809" y="2255"/>
                    </a:lnTo>
                    <a:lnTo>
                      <a:pt x="811" y="2260"/>
                    </a:lnTo>
                    <a:lnTo>
                      <a:pt x="816" y="2264"/>
                    </a:lnTo>
                    <a:lnTo>
                      <a:pt x="819" y="2267"/>
                    </a:lnTo>
                    <a:lnTo>
                      <a:pt x="825" y="2270"/>
                    </a:lnTo>
                    <a:lnTo>
                      <a:pt x="829" y="2273"/>
                    </a:lnTo>
                    <a:lnTo>
                      <a:pt x="836" y="2274"/>
                    </a:lnTo>
                    <a:lnTo>
                      <a:pt x="842" y="2276"/>
                    </a:lnTo>
                    <a:lnTo>
                      <a:pt x="858" y="2277"/>
                    </a:lnTo>
                    <a:lnTo>
                      <a:pt x="858" y="2277"/>
                    </a:lnTo>
                    <a:lnTo>
                      <a:pt x="1313" y="2277"/>
                    </a:lnTo>
                    <a:lnTo>
                      <a:pt x="1313" y="2277"/>
                    </a:lnTo>
                    <a:lnTo>
                      <a:pt x="1324" y="2276"/>
                    </a:lnTo>
                    <a:lnTo>
                      <a:pt x="1333" y="2274"/>
                    </a:lnTo>
                    <a:lnTo>
                      <a:pt x="1341" y="2270"/>
                    </a:lnTo>
                    <a:lnTo>
                      <a:pt x="1346" y="2264"/>
                    </a:lnTo>
                    <a:lnTo>
                      <a:pt x="1351" y="2256"/>
                    </a:lnTo>
                    <a:lnTo>
                      <a:pt x="1353" y="2246"/>
                    </a:lnTo>
                    <a:lnTo>
                      <a:pt x="1355" y="2234"/>
                    </a:lnTo>
                    <a:lnTo>
                      <a:pt x="1355" y="2221"/>
                    </a:lnTo>
                    <a:lnTo>
                      <a:pt x="1355" y="2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1" name="Freeform 79">
                <a:extLst>
                  <a:ext uri="{FF2B5EF4-FFF2-40B4-BE49-F238E27FC236}">
                    <a16:creationId xmlns:a16="http://schemas.microsoft.com/office/drawing/2014/main" id="{2A05A588-7A23-4364-AC63-B96F90FDB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88" y="4681538"/>
                <a:ext cx="306388" cy="517525"/>
              </a:xfrm>
              <a:custGeom>
                <a:avLst/>
                <a:gdLst>
                  <a:gd name="T0" fmla="*/ 2 w 1355"/>
                  <a:gd name="T1" fmla="*/ 2020 h 2277"/>
                  <a:gd name="T2" fmla="*/ 15 w 1355"/>
                  <a:gd name="T3" fmla="*/ 1909 h 2277"/>
                  <a:gd name="T4" fmla="*/ 37 w 1355"/>
                  <a:gd name="T5" fmla="*/ 1830 h 2277"/>
                  <a:gd name="T6" fmla="*/ 69 w 1355"/>
                  <a:gd name="T7" fmla="*/ 1759 h 2277"/>
                  <a:gd name="T8" fmla="*/ 112 w 1355"/>
                  <a:gd name="T9" fmla="*/ 1694 h 2277"/>
                  <a:gd name="T10" fmla="*/ 166 w 1355"/>
                  <a:gd name="T11" fmla="*/ 1634 h 2277"/>
                  <a:gd name="T12" fmla="*/ 290 w 1355"/>
                  <a:gd name="T13" fmla="*/ 1538 h 2277"/>
                  <a:gd name="T14" fmla="*/ 370 w 1355"/>
                  <a:gd name="T15" fmla="*/ 1487 h 2277"/>
                  <a:gd name="T16" fmla="*/ 404 w 1355"/>
                  <a:gd name="T17" fmla="*/ 1453 h 2277"/>
                  <a:gd name="T18" fmla="*/ 529 w 1355"/>
                  <a:gd name="T19" fmla="*/ 1270 h 2277"/>
                  <a:gd name="T20" fmla="*/ 827 w 1355"/>
                  <a:gd name="T21" fmla="*/ 846 h 2277"/>
                  <a:gd name="T22" fmla="*/ 867 w 1355"/>
                  <a:gd name="T23" fmla="*/ 806 h 2277"/>
                  <a:gd name="T24" fmla="*/ 908 w 1355"/>
                  <a:gd name="T25" fmla="*/ 787 h 2277"/>
                  <a:gd name="T26" fmla="*/ 949 w 1355"/>
                  <a:gd name="T27" fmla="*/ 786 h 2277"/>
                  <a:gd name="T28" fmla="*/ 985 w 1355"/>
                  <a:gd name="T29" fmla="*/ 800 h 2277"/>
                  <a:gd name="T30" fmla="*/ 1015 w 1355"/>
                  <a:gd name="T31" fmla="*/ 826 h 2277"/>
                  <a:gd name="T32" fmla="*/ 1034 w 1355"/>
                  <a:gd name="T33" fmla="*/ 859 h 2277"/>
                  <a:gd name="T34" fmla="*/ 1038 w 1355"/>
                  <a:gd name="T35" fmla="*/ 898 h 2277"/>
                  <a:gd name="T36" fmla="*/ 1026 w 1355"/>
                  <a:gd name="T37" fmla="*/ 939 h 2277"/>
                  <a:gd name="T38" fmla="*/ 826 w 1355"/>
                  <a:gd name="T39" fmla="*/ 1318 h 2277"/>
                  <a:gd name="T40" fmla="*/ 830 w 1355"/>
                  <a:gd name="T41" fmla="*/ 1333 h 2277"/>
                  <a:gd name="T42" fmla="*/ 871 w 1355"/>
                  <a:gd name="T43" fmla="*/ 1326 h 2277"/>
                  <a:gd name="T44" fmla="*/ 896 w 1355"/>
                  <a:gd name="T45" fmla="*/ 1315 h 2277"/>
                  <a:gd name="T46" fmla="*/ 919 w 1355"/>
                  <a:gd name="T47" fmla="*/ 1286 h 2277"/>
                  <a:gd name="T48" fmla="*/ 1138 w 1355"/>
                  <a:gd name="T49" fmla="*/ 871 h 2277"/>
                  <a:gd name="T50" fmla="*/ 1145 w 1355"/>
                  <a:gd name="T51" fmla="*/ 831 h 2277"/>
                  <a:gd name="T52" fmla="*/ 1148 w 1355"/>
                  <a:gd name="T53" fmla="*/ 71 h 2277"/>
                  <a:gd name="T54" fmla="*/ 1162 w 1355"/>
                  <a:gd name="T55" fmla="*/ 39 h 2277"/>
                  <a:gd name="T56" fmla="*/ 1186 w 1355"/>
                  <a:gd name="T57" fmla="*/ 15 h 2277"/>
                  <a:gd name="T58" fmla="*/ 1218 w 1355"/>
                  <a:gd name="T59" fmla="*/ 1 h 2277"/>
                  <a:gd name="T60" fmla="*/ 1245 w 1355"/>
                  <a:gd name="T61" fmla="*/ 0 h 2277"/>
                  <a:gd name="T62" fmla="*/ 1279 w 1355"/>
                  <a:gd name="T63" fmla="*/ 10 h 2277"/>
                  <a:gd name="T64" fmla="*/ 1306 w 1355"/>
                  <a:gd name="T65" fmla="*/ 32 h 2277"/>
                  <a:gd name="T66" fmla="*/ 1321 w 1355"/>
                  <a:gd name="T67" fmla="*/ 63 h 2277"/>
                  <a:gd name="T68" fmla="*/ 1326 w 1355"/>
                  <a:gd name="T69" fmla="*/ 90 h 2277"/>
                  <a:gd name="T70" fmla="*/ 1353 w 1355"/>
                  <a:gd name="T71" fmla="*/ 911 h 2277"/>
                  <a:gd name="T72" fmla="*/ 1332 w 1355"/>
                  <a:gd name="T73" fmla="*/ 966 h 2277"/>
                  <a:gd name="T74" fmla="*/ 1142 w 1355"/>
                  <a:gd name="T75" fmla="*/ 1470 h 2277"/>
                  <a:gd name="T76" fmla="*/ 1067 w 1355"/>
                  <a:gd name="T77" fmla="*/ 1644 h 2277"/>
                  <a:gd name="T78" fmla="*/ 1045 w 1355"/>
                  <a:gd name="T79" fmla="*/ 1682 h 2277"/>
                  <a:gd name="T80" fmla="*/ 1006 w 1355"/>
                  <a:gd name="T81" fmla="*/ 1715 h 2277"/>
                  <a:gd name="T82" fmla="*/ 909 w 1355"/>
                  <a:gd name="T83" fmla="*/ 1774 h 2277"/>
                  <a:gd name="T84" fmla="*/ 616 w 1355"/>
                  <a:gd name="T85" fmla="*/ 1936 h 2277"/>
                  <a:gd name="T86" fmla="*/ 571 w 1355"/>
                  <a:gd name="T87" fmla="*/ 1967 h 2277"/>
                  <a:gd name="T88" fmla="*/ 548 w 1355"/>
                  <a:gd name="T89" fmla="*/ 2007 h 2277"/>
                  <a:gd name="T90" fmla="*/ 543 w 1355"/>
                  <a:gd name="T91" fmla="*/ 2040 h 2277"/>
                  <a:gd name="T92" fmla="*/ 554 w 1355"/>
                  <a:gd name="T93" fmla="*/ 2217 h 2277"/>
                  <a:gd name="T94" fmla="*/ 546 w 1355"/>
                  <a:gd name="T95" fmla="*/ 2255 h 2277"/>
                  <a:gd name="T96" fmla="*/ 531 w 1355"/>
                  <a:gd name="T97" fmla="*/ 2270 h 2277"/>
                  <a:gd name="T98" fmla="*/ 498 w 1355"/>
                  <a:gd name="T99" fmla="*/ 2277 h 2277"/>
                  <a:gd name="T100" fmla="*/ 31 w 1355"/>
                  <a:gd name="T101" fmla="*/ 2276 h 2277"/>
                  <a:gd name="T102" fmla="*/ 5 w 1355"/>
                  <a:gd name="T103" fmla="*/ 2256 h 2277"/>
                  <a:gd name="T104" fmla="*/ 0 w 1355"/>
                  <a:gd name="T105" fmla="*/ 2221 h 2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5" h="2277">
                    <a:moveTo>
                      <a:pt x="0" y="2221"/>
                    </a:moveTo>
                    <a:lnTo>
                      <a:pt x="0" y="2068"/>
                    </a:lnTo>
                    <a:lnTo>
                      <a:pt x="0" y="2068"/>
                    </a:lnTo>
                    <a:lnTo>
                      <a:pt x="2" y="2020"/>
                    </a:lnTo>
                    <a:lnTo>
                      <a:pt x="5" y="1973"/>
                    </a:lnTo>
                    <a:lnTo>
                      <a:pt x="7" y="1951"/>
                    </a:lnTo>
                    <a:lnTo>
                      <a:pt x="10" y="1930"/>
                    </a:lnTo>
                    <a:lnTo>
                      <a:pt x="15" y="1909"/>
                    </a:lnTo>
                    <a:lnTo>
                      <a:pt x="19" y="1888"/>
                    </a:lnTo>
                    <a:lnTo>
                      <a:pt x="25" y="1868"/>
                    </a:lnTo>
                    <a:lnTo>
                      <a:pt x="30" y="1848"/>
                    </a:lnTo>
                    <a:lnTo>
                      <a:pt x="37" y="1830"/>
                    </a:lnTo>
                    <a:lnTo>
                      <a:pt x="44" y="1812"/>
                    </a:lnTo>
                    <a:lnTo>
                      <a:pt x="51" y="1793"/>
                    </a:lnTo>
                    <a:lnTo>
                      <a:pt x="60" y="1776"/>
                    </a:lnTo>
                    <a:lnTo>
                      <a:pt x="69" y="1759"/>
                    </a:lnTo>
                    <a:lnTo>
                      <a:pt x="79" y="1741"/>
                    </a:lnTo>
                    <a:lnTo>
                      <a:pt x="89" y="1726"/>
                    </a:lnTo>
                    <a:lnTo>
                      <a:pt x="101" y="1709"/>
                    </a:lnTo>
                    <a:lnTo>
                      <a:pt x="112" y="1694"/>
                    </a:lnTo>
                    <a:lnTo>
                      <a:pt x="125" y="1678"/>
                    </a:lnTo>
                    <a:lnTo>
                      <a:pt x="139" y="1663"/>
                    </a:lnTo>
                    <a:lnTo>
                      <a:pt x="152" y="1648"/>
                    </a:lnTo>
                    <a:lnTo>
                      <a:pt x="166" y="1634"/>
                    </a:lnTo>
                    <a:lnTo>
                      <a:pt x="182" y="1620"/>
                    </a:lnTo>
                    <a:lnTo>
                      <a:pt x="215" y="1592"/>
                    </a:lnTo>
                    <a:lnTo>
                      <a:pt x="250" y="1564"/>
                    </a:lnTo>
                    <a:lnTo>
                      <a:pt x="290" y="1538"/>
                    </a:lnTo>
                    <a:lnTo>
                      <a:pt x="332" y="1512"/>
                    </a:lnTo>
                    <a:lnTo>
                      <a:pt x="332" y="1512"/>
                    </a:lnTo>
                    <a:lnTo>
                      <a:pt x="359" y="1496"/>
                    </a:lnTo>
                    <a:lnTo>
                      <a:pt x="370" y="1487"/>
                    </a:lnTo>
                    <a:lnTo>
                      <a:pt x="380" y="1479"/>
                    </a:lnTo>
                    <a:lnTo>
                      <a:pt x="388" y="1472"/>
                    </a:lnTo>
                    <a:lnTo>
                      <a:pt x="396" y="1463"/>
                    </a:lnTo>
                    <a:lnTo>
                      <a:pt x="404" y="1453"/>
                    </a:lnTo>
                    <a:lnTo>
                      <a:pt x="412" y="1443"/>
                    </a:lnTo>
                    <a:lnTo>
                      <a:pt x="412" y="1443"/>
                    </a:lnTo>
                    <a:lnTo>
                      <a:pt x="467" y="1360"/>
                    </a:lnTo>
                    <a:lnTo>
                      <a:pt x="529" y="1270"/>
                    </a:lnTo>
                    <a:lnTo>
                      <a:pt x="656" y="1087"/>
                    </a:lnTo>
                    <a:lnTo>
                      <a:pt x="765" y="932"/>
                    </a:lnTo>
                    <a:lnTo>
                      <a:pt x="827" y="846"/>
                    </a:lnTo>
                    <a:lnTo>
                      <a:pt x="827" y="846"/>
                    </a:lnTo>
                    <a:lnTo>
                      <a:pt x="836" y="834"/>
                    </a:lnTo>
                    <a:lnTo>
                      <a:pt x="846" y="823"/>
                    </a:lnTo>
                    <a:lnTo>
                      <a:pt x="856" y="814"/>
                    </a:lnTo>
                    <a:lnTo>
                      <a:pt x="867" y="806"/>
                    </a:lnTo>
                    <a:lnTo>
                      <a:pt x="877" y="799"/>
                    </a:lnTo>
                    <a:lnTo>
                      <a:pt x="887" y="794"/>
                    </a:lnTo>
                    <a:lnTo>
                      <a:pt x="898" y="791"/>
                    </a:lnTo>
                    <a:lnTo>
                      <a:pt x="908" y="787"/>
                    </a:lnTo>
                    <a:lnTo>
                      <a:pt x="919" y="786"/>
                    </a:lnTo>
                    <a:lnTo>
                      <a:pt x="929" y="785"/>
                    </a:lnTo>
                    <a:lnTo>
                      <a:pt x="939" y="785"/>
                    </a:lnTo>
                    <a:lnTo>
                      <a:pt x="949" y="786"/>
                    </a:lnTo>
                    <a:lnTo>
                      <a:pt x="959" y="788"/>
                    </a:lnTo>
                    <a:lnTo>
                      <a:pt x="969" y="792"/>
                    </a:lnTo>
                    <a:lnTo>
                      <a:pt x="977" y="796"/>
                    </a:lnTo>
                    <a:lnTo>
                      <a:pt x="985" y="800"/>
                    </a:lnTo>
                    <a:lnTo>
                      <a:pt x="994" y="806"/>
                    </a:lnTo>
                    <a:lnTo>
                      <a:pt x="1002" y="812"/>
                    </a:lnTo>
                    <a:lnTo>
                      <a:pt x="1008" y="818"/>
                    </a:lnTo>
                    <a:lnTo>
                      <a:pt x="1015" y="826"/>
                    </a:lnTo>
                    <a:lnTo>
                      <a:pt x="1021" y="834"/>
                    </a:lnTo>
                    <a:lnTo>
                      <a:pt x="1026" y="841"/>
                    </a:lnTo>
                    <a:lnTo>
                      <a:pt x="1031" y="850"/>
                    </a:lnTo>
                    <a:lnTo>
                      <a:pt x="1034" y="859"/>
                    </a:lnTo>
                    <a:lnTo>
                      <a:pt x="1036" y="868"/>
                    </a:lnTo>
                    <a:lnTo>
                      <a:pt x="1038" y="878"/>
                    </a:lnTo>
                    <a:lnTo>
                      <a:pt x="1038" y="888"/>
                    </a:lnTo>
                    <a:lnTo>
                      <a:pt x="1038" y="898"/>
                    </a:lnTo>
                    <a:lnTo>
                      <a:pt x="1037" y="908"/>
                    </a:lnTo>
                    <a:lnTo>
                      <a:pt x="1035" y="918"/>
                    </a:lnTo>
                    <a:lnTo>
                      <a:pt x="1031" y="929"/>
                    </a:lnTo>
                    <a:lnTo>
                      <a:pt x="1026" y="939"/>
                    </a:lnTo>
                    <a:lnTo>
                      <a:pt x="830" y="1308"/>
                    </a:lnTo>
                    <a:lnTo>
                      <a:pt x="830" y="1308"/>
                    </a:lnTo>
                    <a:lnTo>
                      <a:pt x="828" y="1312"/>
                    </a:lnTo>
                    <a:lnTo>
                      <a:pt x="826" y="1318"/>
                    </a:lnTo>
                    <a:lnTo>
                      <a:pt x="826" y="1322"/>
                    </a:lnTo>
                    <a:lnTo>
                      <a:pt x="826" y="1327"/>
                    </a:lnTo>
                    <a:lnTo>
                      <a:pt x="828" y="1331"/>
                    </a:lnTo>
                    <a:lnTo>
                      <a:pt x="830" y="1333"/>
                    </a:lnTo>
                    <a:lnTo>
                      <a:pt x="835" y="1334"/>
                    </a:lnTo>
                    <a:lnTo>
                      <a:pt x="840" y="1333"/>
                    </a:lnTo>
                    <a:lnTo>
                      <a:pt x="840" y="1333"/>
                    </a:lnTo>
                    <a:lnTo>
                      <a:pt x="871" y="1326"/>
                    </a:lnTo>
                    <a:lnTo>
                      <a:pt x="871" y="1326"/>
                    </a:lnTo>
                    <a:lnTo>
                      <a:pt x="881" y="1322"/>
                    </a:lnTo>
                    <a:lnTo>
                      <a:pt x="889" y="1319"/>
                    </a:lnTo>
                    <a:lnTo>
                      <a:pt x="896" y="1315"/>
                    </a:lnTo>
                    <a:lnTo>
                      <a:pt x="902" y="1309"/>
                    </a:lnTo>
                    <a:lnTo>
                      <a:pt x="907" y="1303"/>
                    </a:lnTo>
                    <a:lnTo>
                      <a:pt x="911" y="1298"/>
                    </a:lnTo>
                    <a:lnTo>
                      <a:pt x="919" y="1286"/>
                    </a:lnTo>
                    <a:lnTo>
                      <a:pt x="919" y="1286"/>
                    </a:lnTo>
                    <a:lnTo>
                      <a:pt x="1131" y="886"/>
                    </a:lnTo>
                    <a:lnTo>
                      <a:pt x="1131" y="886"/>
                    </a:lnTo>
                    <a:lnTo>
                      <a:pt x="1138" y="871"/>
                    </a:lnTo>
                    <a:lnTo>
                      <a:pt x="1142" y="858"/>
                    </a:lnTo>
                    <a:lnTo>
                      <a:pt x="1144" y="845"/>
                    </a:lnTo>
                    <a:lnTo>
                      <a:pt x="1145" y="831"/>
                    </a:lnTo>
                    <a:lnTo>
                      <a:pt x="1145" y="831"/>
                    </a:lnTo>
                    <a:lnTo>
                      <a:pt x="1147" y="90"/>
                    </a:lnTo>
                    <a:lnTo>
                      <a:pt x="1147" y="90"/>
                    </a:lnTo>
                    <a:lnTo>
                      <a:pt x="1147" y="80"/>
                    </a:lnTo>
                    <a:lnTo>
                      <a:pt x="1148" y="71"/>
                    </a:lnTo>
                    <a:lnTo>
                      <a:pt x="1150" y="63"/>
                    </a:lnTo>
                    <a:lnTo>
                      <a:pt x="1153" y="54"/>
                    </a:lnTo>
                    <a:lnTo>
                      <a:pt x="1158" y="47"/>
                    </a:lnTo>
                    <a:lnTo>
                      <a:pt x="1162" y="39"/>
                    </a:lnTo>
                    <a:lnTo>
                      <a:pt x="1166" y="32"/>
                    </a:lnTo>
                    <a:lnTo>
                      <a:pt x="1173" y="26"/>
                    </a:lnTo>
                    <a:lnTo>
                      <a:pt x="1179" y="20"/>
                    </a:lnTo>
                    <a:lnTo>
                      <a:pt x="1186" y="15"/>
                    </a:lnTo>
                    <a:lnTo>
                      <a:pt x="1193" y="10"/>
                    </a:lnTo>
                    <a:lnTo>
                      <a:pt x="1201" y="7"/>
                    </a:lnTo>
                    <a:lnTo>
                      <a:pt x="1210" y="3"/>
                    </a:lnTo>
                    <a:lnTo>
                      <a:pt x="1218" y="1"/>
                    </a:lnTo>
                    <a:lnTo>
                      <a:pt x="1227" y="0"/>
                    </a:lnTo>
                    <a:lnTo>
                      <a:pt x="1236" y="0"/>
                    </a:lnTo>
                    <a:lnTo>
                      <a:pt x="1236" y="0"/>
                    </a:lnTo>
                    <a:lnTo>
                      <a:pt x="1245" y="0"/>
                    </a:lnTo>
                    <a:lnTo>
                      <a:pt x="1254" y="1"/>
                    </a:lnTo>
                    <a:lnTo>
                      <a:pt x="1263" y="3"/>
                    </a:lnTo>
                    <a:lnTo>
                      <a:pt x="1271" y="7"/>
                    </a:lnTo>
                    <a:lnTo>
                      <a:pt x="1279" y="10"/>
                    </a:lnTo>
                    <a:lnTo>
                      <a:pt x="1286" y="15"/>
                    </a:lnTo>
                    <a:lnTo>
                      <a:pt x="1294" y="20"/>
                    </a:lnTo>
                    <a:lnTo>
                      <a:pt x="1299" y="26"/>
                    </a:lnTo>
                    <a:lnTo>
                      <a:pt x="1306" y="32"/>
                    </a:lnTo>
                    <a:lnTo>
                      <a:pt x="1310" y="39"/>
                    </a:lnTo>
                    <a:lnTo>
                      <a:pt x="1315" y="47"/>
                    </a:lnTo>
                    <a:lnTo>
                      <a:pt x="1319" y="54"/>
                    </a:lnTo>
                    <a:lnTo>
                      <a:pt x="1321" y="63"/>
                    </a:lnTo>
                    <a:lnTo>
                      <a:pt x="1323" y="71"/>
                    </a:lnTo>
                    <a:lnTo>
                      <a:pt x="1326" y="80"/>
                    </a:lnTo>
                    <a:lnTo>
                      <a:pt x="1326" y="90"/>
                    </a:lnTo>
                    <a:lnTo>
                      <a:pt x="1326" y="90"/>
                    </a:lnTo>
                    <a:lnTo>
                      <a:pt x="1355" y="880"/>
                    </a:lnTo>
                    <a:lnTo>
                      <a:pt x="1355" y="880"/>
                    </a:lnTo>
                    <a:lnTo>
                      <a:pt x="1355" y="897"/>
                    </a:lnTo>
                    <a:lnTo>
                      <a:pt x="1353" y="911"/>
                    </a:lnTo>
                    <a:lnTo>
                      <a:pt x="1349" y="924"/>
                    </a:lnTo>
                    <a:lnTo>
                      <a:pt x="1343" y="938"/>
                    </a:lnTo>
                    <a:lnTo>
                      <a:pt x="1343" y="938"/>
                    </a:lnTo>
                    <a:lnTo>
                      <a:pt x="1332" y="966"/>
                    </a:lnTo>
                    <a:lnTo>
                      <a:pt x="1307" y="1034"/>
                    </a:lnTo>
                    <a:lnTo>
                      <a:pt x="1232" y="1239"/>
                    </a:lnTo>
                    <a:lnTo>
                      <a:pt x="1186" y="1357"/>
                    </a:lnTo>
                    <a:lnTo>
                      <a:pt x="1142" y="1470"/>
                    </a:lnTo>
                    <a:lnTo>
                      <a:pt x="1121" y="1522"/>
                    </a:lnTo>
                    <a:lnTo>
                      <a:pt x="1101" y="1570"/>
                    </a:lnTo>
                    <a:lnTo>
                      <a:pt x="1084" y="1611"/>
                    </a:lnTo>
                    <a:lnTo>
                      <a:pt x="1067" y="1644"/>
                    </a:lnTo>
                    <a:lnTo>
                      <a:pt x="1067" y="1644"/>
                    </a:lnTo>
                    <a:lnTo>
                      <a:pt x="1059" y="1659"/>
                    </a:lnTo>
                    <a:lnTo>
                      <a:pt x="1052" y="1673"/>
                    </a:lnTo>
                    <a:lnTo>
                      <a:pt x="1045" y="1682"/>
                    </a:lnTo>
                    <a:lnTo>
                      <a:pt x="1039" y="1689"/>
                    </a:lnTo>
                    <a:lnTo>
                      <a:pt x="1032" y="1696"/>
                    </a:lnTo>
                    <a:lnTo>
                      <a:pt x="1025" y="1701"/>
                    </a:lnTo>
                    <a:lnTo>
                      <a:pt x="1006" y="1715"/>
                    </a:lnTo>
                    <a:lnTo>
                      <a:pt x="1006" y="1715"/>
                    </a:lnTo>
                    <a:lnTo>
                      <a:pt x="986" y="1728"/>
                    </a:lnTo>
                    <a:lnTo>
                      <a:pt x="963" y="1743"/>
                    </a:lnTo>
                    <a:lnTo>
                      <a:pt x="909" y="1774"/>
                    </a:lnTo>
                    <a:lnTo>
                      <a:pt x="848" y="1809"/>
                    </a:lnTo>
                    <a:lnTo>
                      <a:pt x="785" y="1843"/>
                    </a:lnTo>
                    <a:lnTo>
                      <a:pt x="665" y="1908"/>
                    </a:lnTo>
                    <a:lnTo>
                      <a:pt x="616" y="1936"/>
                    </a:lnTo>
                    <a:lnTo>
                      <a:pt x="596" y="1949"/>
                    </a:lnTo>
                    <a:lnTo>
                      <a:pt x="580" y="1959"/>
                    </a:lnTo>
                    <a:lnTo>
                      <a:pt x="580" y="1959"/>
                    </a:lnTo>
                    <a:lnTo>
                      <a:pt x="571" y="1967"/>
                    </a:lnTo>
                    <a:lnTo>
                      <a:pt x="563" y="1976"/>
                    </a:lnTo>
                    <a:lnTo>
                      <a:pt x="557" y="1986"/>
                    </a:lnTo>
                    <a:lnTo>
                      <a:pt x="552" y="1995"/>
                    </a:lnTo>
                    <a:lnTo>
                      <a:pt x="548" y="2007"/>
                    </a:lnTo>
                    <a:lnTo>
                      <a:pt x="545" y="2018"/>
                    </a:lnTo>
                    <a:lnTo>
                      <a:pt x="543" y="2029"/>
                    </a:lnTo>
                    <a:lnTo>
                      <a:pt x="543" y="2040"/>
                    </a:lnTo>
                    <a:lnTo>
                      <a:pt x="543" y="2040"/>
                    </a:lnTo>
                    <a:lnTo>
                      <a:pt x="544" y="2065"/>
                    </a:lnTo>
                    <a:lnTo>
                      <a:pt x="546" y="2110"/>
                    </a:lnTo>
                    <a:lnTo>
                      <a:pt x="554" y="2217"/>
                    </a:lnTo>
                    <a:lnTo>
                      <a:pt x="554" y="2217"/>
                    </a:lnTo>
                    <a:lnTo>
                      <a:pt x="554" y="2229"/>
                    </a:lnTo>
                    <a:lnTo>
                      <a:pt x="553" y="2241"/>
                    </a:lnTo>
                    <a:lnTo>
                      <a:pt x="549" y="2251"/>
                    </a:lnTo>
                    <a:lnTo>
                      <a:pt x="546" y="2255"/>
                    </a:lnTo>
                    <a:lnTo>
                      <a:pt x="543" y="2260"/>
                    </a:lnTo>
                    <a:lnTo>
                      <a:pt x="540" y="2264"/>
                    </a:lnTo>
                    <a:lnTo>
                      <a:pt x="535" y="2267"/>
                    </a:lnTo>
                    <a:lnTo>
                      <a:pt x="531" y="2270"/>
                    </a:lnTo>
                    <a:lnTo>
                      <a:pt x="525" y="2273"/>
                    </a:lnTo>
                    <a:lnTo>
                      <a:pt x="520" y="2274"/>
                    </a:lnTo>
                    <a:lnTo>
                      <a:pt x="513" y="2276"/>
                    </a:lnTo>
                    <a:lnTo>
                      <a:pt x="498" y="2277"/>
                    </a:lnTo>
                    <a:lnTo>
                      <a:pt x="498" y="2277"/>
                    </a:lnTo>
                    <a:lnTo>
                      <a:pt x="42" y="2277"/>
                    </a:lnTo>
                    <a:lnTo>
                      <a:pt x="42" y="2277"/>
                    </a:lnTo>
                    <a:lnTo>
                      <a:pt x="31" y="2276"/>
                    </a:lnTo>
                    <a:lnTo>
                      <a:pt x="21" y="2274"/>
                    </a:lnTo>
                    <a:lnTo>
                      <a:pt x="15" y="2270"/>
                    </a:lnTo>
                    <a:lnTo>
                      <a:pt x="8" y="2264"/>
                    </a:lnTo>
                    <a:lnTo>
                      <a:pt x="5" y="2256"/>
                    </a:lnTo>
                    <a:lnTo>
                      <a:pt x="2" y="2246"/>
                    </a:lnTo>
                    <a:lnTo>
                      <a:pt x="0" y="2234"/>
                    </a:lnTo>
                    <a:lnTo>
                      <a:pt x="0" y="2221"/>
                    </a:lnTo>
                    <a:lnTo>
                      <a:pt x="0" y="2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149" name="Grafika 148" descr="Korzyści bliskiej lokalizacji parku narodowego&#10;&#10;Obraz przedstawia korzyść z bliskiej lokalizacji parku narodowego: walory estetyczne: ładna okolica – 12%.&#10;&#10;">
            <a:extLst>
              <a:ext uri="{FF2B5EF4-FFF2-40B4-BE49-F238E27FC236}">
                <a16:creationId xmlns:a16="http://schemas.microsoft.com/office/drawing/2014/main" id="{B6D63F6D-C603-489A-8E24-245CC8071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5373" y="1672605"/>
            <a:ext cx="450568" cy="450568"/>
          </a:xfrm>
          <a:prstGeom prst="rect">
            <a:avLst/>
          </a:prstGeom>
        </p:spPr>
      </p:pic>
      <p:pic>
        <p:nvPicPr>
          <p:cNvPr id="151" name="Grafika 150" descr="Korzyści bliskiej lokalizacji parku narodowego&#10;&#10;Obraz przedstawia korzyść z bliskiej lokalizacji parku narodowego: mniejsza ingerencja człowieka (np. niższa zabudowa, zredukowana infrastruktura) - 2%.&#10;&#10;&#10;">
            <a:extLst>
              <a:ext uri="{FF2B5EF4-FFF2-40B4-BE49-F238E27FC236}">
                <a16:creationId xmlns:a16="http://schemas.microsoft.com/office/drawing/2014/main" id="{FC7DA2E9-2ED3-4411-9B77-0695543DE9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8492" y="3296756"/>
            <a:ext cx="410797" cy="458928"/>
          </a:xfrm>
          <a:prstGeom prst="rect">
            <a:avLst/>
          </a:prstGeom>
        </p:spPr>
      </p:pic>
      <p:pic>
        <p:nvPicPr>
          <p:cNvPr id="153" name="Grafika 152" descr="Korzyści bliskiej lokalizacji parku narodowego&#10;&#10;Obraz przedstawia korzyść z bliskiej lokalizacji parku narodowego: obcowanie z naturą, bliskość natury – 44%.&#10;">
            <a:extLst>
              <a:ext uri="{FF2B5EF4-FFF2-40B4-BE49-F238E27FC236}">
                <a16:creationId xmlns:a16="http://schemas.microsoft.com/office/drawing/2014/main" id="{89120A5A-8E31-4918-B538-D14A35EB4B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20699" y="1664801"/>
            <a:ext cx="466177" cy="466176"/>
          </a:xfrm>
          <a:prstGeom prst="rect">
            <a:avLst/>
          </a:prstGeom>
        </p:spPr>
      </p:pic>
      <p:pic>
        <p:nvPicPr>
          <p:cNvPr id="177" name="Grafika 176" descr="Korzyści bliskiej lokalizacji parku narodowego&#10;&#10;Obraz przedstawia korzyść z bliskiej lokalizacji parku narodowego: spokój i cisza – 18%. &#10;">
            <a:extLst>
              <a:ext uri="{FF2B5EF4-FFF2-40B4-BE49-F238E27FC236}">
                <a16:creationId xmlns:a16="http://schemas.microsoft.com/office/drawing/2014/main" id="{7D12C0FF-4F29-42B6-B0BB-6DAD6AF57B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86210" y="1689828"/>
            <a:ext cx="416122" cy="416122"/>
          </a:xfrm>
          <a:prstGeom prst="rect">
            <a:avLst/>
          </a:prstGeom>
        </p:spPr>
      </p:pic>
      <p:pic>
        <p:nvPicPr>
          <p:cNvPr id="15" name="Grafika 14" descr="Korzyści bliskiej lokalizacji parku narodowego&#10;&#10;Obraz przedstawia korzyść z bliskiej lokalizacji parku narodowego:  wartości edukacyjne - 4%.&#10;&#10;">
            <a:extLst>
              <a:ext uri="{FF2B5EF4-FFF2-40B4-BE49-F238E27FC236}">
                <a16:creationId xmlns:a16="http://schemas.microsoft.com/office/drawing/2014/main" id="{88CFDEF1-22EA-45F3-B677-CA78F22121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21045" y="3282880"/>
            <a:ext cx="486681" cy="486681"/>
          </a:xfrm>
          <a:prstGeom prst="rect">
            <a:avLst/>
          </a:prstGeom>
        </p:spPr>
      </p:pic>
      <p:pic>
        <p:nvPicPr>
          <p:cNvPr id="17" name="Grafika 16" descr="Korzyści bliskiej lokalizacji parku narodowego&#10;&#10;Obraz przedstawia korzyść z bliskiej lokalizacji parku narodowego: możliwość częstych odwiedzin Parku Narodowego (np. w celu odpoczynku) – 18%.&#10;">
            <a:extLst>
              <a:ext uri="{FF2B5EF4-FFF2-40B4-BE49-F238E27FC236}">
                <a16:creationId xmlns:a16="http://schemas.microsoft.com/office/drawing/2014/main" id="{AB4401C9-6425-407F-AE36-026405B5AB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91272" y="1664801"/>
            <a:ext cx="466177" cy="466177"/>
          </a:xfrm>
          <a:prstGeom prst="rect">
            <a:avLst/>
          </a:prstGeom>
        </p:spPr>
      </p:pic>
      <p:pic>
        <p:nvPicPr>
          <p:cNvPr id="19" name="Grafika 18" descr="Korzyści bliskiej lokalizacji parku narodowego&#10;&#10;Obraz przedstawia korzyść z bliskiej lokalizacji parku narodowego: brak korzyści - 2%&#10;&#10;">
            <a:extLst>
              <a:ext uri="{FF2B5EF4-FFF2-40B4-BE49-F238E27FC236}">
                <a16:creationId xmlns:a16="http://schemas.microsoft.com/office/drawing/2014/main" id="{7BFF8F79-5675-4758-9893-3424132A9E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06652" y="3274260"/>
            <a:ext cx="503920" cy="503920"/>
          </a:xfrm>
          <a:prstGeom prst="rect">
            <a:avLst/>
          </a:prstGeom>
        </p:spPr>
      </p:pic>
      <p:pic>
        <p:nvPicPr>
          <p:cNvPr id="21" name="Grafika 20" descr="Korzyści bliskiej lokalizacji parku narodowego&#10;&#10;Obraz przedstawia korzyść z bliskiej lokalizacji parku narodowego: rozbudowana infrastruktura turystyczna (hotele, restauracje, atrakcje) - 4%. &#10;&#10;&#10;">
            <a:extLst>
              <a:ext uri="{FF2B5EF4-FFF2-40B4-BE49-F238E27FC236}">
                <a16:creationId xmlns:a16="http://schemas.microsoft.com/office/drawing/2014/main" id="{158A8486-76B5-4350-A383-E03C86E53F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15947" y="3282880"/>
            <a:ext cx="486681" cy="486681"/>
          </a:xfrm>
          <a:prstGeom prst="rect">
            <a:avLst/>
          </a:prstGeom>
        </p:spPr>
      </p:pic>
      <p:sp>
        <p:nvSpPr>
          <p:cNvPr id="184" name="Prostokąt: zaokrąglone rogi 183">
            <a:extLst>
              <a:ext uri="{FF2B5EF4-FFF2-40B4-BE49-F238E27FC236}">
                <a16:creationId xmlns:a16="http://schemas.microsoft.com/office/drawing/2014/main" id="{49AEA629-B55D-488B-AD34-BD741992D782}"/>
              </a:ext>
            </a:extLst>
          </p:cNvPr>
          <p:cNvSpPr/>
          <p:nvPr/>
        </p:nvSpPr>
        <p:spPr>
          <a:xfrm>
            <a:off x="1536063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5" name="Prostokąt: zaokrąglone rogi 184">
            <a:extLst>
              <a:ext uri="{FF2B5EF4-FFF2-40B4-BE49-F238E27FC236}">
                <a16:creationId xmlns:a16="http://schemas.microsoft.com/office/drawing/2014/main" id="{530BEED4-5D47-47C5-A907-909D9C30310D}"/>
              </a:ext>
            </a:extLst>
          </p:cNvPr>
          <p:cNvSpPr/>
          <p:nvPr/>
        </p:nvSpPr>
        <p:spPr>
          <a:xfrm>
            <a:off x="2560868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6" name="Prostokąt: zaokrąglone rogi 185">
            <a:extLst>
              <a:ext uri="{FF2B5EF4-FFF2-40B4-BE49-F238E27FC236}">
                <a16:creationId xmlns:a16="http://schemas.microsoft.com/office/drawing/2014/main" id="{E6599B9C-D7EF-4B23-A0AA-F908EBB957FF}"/>
              </a:ext>
            </a:extLst>
          </p:cNvPr>
          <p:cNvSpPr/>
          <p:nvPr/>
        </p:nvSpPr>
        <p:spPr>
          <a:xfrm>
            <a:off x="3585673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7" name="Prostokąt: zaokrąglone rogi 186">
            <a:extLst>
              <a:ext uri="{FF2B5EF4-FFF2-40B4-BE49-F238E27FC236}">
                <a16:creationId xmlns:a16="http://schemas.microsoft.com/office/drawing/2014/main" id="{6BE7E3B5-3E5C-4829-BE65-53A1986FF27C}"/>
              </a:ext>
            </a:extLst>
          </p:cNvPr>
          <p:cNvSpPr/>
          <p:nvPr/>
        </p:nvSpPr>
        <p:spPr>
          <a:xfrm>
            <a:off x="4610478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8" name="Prostokąt: zaokrąglone rogi 187">
            <a:extLst>
              <a:ext uri="{FF2B5EF4-FFF2-40B4-BE49-F238E27FC236}">
                <a16:creationId xmlns:a16="http://schemas.microsoft.com/office/drawing/2014/main" id="{63ED17E5-A821-4618-B684-9A1388FE9657}"/>
              </a:ext>
            </a:extLst>
          </p:cNvPr>
          <p:cNvSpPr/>
          <p:nvPr/>
        </p:nvSpPr>
        <p:spPr>
          <a:xfrm>
            <a:off x="5635283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89" name="Prostokąt: zaokrąglone rogi 188">
            <a:extLst>
              <a:ext uri="{FF2B5EF4-FFF2-40B4-BE49-F238E27FC236}">
                <a16:creationId xmlns:a16="http://schemas.microsoft.com/office/drawing/2014/main" id="{E339F172-A693-4DE8-998A-8D8A3E50FAE4}"/>
              </a:ext>
            </a:extLst>
          </p:cNvPr>
          <p:cNvSpPr/>
          <p:nvPr/>
        </p:nvSpPr>
        <p:spPr>
          <a:xfrm>
            <a:off x="6660088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190" name="Prostokąt: zaokrąglone rogi 189">
            <a:extLst>
              <a:ext uri="{FF2B5EF4-FFF2-40B4-BE49-F238E27FC236}">
                <a16:creationId xmlns:a16="http://schemas.microsoft.com/office/drawing/2014/main" id="{C332B889-037D-406E-A035-4FD8D381DFDB}"/>
              </a:ext>
            </a:extLst>
          </p:cNvPr>
          <p:cNvSpPr/>
          <p:nvPr/>
        </p:nvSpPr>
        <p:spPr>
          <a:xfrm>
            <a:off x="7684894" y="3074666"/>
            <a:ext cx="993846" cy="2033339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145987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Korzyści bliskiej lokalizacji parku narodowego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5. Jakie według Pana(i) są korzyści bliskiej lokalizacji parku narodowego?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624178"/>
            <a:ext cx="8487418" cy="216000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32" name="Tabela 31">
            <a:extLst>
              <a:ext uri="{FF2B5EF4-FFF2-40B4-BE49-F238E27FC236}">
                <a16:creationId xmlns:a16="http://schemas.microsoft.com/office/drawing/2014/main" id="{ECA9378C-49BC-432E-8194-FD72A2E35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24718"/>
              </p:ext>
            </p:extLst>
          </p:nvPr>
        </p:nvGraphicFramePr>
        <p:xfrm>
          <a:off x="710015" y="3571560"/>
          <a:ext cx="7836120" cy="4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2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34151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792937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zdrowotne: dobra jakość powietrza, wody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Obcowanie z naturą, bliskość natury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Możliwość częstych odwiedzin                                                                                              Parku Narodowego (np. w celu odpoczynku)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Spokój i cisza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estetyczne: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ładna okolica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52" name="Wykres 51">
            <a:extLst>
              <a:ext uri="{FF2B5EF4-FFF2-40B4-BE49-F238E27FC236}">
                <a16:creationId xmlns:a16="http://schemas.microsoft.com/office/drawing/2014/main" id="{7AFB4367-8F2D-4A60-8D18-77B7FBF11E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4278"/>
              </p:ext>
            </p:extLst>
          </p:nvPr>
        </p:nvGraphicFramePr>
        <p:xfrm>
          <a:off x="667556" y="2006042"/>
          <a:ext cx="7825211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6" name="Freeform 266">
            <a:extLst>
              <a:ext uri="{FF2B5EF4-FFF2-40B4-BE49-F238E27FC236}">
                <a16:creationId xmlns:a16="http://schemas.microsoft.com/office/drawing/2014/main" id="{9AA2A85C-123D-4F55-80AD-0077B656406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05051" y="4633069"/>
            <a:ext cx="439424" cy="43200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699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7" name="Grafika 96">
            <a:extLst>
              <a:ext uri="{FF2B5EF4-FFF2-40B4-BE49-F238E27FC236}">
                <a16:creationId xmlns:a16="http://schemas.microsoft.com/office/drawing/2014/main" id="{E19172B3-3648-4A62-A320-4DF742F20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1036" y="4561069"/>
            <a:ext cx="504000" cy="504000"/>
          </a:xfrm>
          <a:prstGeom prst="rect">
            <a:avLst/>
          </a:prstGeom>
        </p:spPr>
      </p:pic>
      <p:pic>
        <p:nvPicPr>
          <p:cNvPr id="98" name="Grafika 97">
            <a:extLst>
              <a:ext uri="{FF2B5EF4-FFF2-40B4-BE49-F238E27FC236}">
                <a16:creationId xmlns:a16="http://schemas.microsoft.com/office/drawing/2014/main" id="{56A56615-BFEB-491A-B0A7-CE561E5CA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601" y="4525069"/>
            <a:ext cx="540001" cy="540000"/>
          </a:xfrm>
          <a:prstGeom prst="rect">
            <a:avLst/>
          </a:prstGeom>
        </p:spPr>
      </p:pic>
      <p:pic>
        <p:nvPicPr>
          <p:cNvPr id="99" name="Grafika 98">
            <a:extLst>
              <a:ext uri="{FF2B5EF4-FFF2-40B4-BE49-F238E27FC236}">
                <a16:creationId xmlns:a16="http://schemas.microsoft.com/office/drawing/2014/main" id="{5E5CC24F-DF81-494E-808C-1F9C5B7061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1877" y="4525069"/>
            <a:ext cx="540000" cy="540000"/>
          </a:xfrm>
          <a:prstGeom prst="rect">
            <a:avLst/>
          </a:prstGeom>
        </p:spPr>
      </p:pic>
      <p:pic>
        <p:nvPicPr>
          <p:cNvPr id="100" name="Grafika 99">
            <a:extLst>
              <a:ext uri="{FF2B5EF4-FFF2-40B4-BE49-F238E27FC236}">
                <a16:creationId xmlns:a16="http://schemas.microsoft.com/office/drawing/2014/main" id="{FFA414D0-F622-4AD0-ACAE-EFCA74D0F3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8704" y="4525069"/>
            <a:ext cx="540000" cy="540000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F27F24E-A84C-49F6-9CDC-61F721C2052A}"/>
              </a:ext>
            </a:extLst>
          </p:cNvPr>
          <p:cNvCxnSpPr>
            <a:cxnSpLocks/>
          </p:cNvCxnSpPr>
          <p:nvPr/>
        </p:nvCxnSpPr>
        <p:spPr>
          <a:xfrm>
            <a:off x="1424763" y="3923414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>
            <a:extLst>
              <a:ext uri="{FF2B5EF4-FFF2-40B4-BE49-F238E27FC236}">
                <a16:creationId xmlns:a16="http://schemas.microsoft.com/office/drawing/2014/main" id="{AFE8AA71-D571-4395-B387-14A6E32927D0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>
            <a:extLst>
              <a:ext uri="{FF2B5EF4-FFF2-40B4-BE49-F238E27FC236}">
                <a16:creationId xmlns:a16="http://schemas.microsoft.com/office/drawing/2014/main" id="{10C6BC6F-9277-42E9-ACE4-53D622668CEB}"/>
              </a:ext>
            </a:extLst>
          </p:cNvPr>
          <p:cNvCxnSpPr>
            <a:cxnSpLocks/>
          </p:cNvCxnSpPr>
          <p:nvPr/>
        </p:nvCxnSpPr>
        <p:spPr>
          <a:xfrm>
            <a:off x="2895602" y="3912781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>
            <a:extLst>
              <a:ext uri="{FF2B5EF4-FFF2-40B4-BE49-F238E27FC236}">
                <a16:creationId xmlns:a16="http://schemas.microsoft.com/office/drawing/2014/main" id="{0A3FABF9-59FA-434C-9E0B-5258CDEDAEC9}"/>
              </a:ext>
            </a:extLst>
          </p:cNvPr>
          <p:cNvCxnSpPr>
            <a:cxnSpLocks/>
          </p:cNvCxnSpPr>
          <p:nvPr/>
        </p:nvCxnSpPr>
        <p:spPr>
          <a:xfrm>
            <a:off x="2899143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>
            <a:extLst>
              <a:ext uri="{FF2B5EF4-FFF2-40B4-BE49-F238E27FC236}">
                <a16:creationId xmlns:a16="http://schemas.microsoft.com/office/drawing/2014/main" id="{5F07CD3F-ED1F-49F0-A475-2160EFCCBB77}"/>
              </a:ext>
            </a:extLst>
          </p:cNvPr>
          <p:cNvCxnSpPr>
            <a:cxnSpLocks/>
          </p:cNvCxnSpPr>
          <p:nvPr/>
        </p:nvCxnSpPr>
        <p:spPr>
          <a:xfrm>
            <a:off x="4572000" y="4146698"/>
            <a:ext cx="0" cy="30834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>
            <a:extLst>
              <a:ext uri="{FF2B5EF4-FFF2-40B4-BE49-F238E27FC236}">
                <a16:creationId xmlns:a16="http://schemas.microsoft.com/office/drawing/2014/main" id="{DAC9B5A8-1A96-4C06-ADF5-884E8CFA52DB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y 105">
            <a:extLst>
              <a:ext uri="{FF2B5EF4-FFF2-40B4-BE49-F238E27FC236}">
                <a16:creationId xmlns:a16="http://schemas.microsoft.com/office/drawing/2014/main" id="{2B9EBA24-4DAC-4131-B338-73DDD87C334D}"/>
              </a:ext>
            </a:extLst>
          </p:cNvPr>
          <p:cNvCxnSpPr>
            <a:cxnSpLocks/>
          </p:cNvCxnSpPr>
          <p:nvPr/>
        </p:nvCxnSpPr>
        <p:spPr>
          <a:xfrm>
            <a:off x="6248402" y="3804922"/>
            <a:ext cx="0" cy="684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>
            <a:extLst>
              <a:ext uri="{FF2B5EF4-FFF2-40B4-BE49-F238E27FC236}">
                <a16:creationId xmlns:a16="http://schemas.microsoft.com/office/drawing/2014/main" id="{C8D62D46-6E2F-4A89-B413-56A0F7A1EEB5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46A8A045-CB27-4293-9B7F-988443D1BDF1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>
            <a:extLst>
              <a:ext uri="{FF2B5EF4-FFF2-40B4-BE49-F238E27FC236}">
                <a16:creationId xmlns:a16="http://schemas.microsoft.com/office/drawing/2014/main" id="{413A5137-C2F9-43AD-8F0C-CB60CB7276A6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Prostokąt: zaokrąglone rogi 109">
            <a:extLst>
              <a:ext uri="{FF2B5EF4-FFF2-40B4-BE49-F238E27FC236}">
                <a16:creationId xmlns:a16="http://schemas.microsoft.com/office/drawing/2014/main" id="{12AB9E88-C7BD-4F3A-871F-F1D3156F4EBE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AD69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07500A88-F20A-41CE-B642-5CD036F6FB10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  <p:grpSp>
        <p:nvGrpSpPr>
          <p:cNvPr id="112" name="Grupa 111">
            <a:extLst>
              <a:ext uri="{FF2B5EF4-FFF2-40B4-BE49-F238E27FC236}">
                <a16:creationId xmlns:a16="http://schemas.microsoft.com/office/drawing/2014/main" id="{219518A4-8788-4311-8B15-83B35BDE0FBB}"/>
              </a:ext>
            </a:extLst>
          </p:cNvPr>
          <p:cNvGrpSpPr/>
          <p:nvPr/>
        </p:nvGrpSpPr>
        <p:grpSpPr>
          <a:xfrm>
            <a:off x="5674431" y="1528583"/>
            <a:ext cx="2914029" cy="663176"/>
            <a:chOff x="5654350" y="909619"/>
            <a:chExt cx="2914029" cy="663176"/>
          </a:xfrm>
        </p:grpSpPr>
        <p:grpSp>
          <p:nvGrpSpPr>
            <p:cNvPr id="113" name="Grafika 6">
              <a:extLst>
                <a:ext uri="{FF2B5EF4-FFF2-40B4-BE49-F238E27FC236}">
                  <a16:creationId xmlns:a16="http://schemas.microsoft.com/office/drawing/2014/main" id="{48412048-8349-45D0-9E51-207C99FAF9C1}"/>
                </a:ext>
              </a:extLst>
            </p:cNvPr>
            <p:cNvGrpSpPr/>
            <p:nvPr/>
          </p:nvGrpSpPr>
          <p:grpSpPr>
            <a:xfrm>
              <a:off x="7975181" y="1099496"/>
              <a:ext cx="593198" cy="326531"/>
              <a:chOff x="4156710" y="3200400"/>
              <a:chExt cx="830579" cy="457199"/>
            </a:xfrm>
            <a:solidFill>
              <a:srgbClr val="BFBFBF"/>
            </a:solidFill>
          </p:grpSpPr>
          <p:sp>
            <p:nvSpPr>
              <p:cNvPr id="129" name="Dowolny kształt: kształt 128">
                <a:extLst>
                  <a:ext uri="{FF2B5EF4-FFF2-40B4-BE49-F238E27FC236}">
                    <a16:creationId xmlns:a16="http://schemas.microsoft.com/office/drawing/2014/main" id="{DF325518-BCD7-4C9B-958C-77C87FCA6955}"/>
                  </a:ext>
                </a:extLst>
              </p:cNvPr>
              <p:cNvSpPr/>
              <p:nvPr/>
            </p:nvSpPr>
            <p:spPr>
              <a:xfrm>
                <a:off x="4305300" y="3441382"/>
                <a:ext cx="533400" cy="216217"/>
              </a:xfrm>
              <a:custGeom>
                <a:avLst/>
                <a:gdLst>
                  <a:gd name="connsiteX0" fmla="*/ 0 w 533400"/>
                  <a:gd name="connsiteY0" fmla="*/ 0 h 216217"/>
                  <a:gd name="connsiteX1" fmla="*/ 0 w 533400"/>
                  <a:gd name="connsiteY1" fmla="*/ 111443 h 216217"/>
                  <a:gd name="connsiteX2" fmla="*/ 266700 w 533400"/>
                  <a:gd name="connsiteY2" fmla="*/ 216218 h 216217"/>
                  <a:gd name="connsiteX3" fmla="*/ 533400 w 533400"/>
                  <a:gd name="connsiteY3" fmla="*/ 111443 h 216217"/>
                  <a:gd name="connsiteX4" fmla="*/ 533400 w 533400"/>
                  <a:gd name="connsiteY4" fmla="*/ 0 h 216217"/>
                  <a:gd name="connsiteX5" fmla="*/ 266700 w 533400"/>
                  <a:gd name="connsiteY5" fmla="*/ 94298 h 216217"/>
                  <a:gd name="connsiteX6" fmla="*/ 0 w 533400"/>
                  <a:gd name="connsiteY6" fmla="*/ 0 h 21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00" h="216217">
                    <a:moveTo>
                      <a:pt x="0" y="0"/>
                    </a:moveTo>
                    <a:lnTo>
                      <a:pt x="0" y="111443"/>
                    </a:lnTo>
                    <a:cubicBezTo>
                      <a:pt x="0" y="163830"/>
                      <a:pt x="119063" y="216218"/>
                      <a:pt x="266700" y="216218"/>
                    </a:cubicBezTo>
                    <a:cubicBezTo>
                      <a:pt x="414338" y="216218"/>
                      <a:pt x="533400" y="163830"/>
                      <a:pt x="533400" y="111443"/>
                    </a:cubicBezTo>
                    <a:lnTo>
                      <a:pt x="533400" y="0"/>
                    </a:lnTo>
                    <a:lnTo>
                      <a:pt x="266700" y="942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0" name="Dowolny kształt: kształt 129">
                <a:extLst>
                  <a:ext uri="{FF2B5EF4-FFF2-40B4-BE49-F238E27FC236}">
                    <a16:creationId xmlns:a16="http://schemas.microsoft.com/office/drawing/2014/main" id="{C575F854-1C50-4A0D-8C80-8D8CF835A41F}"/>
                  </a:ext>
                </a:extLst>
              </p:cNvPr>
              <p:cNvSpPr/>
              <p:nvPr/>
            </p:nvSpPr>
            <p:spPr>
              <a:xfrm>
                <a:off x="4156710" y="3200400"/>
                <a:ext cx="830579" cy="361950"/>
              </a:xfrm>
              <a:custGeom>
                <a:avLst/>
                <a:gdLst>
                  <a:gd name="connsiteX0" fmla="*/ 415290 w 830579"/>
                  <a:gd name="connsiteY0" fmla="*/ 294323 h 361950"/>
                  <a:gd name="connsiteX1" fmla="*/ 830580 w 830579"/>
                  <a:gd name="connsiteY1" fmla="*/ 148590 h 361950"/>
                  <a:gd name="connsiteX2" fmla="*/ 415290 w 830579"/>
                  <a:gd name="connsiteY2" fmla="*/ 0 h 361950"/>
                  <a:gd name="connsiteX3" fmla="*/ 0 w 830579"/>
                  <a:gd name="connsiteY3" fmla="*/ 148590 h 361950"/>
                  <a:gd name="connsiteX4" fmla="*/ 53340 w 830579"/>
                  <a:gd name="connsiteY4" fmla="*/ 167640 h 361950"/>
                  <a:gd name="connsiteX5" fmla="*/ 53340 w 830579"/>
                  <a:gd name="connsiteY5" fmla="*/ 342900 h 361950"/>
                  <a:gd name="connsiteX6" fmla="*/ 72390 w 830579"/>
                  <a:gd name="connsiteY6" fmla="*/ 361950 h 361950"/>
                  <a:gd name="connsiteX7" fmla="*/ 91440 w 830579"/>
                  <a:gd name="connsiteY7" fmla="*/ 342900 h 361950"/>
                  <a:gd name="connsiteX8" fmla="*/ 91440 w 830579"/>
                  <a:gd name="connsiteY8" fmla="*/ 180975 h 361950"/>
                  <a:gd name="connsiteX9" fmla="*/ 415290 w 830579"/>
                  <a:gd name="connsiteY9" fmla="*/ 294323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0579" h="361950">
                    <a:moveTo>
                      <a:pt x="415290" y="294323"/>
                    </a:moveTo>
                    <a:lnTo>
                      <a:pt x="830580" y="148590"/>
                    </a:lnTo>
                    <a:lnTo>
                      <a:pt x="415290" y="0"/>
                    </a:lnTo>
                    <a:lnTo>
                      <a:pt x="0" y="148590"/>
                    </a:lnTo>
                    <a:lnTo>
                      <a:pt x="53340" y="167640"/>
                    </a:lnTo>
                    <a:lnTo>
                      <a:pt x="53340" y="342900"/>
                    </a:lnTo>
                    <a:cubicBezTo>
                      <a:pt x="53340" y="353378"/>
                      <a:pt x="61912" y="361950"/>
                      <a:pt x="72390" y="361950"/>
                    </a:cubicBezTo>
                    <a:cubicBezTo>
                      <a:pt x="82868" y="361950"/>
                      <a:pt x="91440" y="353378"/>
                      <a:pt x="91440" y="342900"/>
                    </a:cubicBezTo>
                    <a:lnTo>
                      <a:pt x="91440" y="180975"/>
                    </a:lnTo>
                    <a:lnTo>
                      <a:pt x="415290" y="294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4" name="Grupa 113">
              <a:extLst>
                <a:ext uri="{FF2B5EF4-FFF2-40B4-BE49-F238E27FC236}">
                  <a16:creationId xmlns:a16="http://schemas.microsoft.com/office/drawing/2014/main" id="{C624DCC0-AA97-4905-9AA9-5A39B0DA37A0}"/>
                </a:ext>
              </a:extLst>
            </p:cNvPr>
            <p:cNvGrpSpPr/>
            <p:nvPr/>
          </p:nvGrpSpPr>
          <p:grpSpPr>
            <a:xfrm>
              <a:off x="5654350" y="909619"/>
              <a:ext cx="2617430" cy="663176"/>
              <a:chOff x="5749428" y="825256"/>
              <a:chExt cx="2617430" cy="663176"/>
            </a:xfrm>
          </p:grpSpPr>
          <p:grpSp>
            <p:nvGrpSpPr>
              <p:cNvPr id="115" name="Grupa 114">
                <a:extLst>
                  <a:ext uri="{FF2B5EF4-FFF2-40B4-BE49-F238E27FC236}">
                    <a16:creationId xmlns:a16="http://schemas.microsoft.com/office/drawing/2014/main" id="{BB805A0F-7325-448A-A165-9066FE817F1B}"/>
                  </a:ext>
                </a:extLst>
              </p:cNvPr>
              <p:cNvGrpSpPr/>
              <p:nvPr/>
            </p:nvGrpSpPr>
            <p:grpSpPr>
              <a:xfrm>
                <a:off x="6543970" y="825256"/>
                <a:ext cx="1822888" cy="663176"/>
                <a:chOff x="7219059" y="1423626"/>
                <a:chExt cx="1822888" cy="663176"/>
              </a:xfrm>
            </p:grpSpPr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5EE754CA-75A7-4629-BF7F-BA7C742CE81D}"/>
                    </a:ext>
                  </a:extLst>
                </p:cNvPr>
                <p:cNvSpPr txBox="1"/>
                <p:nvPr/>
              </p:nvSpPr>
              <p:spPr>
                <a:xfrm>
                  <a:off x="7248444" y="1572055"/>
                  <a:ext cx="17935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00"/>
                    <a:t>Zasadnicze zawodowe</a:t>
                  </a:r>
                </a:p>
              </p:txBody>
            </p:sp>
            <p:sp>
              <p:nvSpPr>
                <p:cNvPr id="122" name="pole tekstowe 121">
                  <a:extLst>
                    <a:ext uri="{FF2B5EF4-FFF2-40B4-BE49-F238E27FC236}">
                      <a16:creationId xmlns:a16="http://schemas.microsoft.com/office/drawing/2014/main" id="{73AC2697-F7F6-46B0-8E48-1A1B2743079D}"/>
                    </a:ext>
                  </a:extLst>
                </p:cNvPr>
                <p:cNvSpPr txBox="1"/>
                <p:nvPr/>
              </p:nvSpPr>
              <p:spPr>
                <a:xfrm>
                  <a:off x="7248444" y="1707230"/>
                  <a:ext cx="17935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00"/>
                    <a:t>Średnie</a:t>
                  </a:r>
                </a:p>
              </p:txBody>
            </p:sp>
            <p:sp>
              <p:nvSpPr>
                <p:cNvPr id="123" name="pole tekstowe 122">
                  <a:extLst>
                    <a:ext uri="{FF2B5EF4-FFF2-40B4-BE49-F238E27FC236}">
                      <a16:creationId xmlns:a16="http://schemas.microsoft.com/office/drawing/2014/main" id="{AAA2603A-C92D-4877-9408-29C844996658}"/>
                    </a:ext>
                  </a:extLst>
                </p:cNvPr>
                <p:cNvSpPr txBox="1"/>
                <p:nvPr/>
              </p:nvSpPr>
              <p:spPr>
                <a:xfrm>
                  <a:off x="7248444" y="1423626"/>
                  <a:ext cx="17935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00"/>
                    <a:t>Podstawowe, gimnazjalne</a:t>
                  </a:r>
                  <a:endParaRPr lang="pl-PL" sz="10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4" name="Prostokąt 123">
                  <a:extLst>
                    <a:ext uri="{FF2B5EF4-FFF2-40B4-BE49-F238E27FC236}">
                      <a16:creationId xmlns:a16="http://schemas.microsoft.com/office/drawing/2014/main" id="{516E4698-5418-497A-A463-9EBACEE3FD1F}"/>
                    </a:ext>
                  </a:extLst>
                </p:cNvPr>
                <p:cNvSpPr/>
                <p:nvPr/>
              </p:nvSpPr>
              <p:spPr>
                <a:xfrm rot="16200000">
                  <a:off x="7216411" y="1489339"/>
                  <a:ext cx="83119" cy="77824"/>
                </a:xfrm>
                <a:prstGeom prst="rect">
                  <a:avLst/>
                </a:prstGeom>
                <a:solidFill>
                  <a:srgbClr val="5667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Prostokąt 124">
                  <a:extLst>
                    <a:ext uri="{FF2B5EF4-FFF2-40B4-BE49-F238E27FC236}">
                      <a16:creationId xmlns:a16="http://schemas.microsoft.com/office/drawing/2014/main" id="{D8711062-65CC-495A-9D3E-1A5D86617B4F}"/>
                    </a:ext>
                  </a:extLst>
                </p:cNvPr>
                <p:cNvSpPr/>
                <p:nvPr/>
              </p:nvSpPr>
              <p:spPr>
                <a:xfrm rot="16200000">
                  <a:off x="7216413" y="1629168"/>
                  <a:ext cx="83119" cy="77824"/>
                </a:xfrm>
                <a:prstGeom prst="rect">
                  <a:avLst/>
                </a:prstGeom>
                <a:solidFill>
                  <a:srgbClr val="9EA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Prostokąt 125">
                  <a:extLst>
                    <a:ext uri="{FF2B5EF4-FFF2-40B4-BE49-F238E27FC236}">
                      <a16:creationId xmlns:a16="http://schemas.microsoft.com/office/drawing/2014/main" id="{73C19A9B-3E6B-4EFF-94BF-AB978E987CF5}"/>
                    </a:ext>
                  </a:extLst>
                </p:cNvPr>
                <p:cNvSpPr/>
                <p:nvPr/>
              </p:nvSpPr>
              <p:spPr>
                <a:xfrm rot="16200000">
                  <a:off x="7216414" y="1766515"/>
                  <a:ext cx="83119" cy="77824"/>
                </a:xfrm>
                <a:prstGeom prst="rect">
                  <a:avLst/>
                </a:prstGeom>
                <a:solidFill>
                  <a:srgbClr val="FFEA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pole tekstowe 126">
                  <a:extLst>
                    <a:ext uri="{FF2B5EF4-FFF2-40B4-BE49-F238E27FC236}">
                      <a16:creationId xmlns:a16="http://schemas.microsoft.com/office/drawing/2014/main" id="{FD3CFBA8-31B3-4840-B735-5DA0AA9E04F5}"/>
                    </a:ext>
                  </a:extLst>
                </p:cNvPr>
                <p:cNvSpPr txBox="1"/>
                <p:nvPr/>
              </p:nvSpPr>
              <p:spPr>
                <a:xfrm>
                  <a:off x="7248444" y="1840581"/>
                  <a:ext cx="17935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00"/>
                    <a:t>Wyższe</a:t>
                  </a:r>
                </a:p>
              </p:txBody>
            </p:sp>
            <p:sp>
              <p:nvSpPr>
                <p:cNvPr id="128" name="Prostokąt 127">
                  <a:extLst>
                    <a:ext uri="{FF2B5EF4-FFF2-40B4-BE49-F238E27FC236}">
                      <a16:creationId xmlns:a16="http://schemas.microsoft.com/office/drawing/2014/main" id="{065D55C1-86DD-4001-9199-1BD7A0E52480}"/>
                    </a:ext>
                  </a:extLst>
                </p:cNvPr>
                <p:cNvSpPr/>
                <p:nvPr/>
              </p:nvSpPr>
              <p:spPr>
                <a:xfrm rot="16200000">
                  <a:off x="7216411" y="1899866"/>
                  <a:ext cx="83119" cy="77824"/>
                </a:xfrm>
                <a:prstGeom prst="rect">
                  <a:avLst/>
                </a:prstGeom>
                <a:solidFill>
                  <a:srgbClr val="5F60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sz="2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6" name="pole tekstowe 115">
                <a:extLst>
                  <a:ext uri="{FF2B5EF4-FFF2-40B4-BE49-F238E27FC236}">
                    <a16:creationId xmlns:a16="http://schemas.microsoft.com/office/drawing/2014/main" id="{ABB3E666-0243-4474-92F6-6A4A20DF870B}"/>
                  </a:ext>
                </a:extLst>
              </p:cNvPr>
              <p:cNvSpPr txBox="1"/>
              <p:nvPr/>
            </p:nvSpPr>
            <p:spPr>
              <a:xfrm>
                <a:off x="5756468" y="966240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b="1"/>
                  <a:t>Ogółem</a:t>
                </a:r>
                <a:endParaRPr lang="pl-PL" sz="10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8" name="Prostokąt 117">
                <a:extLst>
                  <a:ext uri="{FF2B5EF4-FFF2-40B4-BE49-F238E27FC236}">
                    <a16:creationId xmlns:a16="http://schemas.microsoft.com/office/drawing/2014/main" id="{823420D4-769E-458A-A8D2-A4AB728D7B51}"/>
                  </a:ext>
                </a:extLst>
              </p:cNvPr>
              <p:cNvSpPr/>
              <p:nvPr/>
            </p:nvSpPr>
            <p:spPr>
              <a:xfrm rot="16200000">
                <a:off x="5746780" y="1047576"/>
                <a:ext cx="83119" cy="77824"/>
              </a:xfrm>
              <a:prstGeom prst="rect">
                <a:avLst/>
              </a:prstGeom>
              <a:solidFill>
                <a:srgbClr val="447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71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34DE61A-05E3-4226-84C2-74DAF911F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0" name="Grupa 39"/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41" name="Łącznik prosty 82"/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a 41"/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45" name="Łącznik prosty 82"/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AC782A97-B1C7-4D6F-8DA6-53D92DA356E8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65" name="Łącznik prosty 82">
              <a:extLst>
                <a:ext uri="{FF2B5EF4-FFF2-40B4-BE49-F238E27FC236}">
                  <a16:creationId xmlns:a16="http://schemas.microsoft.com/office/drawing/2014/main" id="{A42D60F3-4748-4397-A54F-ACF8297EFF42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49">
              <a:extLst>
                <a:ext uri="{FF2B5EF4-FFF2-40B4-BE49-F238E27FC236}">
                  <a16:creationId xmlns:a16="http://schemas.microsoft.com/office/drawing/2014/main" id="{AA071A91-33F1-4CC4-AD5B-D8E459E8B058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E9514AB8-31F3-449F-8B59-2559C3D58B5E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93A5523D-8A8C-4A7C-AEC8-04F46FB1D051}"/>
              </a:ext>
            </a:extLst>
          </p:cNvPr>
          <p:cNvGrpSpPr/>
          <p:nvPr/>
        </p:nvGrpSpPr>
        <p:grpSpPr>
          <a:xfrm>
            <a:off x="1375026" y="3795941"/>
            <a:ext cx="5288377" cy="360040"/>
            <a:chOff x="822839" y="3146735"/>
            <a:chExt cx="5288377" cy="360040"/>
          </a:xfrm>
        </p:grpSpPr>
        <p:cxnSp>
          <p:nvCxnSpPr>
            <p:cNvPr id="19" name="Łącznik prosty 82">
              <a:extLst>
                <a:ext uri="{FF2B5EF4-FFF2-40B4-BE49-F238E27FC236}">
                  <a16:creationId xmlns:a16="http://schemas.microsoft.com/office/drawing/2014/main" id="{8DC9DD0E-AB1B-460B-870E-B6FA270BF530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ipsa 49">
              <a:extLst>
                <a:ext uri="{FF2B5EF4-FFF2-40B4-BE49-F238E27FC236}">
                  <a16:creationId xmlns:a16="http://schemas.microsoft.com/office/drawing/2014/main" id="{8F480F5F-AEF3-486D-B5E5-EF367CB0A683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6DE84A00-4581-453E-9EBB-700A0CDCAA0E}"/>
                </a:ext>
              </a:extLst>
            </p:cNvPr>
            <p:cNvSpPr txBox="1"/>
            <p:nvPr/>
          </p:nvSpPr>
          <p:spPr>
            <a:xfrm>
              <a:off x="1182879" y="3152237"/>
              <a:ext cx="4928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 - porównanie dla wielkości miejscowości i regionu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6D5F56AE-73C4-4974-81CF-EA99F9473AF8}"/>
              </a:ext>
            </a:extLst>
          </p:cNvPr>
          <p:cNvGrpSpPr/>
          <p:nvPr/>
        </p:nvGrpSpPr>
        <p:grpSpPr>
          <a:xfrm>
            <a:off x="1375026" y="4473023"/>
            <a:ext cx="3977193" cy="360040"/>
            <a:chOff x="822839" y="3146735"/>
            <a:chExt cx="3977193" cy="360040"/>
          </a:xfrm>
        </p:grpSpPr>
        <p:cxnSp>
          <p:nvCxnSpPr>
            <p:cNvPr id="23" name="Łącznik prosty 82">
              <a:extLst>
                <a:ext uri="{FF2B5EF4-FFF2-40B4-BE49-F238E27FC236}">
                  <a16:creationId xmlns:a16="http://schemas.microsoft.com/office/drawing/2014/main" id="{DD11FB9A-09A8-462D-BE93-B3F0D9C5D08B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49">
              <a:extLst>
                <a:ext uri="{FF2B5EF4-FFF2-40B4-BE49-F238E27FC236}">
                  <a16:creationId xmlns:a16="http://schemas.microsoft.com/office/drawing/2014/main" id="{AE301845-2650-4139-803B-7784B3BE645C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>
                  <a:solidFill>
                    <a:schemeClr val="tx1"/>
                  </a:solidFill>
                </a:rPr>
                <a:t>31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1CB550B6-8DD4-4A5F-9973-27B78DAC4151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9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 descr="Niedogodności bliskiej lokalizacji parku narodowego&#10;&#10;Obraz przedstawia niedogodność z bliskiej lokalizacji parku narodowego: utrudnienia dla rolnictwa - 1%. &#10;&#10;">
            <a:extLst>
              <a:ext uri="{FF2B5EF4-FFF2-40B4-BE49-F238E27FC236}">
                <a16:creationId xmlns:a16="http://schemas.microsoft.com/office/drawing/2014/main" id="{E34B8B67-EAF8-4513-8C45-03702499691C}"/>
              </a:ext>
            </a:extLst>
          </p:cNvPr>
          <p:cNvGrpSpPr/>
          <p:nvPr/>
        </p:nvGrpSpPr>
        <p:grpSpPr>
          <a:xfrm>
            <a:off x="3655498" y="3477477"/>
            <a:ext cx="707729" cy="707729"/>
            <a:chOff x="3655498" y="3477477"/>
            <a:chExt cx="707729" cy="707729"/>
          </a:xfrm>
        </p:grpSpPr>
        <p:pic>
          <p:nvPicPr>
            <p:cNvPr id="14" name="Grafika 13" descr="Uprawy z wypełnieniem pełnym">
              <a:extLst>
                <a:ext uri="{FF2B5EF4-FFF2-40B4-BE49-F238E27FC236}">
                  <a16:creationId xmlns:a16="http://schemas.microsoft.com/office/drawing/2014/main" id="{990488E0-FCA5-453B-AD37-8E0764C33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79971" y="3566360"/>
              <a:ext cx="470848" cy="470848"/>
            </a:xfrm>
            <a:prstGeom prst="rect">
              <a:avLst/>
            </a:prstGeom>
          </p:spPr>
        </p:pic>
        <p:pic>
          <p:nvPicPr>
            <p:cNvPr id="61" name="Grafika 60" descr="Zamykać kontur">
              <a:extLst>
                <a:ext uri="{FF2B5EF4-FFF2-40B4-BE49-F238E27FC236}">
                  <a16:creationId xmlns:a16="http://schemas.microsoft.com/office/drawing/2014/main" id="{F88E09CA-0501-464B-B8A6-7F2886E8F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55498" y="3477477"/>
              <a:ext cx="707729" cy="707729"/>
            </a:xfrm>
            <a:prstGeom prst="rect">
              <a:avLst/>
            </a:prstGeom>
          </p:spPr>
        </p:pic>
      </p:grpSp>
      <p:grpSp>
        <p:nvGrpSpPr>
          <p:cNvPr id="12" name="Grupa 11" descr="Niedogodności bliskiej lokalizacji parku narodowego&#10;&#10;Obraz przedstawia niedogodność z bliskiej lokalizacji parku narodowego: brak możliwości zbioru runa leśnego - 2%.&#10;&#10;">
            <a:extLst>
              <a:ext uri="{FF2B5EF4-FFF2-40B4-BE49-F238E27FC236}">
                <a16:creationId xmlns:a16="http://schemas.microsoft.com/office/drawing/2014/main" id="{5A581038-F38F-4643-B0E0-EF5670D9779B}"/>
              </a:ext>
            </a:extLst>
          </p:cNvPr>
          <p:cNvGrpSpPr/>
          <p:nvPr/>
        </p:nvGrpSpPr>
        <p:grpSpPr>
          <a:xfrm>
            <a:off x="2367168" y="3501563"/>
            <a:ext cx="600442" cy="600442"/>
            <a:chOff x="2367168" y="3501563"/>
            <a:chExt cx="600442" cy="600442"/>
          </a:xfrm>
        </p:grpSpPr>
        <p:pic>
          <p:nvPicPr>
            <p:cNvPr id="11" name="Grafika 10" descr="Grzyb z wypełnieniem pełnym">
              <a:extLst>
                <a:ext uri="{FF2B5EF4-FFF2-40B4-BE49-F238E27FC236}">
                  <a16:creationId xmlns:a16="http://schemas.microsoft.com/office/drawing/2014/main" id="{9D4BBE9E-F618-4E34-8694-4581C3324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99243" y="3528477"/>
              <a:ext cx="546615" cy="546615"/>
            </a:xfrm>
            <a:prstGeom prst="rect">
              <a:avLst/>
            </a:prstGeom>
          </p:spPr>
        </p:pic>
        <p:pic>
          <p:nvPicPr>
            <p:cNvPr id="60" name="Grafika 59" descr="Zamykać kontur">
              <a:extLst>
                <a:ext uri="{FF2B5EF4-FFF2-40B4-BE49-F238E27FC236}">
                  <a16:creationId xmlns:a16="http://schemas.microsoft.com/office/drawing/2014/main" id="{EC9F9486-C7E5-4F32-894D-B7282642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67168" y="3501563"/>
              <a:ext cx="600442" cy="600442"/>
            </a:xfrm>
            <a:prstGeom prst="rect">
              <a:avLst/>
            </a:prstGeom>
          </p:spPr>
        </p:pic>
      </p:grpSp>
      <p:grpSp>
        <p:nvGrpSpPr>
          <p:cNvPr id="9" name="Grupa 8" descr="Niedogodności bliskiej lokalizacji parku narodowego&#10;&#10;Obraz przedstawia niedogodność z bliskiej lokalizacji parku narodowego: występowanie zakazów, ograniczeń (np. palenia ognisk, wyprowadzania psa) - 9%.&#10;&#10;">
            <a:extLst>
              <a:ext uri="{FF2B5EF4-FFF2-40B4-BE49-F238E27FC236}">
                <a16:creationId xmlns:a16="http://schemas.microsoft.com/office/drawing/2014/main" id="{C0FF322C-BA1E-4B72-9AAE-BA01B9191AF9}"/>
              </a:ext>
            </a:extLst>
          </p:cNvPr>
          <p:cNvGrpSpPr/>
          <p:nvPr/>
        </p:nvGrpSpPr>
        <p:grpSpPr>
          <a:xfrm>
            <a:off x="1012012" y="3546068"/>
            <a:ext cx="600442" cy="600442"/>
            <a:chOff x="1012012" y="3546068"/>
            <a:chExt cx="600442" cy="600442"/>
          </a:xfrm>
        </p:grpSpPr>
        <p:pic>
          <p:nvPicPr>
            <p:cNvPr id="10" name="Grafika 9" descr="Ognisko z wypełnieniem pełnym">
              <a:extLst>
                <a:ext uri="{FF2B5EF4-FFF2-40B4-BE49-F238E27FC236}">
                  <a16:creationId xmlns:a16="http://schemas.microsoft.com/office/drawing/2014/main" id="{0C26239A-02BC-4BB3-A55A-778AC4E0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97180" y="3546068"/>
              <a:ext cx="430107" cy="430107"/>
            </a:xfrm>
            <a:prstGeom prst="rect">
              <a:avLst/>
            </a:prstGeom>
          </p:spPr>
        </p:pic>
        <p:pic>
          <p:nvPicPr>
            <p:cNvPr id="62" name="Grafika 61" descr="Zamykać kontur">
              <a:extLst>
                <a:ext uri="{FF2B5EF4-FFF2-40B4-BE49-F238E27FC236}">
                  <a16:creationId xmlns:a16="http://schemas.microsoft.com/office/drawing/2014/main" id="{69001D20-8FEF-4D42-9E38-987D1895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2012" y="3546068"/>
              <a:ext cx="600442" cy="600442"/>
            </a:xfrm>
            <a:prstGeom prst="rect">
              <a:avLst/>
            </a:prstGeom>
          </p:spPr>
        </p:pic>
      </p:grp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Niedogodności bliskiej lokalizacji parku narodowego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6. Jakie według Pan(i) mogą być niedogodności bliskiej lokalizacji parku narodowego?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Zazielenienie przestrzeni miejskiej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F3CEE88-A3DF-4FE0-BFB4-6D449E1B32DB}"/>
              </a:ext>
            </a:extLst>
          </p:cNvPr>
          <p:cNvGraphicFramePr>
            <a:graphicFrameLocks/>
          </p:cNvGraphicFramePr>
          <p:nvPr/>
        </p:nvGraphicFramePr>
        <p:xfrm>
          <a:off x="937437" y="3895368"/>
          <a:ext cx="2789080" cy="15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99AE673-4AEF-4CCD-8036-8558C00ED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94362"/>
              </p:ext>
            </p:extLst>
          </p:nvPr>
        </p:nvGraphicFramePr>
        <p:xfrm>
          <a:off x="675365" y="2349056"/>
          <a:ext cx="8055370" cy="8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7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611074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1973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 ma niedogodności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Niedogodności spowodowane dużą liczbą turystów np. korki na drogach, większe zaśmiecanie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Ograniczenia możliwości inwestowania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Obecność zwierząt, zwierzyny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Trudności w transporcie, mało dostępnych dróg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8306DE0D-54D5-4DE5-B505-B486F3450BC6}"/>
              </a:ext>
            </a:extLst>
          </p:cNvPr>
          <p:cNvSpPr/>
          <p:nvPr/>
        </p:nvSpPr>
        <p:spPr>
          <a:xfrm>
            <a:off x="608040" y="1595062"/>
            <a:ext cx="8202907" cy="1694292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9121CD19-2BD9-47CE-AAFC-D4F2976FF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63703"/>
              </p:ext>
            </p:extLst>
          </p:nvPr>
        </p:nvGraphicFramePr>
        <p:xfrm>
          <a:off x="608040" y="4055442"/>
          <a:ext cx="8316636" cy="123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06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386106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386106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386106">
                  <a:extLst>
                    <a:ext uri="{9D8B030D-6E8A-4147-A177-3AD203B41FA5}">
                      <a16:colId xmlns:a16="http://schemas.microsoft.com/office/drawing/2014/main" val="608497383"/>
                    </a:ext>
                  </a:extLst>
                </a:gridCol>
                <a:gridCol w="1386106">
                  <a:extLst>
                    <a:ext uri="{9D8B030D-6E8A-4147-A177-3AD203B41FA5}">
                      <a16:colId xmlns:a16="http://schemas.microsoft.com/office/drawing/2014/main" val="3731940937"/>
                    </a:ext>
                  </a:extLst>
                </a:gridCol>
                <a:gridCol w="1386106">
                  <a:extLst>
                    <a:ext uri="{9D8B030D-6E8A-4147-A177-3AD203B41FA5}">
                      <a16:colId xmlns:a16="http://schemas.microsoft.com/office/drawing/2014/main" val="3764901892"/>
                    </a:ext>
                  </a:extLst>
                </a:gridCol>
              </a:tblGrid>
              <a:tr h="3276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447168"/>
                  </a:ext>
                </a:extLst>
              </a:tr>
              <a:tr h="9100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Występowanie zakazów, ograniczeń (np. palenia ognisk, wyprowadzania psa)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Brak możliwości zbioru runa leśnego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Utrudnienia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dla rolnictwa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Wysokie koszty życia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Inne niedogodności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 wiem, trudno powiedzieć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1212E01A-B6C9-4299-ACFF-39CAC28F3337}"/>
              </a:ext>
            </a:extLst>
          </p:cNvPr>
          <p:cNvSpPr/>
          <p:nvPr/>
        </p:nvSpPr>
        <p:spPr>
          <a:xfrm>
            <a:off x="608043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pic>
        <p:nvPicPr>
          <p:cNvPr id="52" name="Grafika 51" descr="Niedogodności bliskiej lokalizacji parku narodowego&#10;&#10;Obraz przedstawia niedogodność z bliskiej lokalizacji parku narodowego: inne niedogodności - 5%. &#10;">
            <a:extLst>
              <a:ext uri="{FF2B5EF4-FFF2-40B4-BE49-F238E27FC236}">
                <a16:creationId xmlns:a16="http://schemas.microsoft.com/office/drawing/2014/main" id="{CF4C83D0-C70D-4BED-86F3-52B320833A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75543" y="3549784"/>
            <a:ext cx="504000" cy="504000"/>
          </a:xfrm>
          <a:prstGeom prst="rect">
            <a:avLst/>
          </a:prstGeom>
        </p:spPr>
      </p:pic>
      <p:sp>
        <p:nvSpPr>
          <p:cNvPr id="53" name="Freeform 8" descr="Niedogodności bliskiej lokalizacji parku narodowego&#10;&#10;Obraz przedstawia niedogodność z bliskiej lokalizacji parku narodowego:  nie wiem, trudno powiedzieć - 27%. ">
            <a:extLst>
              <a:ext uri="{FF2B5EF4-FFF2-40B4-BE49-F238E27FC236}">
                <a16:creationId xmlns:a16="http://schemas.microsoft.com/office/drawing/2014/main" id="{53025591-3DA0-442E-A57C-BB2D9EC437B7}"/>
              </a:ext>
            </a:extLst>
          </p:cNvPr>
          <p:cNvSpPr>
            <a:spLocks noEditPoints="1"/>
          </p:cNvSpPr>
          <p:nvPr/>
        </p:nvSpPr>
        <p:spPr bwMode="auto">
          <a:xfrm>
            <a:off x="8086977" y="3637661"/>
            <a:ext cx="283638" cy="328246"/>
          </a:xfrm>
          <a:custGeom>
            <a:avLst/>
            <a:gdLst>
              <a:gd name="T0" fmla="*/ 1214 w 1347"/>
              <a:gd name="T1" fmla="*/ 648 h 1560"/>
              <a:gd name="T2" fmla="*/ 1188 w 1347"/>
              <a:gd name="T3" fmla="*/ 547 h 1560"/>
              <a:gd name="T4" fmla="*/ 1212 w 1347"/>
              <a:gd name="T5" fmla="*/ 472 h 1560"/>
              <a:gd name="T6" fmla="*/ 1147 w 1347"/>
              <a:gd name="T7" fmla="*/ 300 h 1560"/>
              <a:gd name="T8" fmla="*/ 983 w 1347"/>
              <a:gd name="T9" fmla="*/ 120 h 1560"/>
              <a:gd name="T10" fmla="*/ 764 w 1347"/>
              <a:gd name="T11" fmla="*/ 18 h 1560"/>
              <a:gd name="T12" fmla="*/ 516 w 1347"/>
              <a:gd name="T13" fmla="*/ 10 h 1560"/>
              <a:gd name="T14" fmla="*/ 323 w 1347"/>
              <a:gd name="T15" fmla="*/ 75 h 1560"/>
              <a:gd name="T16" fmla="*/ 160 w 1347"/>
              <a:gd name="T17" fmla="*/ 206 h 1560"/>
              <a:gd name="T18" fmla="*/ 49 w 1347"/>
              <a:gd name="T19" fmla="*/ 380 h 1560"/>
              <a:gd name="T20" fmla="*/ 2 w 1347"/>
              <a:gd name="T21" fmla="*/ 584 h 1560"/>
              <a:gd name="T22" fmla="*/ 22 w 1347"/>
              <a:gd name="T23" fmla="*/ 778 h 1560"/>
              <a:gd name="T24" fmla="*/ 119 w 1347"/>
              <a:gd name="T25" fmla="*/ 984 h 1560"/>
              <a:gd name="T26" fmla="*/ 230 w 1347"/>
              <a:gd name="T27" fmla="*/ 1106 h 1560"/>
              <a:gd name="T28" fmla="*/ 235 w 1347"/>
              <a:gd name="T29" fmla="*/ 1514 h 1560"/>
              <a:gd name="T30" fmla="*/ 558 w 1347"/>
              <a:gd name="T31" fmla="*/ 1559 h 1560"/>
              <a:gd name="T32" fmla="*/ 811 w 1347"/>
              <a:gd name="T33" fmla="*/ 1546 h 1560"/>
              <a:gd name="T34" fmla="*/ 1067 w 1347"/>
              <a:gd name="T35" fmla="*/ 1335 h 1560"/>
              <a:gd name="T36" fmla="*/ 1156 w 1347"/>
              <a:gd name="T37" fmla="*/ 1306 h 1560"/>
              <a:gd name="T38" fmla="*/ 1203 w 1347"/>
              <a:gd name="T39" fmla="*/ 1214 h 1560"/>
              <a:gd name="T40" fmla="*/ 1196 w 1347"/>
              <a:gd name="T41" fmla="*/ 1121 h 1560"/>
              <a:gd name="T42" fmla="*/ 1167 w 1347"/>
              <a:gd name="T43" fmla="*/ 1089 h 1560"/>
              <a:gd name="T44" fmla="*/ 1194 w 1347"/>
              <a:gd name="T45" fmla="*/ 1059 h 1560"/>
              <a:gd name="T46" fmla="*/ 1203 w 1347"/>
              <a:gd name="T47" fmla="*/ 1021 h 1560"/>
              <a:gd name="T48" fmla="*/ 1260 w 1347"/>
              <a:gd name="T49" fmla="*/ 980 h 1560"/>
              <a:gd name="T50" fmla="*/ 1333 w 1347"/>
              <a:gd name="T51" fmla="*/ 937 h 1560"/>
              <a:gd name="T52" fmla="*/ 1346 w 1347"/>
              <a:gd name="T53" fmla="*/ 881 h 1560"/>
              <a:gd name="T54" fmla="*/ 663 w 1347"/>
              <a:gd name="T55" fmla="*/ 1304 h 1560"/>
              <a:gd name="T56" fmla="*/ 580 w 1347"/>
              <a:gd name="T57" fmla="*/ 1316 h 1560"/>
              <a:gd name="T58" fmla="*/ 509 w 1347"/>
              <a:gd name="T59" fmla="*/ 1273 h 1560"/>
              <a:gd name="T60" fmla="*/ 482 w 1347"/>
              <a:gd name="T61" fmla="*/ 1196 h 1560"/>
              <a:gd name="T62" fmla="*/ 518 w 1347"/>
              <a:gd name="T63" fmla="*/ 1109 h 1560"/>
              <a:gd name="T64" fmla="*/ 591 w 1347"/>
              <a:gd name="T65" fmla="*/ 1074 h 1560"/>
              <a:gd name="T66" fmla="*/ 673 w 1347"/>
              <a:gd name="T67" fmla="*/ 1094 h 1560"/>
              <a:gd name="T68" fmla="*/ 724 w 1347"/>
              <a:gd name="T69" fmla="*/ 1160 h 1560"/>
              <a:gd name="T70" fmla="*/ 720 w 1347"/>
              <a:gd name="T71" fmla="*/ 1243 h 1560"/>
              <a:gd name="T72" fmla="*/ 931 w 1347"/>
              <a:gd name="T73" fmla="*/ 596 h 1560"/>
              <a:gd name="T74" fmla="*/ 815 w 1347"/>
              <a:gd name="T75" fmla="*/ 744 h 1560"/>
              <a:gd name="T76" fmla="*/ 723 w 1347"/>
              <a:gd name="T77" fmla="*/ 851 h 1560"/>
              <a:gd name="T78" fmla="*/ 504 w 1347"/>
              <a:gd name="T79" fmla="*/ 992 h 1560"/>
              <a:gd name="T80" fmla="*/ 523 w 1347"/>
              <a:gd name="T81" fmla="*/ 827 h 1560"/>
              <a:gd name="T82" fmla="*/ 598 w 1347"/>
              <a:gd name="T83" fmla="*/ 693 h 1560"/>
              <a:gd name="T84" fmla="*/ 738 w 1347"/>
              <a:gd name="T85" fmla="*/ 555 h 1560"/>
              <a:gd name="T86" fmla="*/ 758 w 1347"/>
              <a:gd name="T87" fmla="*/ 479 h 1560"/>
              <a:gd name="T88" fmla="*/ 720 w 1347"/>
              <a:gd name="T89" fmla="*/ 413 h 1560"/>
              <a:gd name="T90" fmla="*/ 618 w 1347"/>
              <a:gd name="T91" fmla="*/ 381 h 1560"/>
              <a:gd name="T92" fmla="*/ 521 w 1347"/>
              <a:gd name="T93" fmla="*/ 411 h 1560"/>
              <a:gd name="T94" fmla="*/ 470 w 1347"/>
              <a:gd name="T95" fmla="*/ 490 h 1560"/>
              <a:gd name="T96" fmla="*/ 286 w 1347"/>
              <a:gd name="T97" fmla="*/ 453 h 1560"/>
              <a:gd name="T98" fmla="*/ 333 w 1347"/>
              <a:gd name="T99" fmla="*/ 340 h 1560"/>
              <a:gd name="T100" fmla="*/ 413 w 1347"/>
              <a:gd name="T101" fmla="*/ 261 h 1560"/>
              <a:gd name="T102" fmla="*/ 535 w 1347"/>
              <a:gd name="T103" fmla="*/ 211 h 1560"/>
              <a:gd name="T104" fmla="*/ 675 w 1347"/>
              <a:gd name="T105" fmla="*/ 205 h 1560"/>
              <a:gd name="T106" fmla="*/ 815 w 1347"/>
              <a:gd name="T107" fmla="*/ 249 h 1560"/>
              <a:gd name="T108" fmla="*/ 911 w 1347"/>
              <a:gd name="T109" fmla="*/ 347 h 1560"/>
              <a:gd name="T110" fmla="*/ 954 w 1347"/>
              <a:gd name="T111" fmla="*/ 493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47" h="1560">
                <a:moveTo>
                  <a:pt x="1341" y="866"/>
                </a:moveTo>
                <a:lnTo>
                  <a:pt x="1341" y="866"/>
                </a:lnTo>
                <a:lnTo>
                  <a:pt x="1334" y="850"/>
                </a:lnTo>
                <a:lnTo>
                  <a:pt x="1325" y="833"/>
                </a:lnTo>
                <a:lnTo>
                  <a:pt x="1302" y="795"/>
                </a:lnTo>
                <a:lnTo>
                  <a:pt x="1251" y="710"/>
                </a:lnTo>
                <a:lnTo>
                  <a:pt x="1226" y="669"/>
                </a:lnTo>
                <a:lnTo>
                  <a:pt x="1214" y="648"/>
                </a:lnTo>
                <a:lnTo>
                  <a:pt x="1205" y="629"/>
                </a:lnTo>
                <a:lnTo>
                  <a:pt x="1196" y="611"/>
                </a:lnTo>
                <a:lnTo>
                  <a:pt x="1191" y="595"/>
                </a:lnTo>
                <a:lnTo>
                  <a:pt x="1187" y="582"/>
                </a:lnTo>
                <a:lnTo>
                  <a:pt x="1186" y="569"/>
                </a:lnTo>
                <a:lnTo>
                  <a:pt x="1186" y="569"/>
                </a:lnTo>
                <a:lnTo>
                  <a:pt x="1186" y="557"/>
                </a:lnTo>
                <a:lnTo>
                  <a:pt x="1188" y="547"/>
                </a:lnTo>
                <a:lnTo>
                  <a:pt x="1191" y="537"/>
                </a:lnTo>
                <a:lnTo>
                  <a:pt x="1196" y="526"/>
                </a:lnTo>
                <a:lnTo>
                  <a:pt x="1196" y="526"/>
                </a:lnTo>
                <a:lnTo>
                  <a:pt x="1202" y="515"/>
                </a:lnTo>
                <a:lnTo>
                  <a:pt x="1206" y="506"/>
                </a:lnTo>
                <a:lnTo>
                  <a:pt x="1209" y="496"/>
                </a:lnTo>
                <a:lnTo>
                  <a:pt x="1211" y="484"/>
                </a:lnTo>
                <a:lnTo>
                  <a:pt x="1212" y="472"/>
                </a:lnTo>
                <a:lnTo>
                  <a:pt x="1212" y="458"/>
                </a:lnTo>
                <a:lnTo>
                  <a:pt x="1209" y="445"/>
                </a:lnTo>
                <a:lnTo>
                  <a:pt x="1209" y="445"/>
                </a:lnTo>
                <a:lnTo>
                  <a:pt x="1200" y="414"/>
                </a:lnTo>
                <a:lnTo>
                  <a:pt x="1189" y="384"/>
                </a:lnTo>
                <a:lnTo>
                  <a:pt x="1176" y="356"/>
                </a:lnTo>
                <a:lnTo>
                  <a:pt x="1163" y="327"/>
                </a:lnTo>
                <a:lnTo>
                  <a:pt x="1147" y="300"/>
                </a:lnTo>
                <a:lnTo>
                  <a:pt x="1131" y="274"/>
                </a:lnTo>
                <a:lnTo>
                  <a:pt x="1113" y="248"/>
                </a:lnTo>
                <a:lnTo>
                  <a:pt x="1094" y="225"/>
                </a:lnTo>
                <a:lnTo>
                  <a:pt x="1073" y="202"/>
                </a:lnTo>
                <a:lnTo>
                  <a:pt x="1052" y="179"/>
                </a:lnTo>
                <a:lnTo>
                  <a:pt x="1030" y="158"/>
                </a:lnTo>
                <a:lnTo>
                  <a:pt x="1008" y="139"/>
                </a:lnTo>
                <a:lnTo>
                  <a:pt x="983" y="120"/>
                </a:lnTo>
                <a:lnTo>
                  <a:pt x="959" y="103"/>
                </a:lnTo>
                <a:lnTo>
                  <a:pt x="932" y="87"/>
                </a:lnTo>
                <a:lnTo>
                  <a:pt x="906" y="72"/>
                </a:lnTo>
                <a:lnTo>
                  <a:pt x="879" y="58"/>
                </a:lnTo>
                <a:lnTo>
                  <a:pt x="851" y="47"/>
                </a:lnTo>
                <a:lnTo>
                  <a:pt x="823" y="35"/>
                </a:lnTo>
                <a:lnTo>
                  <a:pt x="794" y="27"/>
                </a:lnTo>
                <a:lnTo>
                  <a:pt x="764" y="18"/>
                </a:lnTo>
                <a:lnTo>
                  <a:pt x="734" y="12"/>
                </a:lnTo>
                <a:lnTo>
                  <a:pt x="704" y="6"/>
                </a:lnTo>
                <a:lnTo>
                  <a:pt x="674" y="3"/>
                </a:lnTo>
                <a:lnTo>
                  <a:pt x="642" y="1"/>
                </a:lnTo>
                <a:lnTo>
                  <a:pt x="611" y="0"/>
                </a:lnTo>
                <a:lnTo>
                  <a:pt x="579" y="2"/>
                </a:lnTo>
                <a:lnTo>
                  <a:pt x="548" y="4"/>
                </a:lnTo>
                <a:lnTo>
                  <a:pt x="516" y="10"/>
                </a:lnTo>
                <a:lnTo>
                  <a:pt x="484" y="15"/>
                </a:lnTo>
                <a:lnTo>
                  <a:pt x="452" y="23"/>
                </a:lnTo>
                <a:lnTo>
                  <a:pt x="421" y="33"/>
                </a:lnTo>
                <a:lnTo>
                  <a:pt x="421" y="33"/>
                </a:lnTo>
                <a:lnTo>
                  <a:pt x="396" y="42"/>
                </a:lnTo>
                <a:lnTo>
                  <a:pt x="371" y="52"/>
                </a:lnTo>
                <a:lnTo>
                  <a:pt x="346" y="64"/>
                </a:lnTo>
                <a:lnTo>
                  <a:pt x="323" y="75"/>
                </a:lnTo>
                <a:lnTo>
                  <a:pt x="299" y="89"/>
                </a:lnTo>
                <a:lnTo>
                  <a:pt x="277" y="103"/>
                </a:lnTo>
                <a:lnTo>
                  <a:pt x="256" y="118"/>
                </a:lnTo>
                <a:lnTo>
                  <a:pt x="235" y="134"/>
                </a:lnTo>
                <a:lnTo>
                  <a:pt x="215" y="151"/>
                </a:lnTo>
                <a:lnTo>
                  <a:pt x="196" y="169"/>
                </a:lnTo>
                <a:lnTo>
                  <a:pt x="178" y="187"/>
                </a:lnTo>
                <a:lnTo>
                  <a:pt x="160" y="206"/>
                </a:lnTo>
                <a:lnTo>
                  <a:pt x="143" y="225"/>
                </a:lnTo>
                <a:lnTo>
                  <a:pt x="127" y="246"/>
                </a:lnTo>
                <a:lnTo>
                  <a:pt x="112" y="266"/>
                </a:lnTo>
                <a:lnTo>
                  <a:pt x="97" y="289"/>
                </a:lnTo>
                <a:lnTo>
                  <a:pt x="83" y="311"/>
                </a:lnTo>
                <a:lnTo>
                  <a:pt x="72" y="333"/>
                </a:lnTo>
                <a:lnTo>
                  <a:pt x="60" y="357"/>
                </a:lnTo>
                <a:lnTo>
                  <a:pt x="49" y="380"/>
                </a:lnTo>
                <a:lnTo>
                  <a:pt x="40" y="404"/>
                </a:lnTo>
                <a:lnTo>
                  <a:pt x="31" y="429"/>
                </a:lnTo>
                <a:lnTo>
                  <a:pt x="23" y="454"/>
                </a:lnTo>
                <a:lnTo>
                  <a:pt x="16" y="480"/>
                </a:lnTo>
                <a:lnTo>
                  <a:pt x="11" y="505"/>
                </a:lnTo>
                <a:lnTo>
                  <a:pt x="7" y="531"/>
                </a:lnTo>
                <a:lnTo>
                  <a:pt x="4" y="557"/>
                </a:lnTo>
                <a:lnTo>
                  <a:pt x="2" y="584"/>
                </a:lnTo>
                <a:lnTo>
                  <a:pt x="0" y="610"/>
                </a:lnTo>
                <a:lnTo>
                  <a:pt x="0" y="637"/>
                </a:lnTo>
                <a:lnTo>
                  <a:pt x="3" y="663"/>
                </a:lnTo>
                <a:lnTo>
                  <a:pt x="5" y="690"/>
                </a:lnTo>
                <a:lnTo>
                  <a:pt x="5" y="690"/>
                </a:lnTo>
                <a:lnTo>
                  <a:pt x="9" y="720"/>
                </a:lnTo>
                <a:lnTo>
                  <a:pt x="15" y="749"/>
                </a:lnTo>
                <a:lnTo>
                  <a:pt x="22" y="778"/>
                </a:lnTo>
                <a:lnTo>
                  <a:pt x="29" y="805"/>
                </a:lnTo>
                <a:lnTo>
                  <a:pt x="39" y="833"/>
                </a:lnTo>
                <a:lnTo>
                  <a:pt x="49" y="860"/>
                </a:lnTo>
                <a:lnTo>
                  <a:pt x="61" y="886"/>
                </a:lnTo>
                <a:lnTo>
                  <a:pt x="74" y="912"/>
                </a:lnTo>
                <a:lnTo>
                  <a:pt x="87" y="936"/>
                </a:lnTo>
                <a:lnTo>
                  <a:pt x="102" y="960"/>
                </a:lnTo>
                <a:lnTo>
                  <a:pt x="119" y="984"/>
                </a:lnTo>
                <a:lnTo>
                  <a:pt x="137" y="1007"/>
                </a:lnTo>
                <a:lnTo>
                  <a:pt x="155" y="1029"/>
                </a:lnTo>
                <a:lnTo>
                  <a:pt x="175" y="1051"/>
                </a:lnTo>
                <a:lnTo>
                  <a:pt x="197" y="1072"/>
                </a:lnTo>
                <a:lnTo>
                  <a:pt x="219" y="1092"/>
                </a:lnTo>
                <a:lnTo>
                  <a:pt x="219" y="1092"/>
                </a:lnTo>
                <a:lnTo>
                  <a:pt x="224" y="1098"/>
                </a:lnTo>
                <a:lnTo>
                  <a:pt x="230" y="1106"/>
                </a:lnTo>
                <a:lnTo>
                  <a:pt x="233" y="1113"/>
                </a:lnTo>
                <a:lnTo>
                  <a:pt x="234" y="1122"/>
                </a:lnTo>
                <a:lnTo>
                  <a:pt x="234" y="1122"/>
                </a:lnTo>
                <a:lnTo>
                  <a:pt x="235" y="1156"/>
                </a:lnTo>
                <a:lnTo>
                  <a:pt x="235" y="1190"/>
                </a:lnTo>
                <a:lnTo>
                  <a:pt x="235" y="1259"/>
                </a:lnTo>
                <a:lnTo>
                  <a:pt x="235" y="1259"/>
                </a:lnTo>
                <a:lnTo>
                  <a:pt x="235" y="1514"/>
                </a:lnTo>
                <a:lnTo>
                  <a:pt x="235" y="1514"/>
                </a:lnTo>
                <a:lnTo>
                  <a:pt x="279" y="1525"/>
                </a:lnTo>
                <a:lnTo>
                  <a:pt x="325" y="1533"/>
                </a:lnTo>
                <a:lnTo>
                  <a:pt x="371" y="1542"/>
                </a:lnTo>
                <a:lnTo>
                  <a:pt x="416" y="1548"/>
                </a:lnTo>
                <a:lnTo>
                  <a:pt x="463" y="1554"/>
                </a:lnTo>
                <a:lnTo>
                  <a:pt x="510" y="1557"/>
                </a:lnTo>
                <a:lnTo>
                  <a:pt x="558" y="1559"/>
                </a:lnTo>
                <a:lnTo>
                  <a:pt x="606" y="1560"/>
                </a:lnTo>
                <a:lnTo>
                  <a:pt x="606" y="1560"/>
                </a:lnTo>
                <a:lnTo>
                  <a:pt x="640" y="1560"/>
                </a:lnTo>
                <a:lnTo>
                  <a:pt x="675" y="1559"/>
                </a:lnTo>
                <a:lnTo>
                  <a:pt x="709" y="1557"/>
                </a:lnTo>
                <a:lnTo>
                  <a:pt x="744" y="1554"/>
                </a:lnTo>
                <a:lnTo>
                  <a:pt x="778" y="1550"/>
                </a:lnTo>
                <a:lnTo>
                  <a:pt x="811" y="1546"/>
                </a:lnTo>
                <a:lnTo>
                  <a:pt x="844" y="1541"/>
                </a:lnTo>
                <a:lnTo>
                  <a:pt x="877" y="1536"/>
                </a:lnTo>
                <a:lnTo>
                  <a:pt x="877" y="1536"/>
                </a:lnTo>
                <a:lnTo>
                  <a:pt x="877" y="1338"/>
                </a:lnTo>
                <a:lnTo>
                  <a:pt x="877" y="1338"/>
                </a:lnTo>
                <a:lnTo>
                  <a:pt x="885" y="1336"/>
                </a:lnTo>
                <a:lnTo>
                  <a:pt x="885" y="1336"/>
                </a:lnTo>
                <a:lnTo>
                  <a:pt x="1067" y="1335"/>
                </a:lnTo>
                <a:lnTo>
                  <a:pt x="1067" y="1335"/>
                </a:lnTo>
                <a:lnTo>
                  <a:pt x="1082" y="1335"/>
                </a:lnTo>
                <a:lnTo>
                  <a:pt x="1096" y="1333"/>
                </a:lnTo>
                <a:lnTo>
                  <a:pt x="1110" y="1330"/>
                </a:lnTo>
                <a:lnTo>
                  <a:pt x="1123" y="1325"/>
                </a:lnTo>
                <a:lnTo>
                  <a:pt x="1135" y="1320"/>
                </a:lnTo>
                <a:lnTo>
                  <a:pt x="1146" y="1314"/>
                </a:lnTo>
                <a:lnTo>
                  <a:pt x="1156" y="1306"/>
                </a:lnTo>
                <a:lnTo>
                  <a:pt x="1166" y="1298"/>
                </a:lnTo>
                <a:lnTo>
                  <a:pt x="1174" y="1288"/>
                </a:lnTo>
                <a:lnTo>
                  <a:pt x="1182" y="1279"/>
                </a:lnTo>
                <a:lnTo>
                  <a:pt x="1188" y="1267"/>
                </a:lnTo>
                <a:lnTo>
                  <a:pt x="1193" y="1255"/>
                </a:lnTo>
                <a:lnTo>
                  <a:pt x="1198" y="1242"/>
                </a:lnTo>
                <a:lnTo>
                  <a:pt x="1201" y="1228"/>
                </a:lnTo>
                <a:lnTo>
                  <a:pt x="1203" y="1214"/>
                </a:lnTo>
                <a:lnTo>
                  <a:pt x="1203" y="1199"/>
                </a:lnTo>
                <a:lnTo>
                  <a:pt x="1203" y="1199"/>
                </a:lnTo>
                <a:lnTo>
                  <a:pt x="1204" y="1133"/>
                </a:lnTo>
                <a:lnTo>
                  <a:pt x="1204" y="1133"/>
                </a:lnTo>
                <a:lnTo>
                  <a:pt x="1203" y="1130"/>
                </a:lnTo>
                <a:lnTo>
                  <a:pt x="1203" y="1128"/>
                </a:lnTo>
                <a:lnTo>
                  <a:pt x="1200" y="1124"/>
                </a:lnTo>
                <a:lnTo>
                  <a:pt x="1196" y="1121"/>
                </a:lnTo>
                <a:lnTo>
                  <a:pt x="1193" y="1119"/>
                </a:lnTo>
                <a:lnTo>
                  <a:pt x="1193" y="1119"/>
                </a:lnTo>
                <a:lnTo>
                  <a:pt x="1182" y="1112"/>
                </a:lnTo>
                <a:lnTo>
                  <a:pt x="1173" y="1106"/>
                </a:lnTo>
                <a:lnTo>
                  <a:pt x="1171" y="1102"/>
                </a:lnTo>
                <a:lnTo>
                  <a:pt x="1168" y="1097"/>
                </a:lnTo>
                <a:lnTo>
                  <a:pt x="1167" y="1093"/>
                </a:lnTo>
                <a:lnTo>
                  <a:pt x="1167" y="1089"/>
                </a:lnTo>
                <a:lnTo>
                  <a:pt x="1167" y="1089"/>
                </a:lnTo>
                <a:lnTo>
                  <a:pt x="1167" y="1085"/>
                </a:lnTo>
                <a:lnTo>
                  <a:pt x="1169" y="1080"/>
                </a:lnTo>
                <a:lnTo>
                  <a:pt x="1171" y="1076"/>
                </a:lnTo>
                <a:lnTo>
                  <a:pt x="1174" y="1073"/>
                </a:lnTo>
                <a:lnTo>
                  <a:pt x="1178" y="1069"/>
                </a:lnTo>
                <a:lnTo>
                  <a:pt x="1183" y="1065"/>
                </a:lnTo>
                <a:lnTo>
                  <a:pt x="1194" y="1059"/>
                </a:lnTo>
                <a:lnTo>
                  <a:pt x="1194" y="1059"/>
                </a:lnTo>
                <a:lnTo>
                  <a:pt x="1199" y="1056"/>
                </a:lnTo>
                <a:lnTo>
                  <a:pt x="1202" y="1052"/>
                </a:lnTo>
                <a:lnTo>
                  <a:pt x="1203" y="1048"/>
                </a:lnTo>
                <a:lnTo>
                  <a:pt x="1203" y="1045"/>
                </a:lnTo>
                <a:lnTo>
                  <a:pt x="1203" y="1045"/>
                </a:lnTo>
                <a:lnTo>
                  <a:pt x="1203" y="1021"/>
                </a:lnTo>
                <a:lnTo>
                  <a:pt x="1203" y="1021"/>
                </a:lnTo>
                <a:lnTo>
                  <a:pt x="1204" y="1011"/>
                </a:lnTo>
                <a:lnTo>
                  <a:pt x="1205" y="1007"/>
                </a:lnTo>
                <a:lnTo>
                  <a:pt x="1207" y="1003"/>
                </a:lnTo>
                <a:lnTo>
                  <a:pt x="1210" y="1000"/>
                </a:lnTo>
                <a:lnTo>
                  <a:pt x="1213" y="998"/>
                </a:lnTo>
                <a:lnTo>
                  <a:pt x="1222" y="993"/>
                </a:lnTo>
                <a:lnTo>
                  <a:pt x="1222" y="993"/>
                </a:lnTo>
                <a:lnTo>
                  <a:pt x="1260" y="980"/>
                </a:lnTo>
                <a:lnTo>
                  <a:pt x="1296" y="965"/>
                </a:lnTo>
                <a:lnTo>
                  <a:pt x="1296" y="965"/>
                </a:lnTo>
                <a:lnTo>
                  <a:pt x="1304" y="961"/>
                </a:lnTo>
                <a:lnTo>
                  <a:pt x="1311" y="957"/>
                </a:lnTo>
                <a:lnTo>
                  <a:pt x="1317" y="953"/>
                </a:lnTo>
                <a:lnTo>
                  <a:pt x="1323" y="948"/>
                </a:lnTo>
                <a:lnTo>
                  <a:pt x="1328" y="942"/>
                </a:lnTo>
                <a:lnTo>
                  <a:pt x="1333" y="937"/>
                </a:lnTo>
                <a:lnTo>
                  <a:pt x="1336" y="931"/>
                </a:lnTo>
                <a:lnTo>
                  <a:pt x="1341" y="924"/>
                </a:lnTo>
                <a:lnTo>
                  <a:pt x="1343" y="918"/>
                </a:lnTo>
                <a:lnTo>
                  <a:pt x="1345" y="911"/>
                </a:lnTo>
                <a:lnTo>
                  <a:pt x="1346" y="903"/>
                </a:lnTo>
                <a:lnTo>
                  <a:pt x="1347" y="896"/>
                </a:lnTo>
                <a:lnTo>
                  <a:pt x="1347" y="888"/>
                </a:lnTo>
                <a:lnTo>
                  <a:pt x="1346" y="881"/>
                </a:lnTo>
                <a:lnTo>
                  <a:pt x="1344" y="873"/>
                </a:lnTo>
                <a:lnTo>
                  <a:pt x="1341" y="866"/>
                </a:lnTo>
                <a:lnTo>
                  <a:pt x="1341" y="866"/>
                </a:lnTo>
                <a:close/>
                <a:moveTo>
                  <a:pt x="693" y="1283"/>
                </a:moveTo>
                <a:lnTo>
                  <a:pt x="693" y="1283"/>
                </a:lnTo>
                <a:lnTo>
                  <a:pt x="683" y="1292"/>
                </a:lnTo>
                <a:lnTo>
                  <a:pt x="674" y="1298"/>
                </a:lnTo>
                <a:lnTo>
                  <a:pt x="663" y="1304"/>
                </a:lnTo>
                <a:lnTo>
                  <a:pt x="653" y="1310"/>
                </a:lnTo>
                <a:lnTo>
                  <a:pt x="642" y="1314"/>
                </a:lnTo>
                <a:lnTo>
                  <a:pt x="630" y="1316"/>
                </a:lnTo>
                <a:lnTo>
                  <a:pt x="618" y="1318"/>
                </a:lnTo>
                <a:lnTo>
                  <a:pt x="605" y="1319"/>
                </a:lnTo>
                <a:lnTo>
                  <a:pt x="605" y="1319"/>
                </a:lnTo>
                <a:lnTo>
                  <a:pt x="592" y="1318"/>
                </a:lnTo>
                <a:lnTo>
                  <a:pt x="580" y="1316"/>
                </a:lnTo>
                <a:lnTo>
                  <a:pt x="569" y="1314"/>
                </a:lnTo>
                <a:lnTo>
                  <a:pt x="558" y="1310"/>
                </a:lnTo>
                <a:lnTo>
                  <a:pt x="547" y="1304"/>
                </a:lnTo>
                <a:lnTo>
                  <a:pt x="537" y="1298"/>
                </a:lnTo>
                <a:lnTo>
                  <a:pt x="527" y="1292"/>
                </a:lnTo>
                <a:lnTo>
                  <a:pt x="518" y="1283"/>
                </a:lnTo>
                <a:lnTo>
                  <a:pt x="518" y="1283"/>
                </a:lnTo>
                <a:lnTo>
                  <a:pt x="509" y="1273"/>
                </a:lnTo>
                <a:lnTo>
                  <a:pt x="502" y="1264"/>
                </a:lnTo>
                <a:lnTo>
                  <a:pt x="496" y="1253"/>
                </a:lnTo>
                <a:lnTo>
                  <a:pt x="490" y="1243"/>
                </a:lnTo>
                <a:lnTo>
                  <a:pt x="487" y="1232"/>
                </a:lnTo>
                <a:lnTo>
                  <a:pt x="484" y="1220"/>
                </a:lnTo>
                <a:lnTo>
                  <a:pt x="482" y="1209"/>
                </a:lnTo>
                <a:lnTo>
                  <a:pt x="482" y="1196"/>
                </a:lnTo>
                <a:lnTo>
                  <a:pt x="482" y="1196"/>
                </a:lnTo>
                <a:lnTo>
                  <a:pt x="482" y="1183"/>
                </a:lnTo>
                <a:lnTo>
                  <a:pt x="484" y="1172"/>
                </a:lnTo>
                <a:lnTo>
                  <a:pt x="487" y="1160"/>
                </a:lnTo>
                <a:lnTo>
                  <a:pt x="490" y="1149"/>
                </a:lnTo>
                <a:lnTo>
                  <a:pt x="496" y="1139"/>
                </a:lnTo>
                <a:lnTo>
                  <a:pt x="502" y="1128"/>
                </a:lnTo>
                <a:lnTo>
                  <a:pt x="509" y="1119"/>
                </a:lnTo>
                <a:lnTo>
                  <a:pt x="518" y="1109"/>
                </a:lnTo>
                <a:lnTo>
                  <a:pt x="518" y="1109"/>
                </a:lnTo>
                <a:lnTo>
                  <a:pt x="526" y="1102"/>
                </a:lnTo>
                <a:lnTo>
                  <a:pt x="536" y="1094"/>
                </a:lnTo>
                <a:lnTo>
                  <a:pt x="547" y="1088"/>
                </a:lnTo>
                <a:lnTo>
                  <a:pt x="557" y="1082"/>
                </a:lnTo>
                <a:lnTo>
                  <a:pt x="568" y="1079"/>
                </a:lnTo>
                <a:lnTo>
                  <a:pt x="579" y="1076"/>
                </a:lnTo>
                <a:lnTo>
                  <a:pt x="591" y="1074"/>
                </a:lnTo>
                <a:lnTo>
                  <a:pt x="604" y="1074"/>
                </a:lnTo>
                <a:lnTo>
                  <a:pt x="604" y="1074"/>
                </a:lnTo>
                <a:lnTo>
                  <a:pt x="616" y="1074"/>
                </a:lnTo>
                <a:lnTo>
                  <a:pt x="629" y="1076"/>
                </a:lnTo>
                <a:lnTo>
                  <a:pt x="641" y="1079"/>
                </a:lnTo>
                <a:lnTo>
                  <a:pt x="651" y="1082"/>
                </a:lnTo>
                <a:lnTo>
                  <a:pt x="663" y="1088"/>
                </a:lnTo>
                <a:lnTo>
                  <a:pt x="673" y="1094"/>
                </a:lnTo>
                <a:lnTo>
                  <a:pt x="683" y="1102"/>
                </a:lnTo>
                <a:lnTo>
                  <a:pt x="693" y="1109"/>
                </a:lnTo>
                <a:lnTo>
                  <a:pt x="693" y="1109"/>
                </a:lnTo>
                <a:lnTo>
                  <a:pt x="701" y="1119"/>
                </a:lnTo>
                <a:lnTo>
                  <a:pt x="709" y="1128"/>
                </a:lnTo>
                <a:lnTo>
                  <a:pt x="715" y="1139"/>
                </a:lnTo>
                <a:lnTo>
                  <a:pt x="720" y="1149"/>
                </a:lnTo>
                <a:lnTo>
                  <a:pt x="724" y="1160"/>
                </a:lnTo>
                <a:lnTo>
                  <a:pt x="727" y="1172"/>
                </a:lnTo>
                <a:lnTo>
                  <a:pt x="729" y="1183"/>
                </a:lnTo>
                <a:lnTo>
                  <a:pt x="729" y="1196"/>
                </a:lnTo>
                <a:lnTo>
                  <a:pt x="729" y="1196"/>
                </a:lnTo>
                <a:lnTo>
                  <a:pt x="729" y="1209"/>
                </a:lnTo>
                <a:lnTo>
                  <a:pt x="727" y="1220"/>
                </a:lnTo>
                <a:lnTo>
                  <a:pt x="725" y="1232"/>
                </a:lnTo>
                <a:lnTo>
                  <a:pt x="720" y="1243"/>
                </a:lnTo>
                <a:lnTo>
                  <a:pt x="715" y="1253"/>
                </a:lnTo>
                <a:lnTo>
                  <a:pt x="709" y="1264"/>
                </a:lnTo>
                <a:lnTo>
                  <a:pt x="701" y="1273"/>
                </a:lnTo>
                <a:lnTo>
                  <a:pt x="693" y="1283"/>
                </a:lnTo>
                <a:lnTo>
                  <a:pt x="693" y="1283"/>
                </a:lnTo>
                <a:close/>
                <a:moveTo>
                  <a:pt x="940" y="576"/>
                </a:moveTo>
                <a:lnTo>
                  <a:pt x="940" y="576"/>
                </a:lnTo>
                <a:lnTo>
                  <a:pt x="931" y="596"/>
                </a:lnTo>
                <a:lnTo>
                  <a:pt x="922" y="618"/>
                </a:lnTo>
                <a:lnTo>
                  <a:pt x="910" y="639"/>
                </a:lnTo>
                <a:lnTo>
                  <a:pt x="896" y="660"/>
                </a:lnTo>
                <a:lnTo>
                  <a:pt x="896" y="660"/>
                </a:lnTo>
                <a:lnTo>
                  <a:pt x="885" y="675"/>
                </a:lnTo>
                <a:lnTo>
                  <a:pt x="868" y="693"/>
                </a:lnTo>
                <a:lnTo>
                  <a:pt x="844" y="716"/>
                </a:lnTo>
                <a:lnTo>
                  <a:pt x="815" y="744"/>
                </a:lnTo>
                <a:lnTo>
                  <a:pt x="815" y="744"/>
                </a:lnTo>
                <a:lnTo>
                  <a:pt x="787" y="770"/>
                </a:lnTo>
                <a:lnTo>
                  <a:pt x="764" y="792"/>
                </a:lnTo>
                <a:lnTo>
                  <a:pt x="748" y="810"/>
                </a:lnTo>
                <a:lnTo>
                  <a:pt x="737" y="824"/>
                </a:lnTo>
                <a:lnTo>
                  <a:pt x="737" y="824"/>
                </a:lnTo>
                <a:lnTo>
                  <a:pt x="730" y="836"/>
                </a:lnTo>
                <a:lnTo>
                  <a:pt x="723" y="851"/>
                </a:lnTo>
                <a:lnTo>
                  <a:pt x="716" y="867"/>
                </a:lnTo>
                <a:lnTo>
                  <a:pt x="711" y="885"/>
                </a:lnTo>
                <a:lnTo>
                  <a:pt x="711" y="885"/>
                </a:lnTo>
                <a:lnTo>
                  <a:pt x="706" y="906"/>
                </a:lnTo>
                <a:lnTo>
                  <a:pt x="702" y="932"/>
                </a:lnTo>
                <a:lnTo>
                  <a:pt x="699" y="960"/>
                </a:lnTo>
                <a:lnTo>
                  <a:pt x="697" y="992"/>
                </a:lnTo>
                <a:lnTo>
                  <a:pt x="504" y="992"/>
                </a:lnTo>
                <a:lnTo>
                  <a:pt x="503" y="960"/>
                </a:lnTo>
                <a:lnTo>
                  <a:pt x="503" y="960"/>
                </a:lnTo>
                <a:lnTo>
                  <a:pt x="504" y="937"/>
                </a:lnTo>
                <a:lnTo>
                  <a:pt x="505" y="914"/>
                </a:lnTo>
                <a:lnTo>
                  <a:pt x="508" y="891"/>
                </a:lnTo>
                <a:lnTo>
                  <a:pt x="512" y="869"/>
                </a:lnTo>
                <a:lnTo>
                  <a:pt x="517" y="848"/>
                </a:lnTo>
                <a:lnTo>
                  <a:pt x="523" y="827"/>
                </a:lnTo>
                <a:lnTo>
                  <a:pt x="530" y="807"/>
                </a:lnTo>
                <a:lnTo>
                  <a:pt x="538" y="786"/>
                </a:lnTo>
                <a:lnTo>
                  <a:pt x="538" y="786"/>
                </a:lnTo>
                <a:lnTo>
                  <a:pt x="548" y="767"/>
                </a:lnTo>
                <a:lnTo>
                  <a:pt x="558" y="748"/>
                </a:lnTo>
                <a:lnTo>
                  <a:pt x="571" y="729"/>
                </a:lnTo>
                <a:lnTo>
                  <a:pt x="584" y="711"/>
                </a:lnTo>
                <a:lnTo>
                  <a:pt x="598" y="693"/>
                </a:lnTo>
                <a:lnTo>
                  <a:pt x="615" y="675"/>
                </a:lnTo>
                <a:lnTo>
                  <a:pt x="632" y="657"/>
                </a:lnTo>
                <a:lnTo>
                  <a:pt x="651" y="640"/>
                </a:lnTo>
                <a:lnTo>
                  <a:pt x="651" y="640"/>
                </a:lnTo>
                <a:lnTo>
                  <a:pt x="685" y="609"/>
                </a:lnTo>
                <a:lnTo>
                  <a:pt x="712" y="584"/>
                </a:lnTo>
                <a:lnTo>
                  <a:pt x="731" y="564"/>
                </a:lnTo>
                <a:lnTo>
                  <a:pt x="738" y="555"/>
                </a:lnTo>
                <a:lnTo>
                  <a:pt x="743" y="549"/>
                </a:lnTo>
                <a:lnTo>
                  <a:pt x="743" y="549"/>
                </a:lnTo>
                <a:lnTo>
                  <a:pt x="750" y="536"/>
                </a:lnTo>
                <a:lnTo>
                  <a:pt x="754" y="521"/>
                </a:lnTo>
                <a:lnTo>
                  <a:pt x="758" y="506"/>
                </a:lnTo>
                <a:lnTo>
                  <a:pt x="759" y="490"/>
                </a:lnTo>
                <a:lnTo>
                  <a:pt x="759" y="490"/>
                </a:lnTo>
                <a:lnTo>
                  <a:pt x="758" y="479"/>
                </a:lnTo>
                <a:lnTo>
                  <a:pt x="756" y="468"/>
                </a:lnTo>
                <a:lnTo>
                  <a:pt x="753" y="457"/>
                </a:lnTo>
                <a:lnTo>
                  <a:pt x="749" y="448"/>
                </a:lnTo>
                <a:lnTo>
                  <a:pt x="744" y="438"/>
                </a:lnTo>
                <a:lnTo>
                  <a:pt x="737" y="430"/>
                </a:lnTo>
                <a:lnTo>
                  <a:pt x="729" y="420"/>
                </a:lnTo>
                <a:lnTo>
                  <a:pt x="720" y="413"/>
                </a:lnTo>
                <a:lnTo>
                  <a:pt x="720" y="413"/>
                </a:lnTo>
                <a:lnTo>
                  <a:pt x="711" y="405"/>
                </a:lnTo>
                <a:lnTo>
                  <a:pt x="699" y="399"/>
                </a:lnTo>
                <a:lnTo>
                  <a:pt x="688" y="394"/>
                </a:lnTo>
                <a:lnTo>
                  <a:pt x="676" y="388"/>
                </a:lnTo>
                <a:lnTo>
                  <a:pt x="662" y="385"/>
                </a:lnTo>
                <a:lnTo>
                  <a:pt x="648" y="383"/>
                </a:lnTo>
                <a:lnTo>
                  <a:pt x="633" y="381"/>
                </a:lnTo>
                <a:lnTo>
                  <a:pt x="618" y="381"/>
                </a:lnTo>
                <a:lnTo>
                  <a:pt x="618" y="381"/>
                </a:lnTo>
                <a:lnTo>
                  <a:pt x="602" y="381"/>
                </a:lnTo>
                <a:lnTo>
                  <a:pt x="587" y="383"/>
                </a:lnTo>
                <a:lnTo>
                  <a:pt x="572" y="386"/>
                </a:lnTo>
                <a:lnTo>
                  <a:pt x="558" y="391"/>
                </a:lnTo>
                <a:lnTo>
                  <a:pt x="545" y="396"/>
                </a:lnTo>
                <a:lnTo>
                  <a:pt x="533" y="402"/>
                </a:lnTo>
                <a:lnTo>
                  <a:pt x="521" y="411"/>
                </a:lnTo>
                <a:lnTo>
                  <a:pt x="510" y="419"/>
                </a:lnTo>
                <a:lnTo>
                  <a:pt x="510" y="419"/>
                </a:lnTo>
                <a:lnTo>
                  <a:pt x="501" y="430"/>
                </a:lnTo>
                <a:lnTo>
                  <a:pt x="491" y="440"/>
                </a:lnTo>
                <a:lnTo>
                  <a:pt x="485" y="452"/>
                </a:lnTo>
                <a:lnTo>
                  <a:pt x="479" y="464"/>
                </a:lnTo>
                <a:lnTo>
                  <a:pt x="473" y="476"/>
                </a:lnTo>
                <a:lnTo>
                  <a:pt x="470" y="490"/>
                </a:lnTo>
                <a:lnTo>
                  <a:pt x="468" y="504"/>
                </a:lnTo>
                <a:lnTo>
                  <a:pt x="468" y="519"/>
                </a:lnTo>
                <a:lnTo>
                  <a:pt x="280" y="519"/>
                </a:lnTo>
                <a:lnTo>
                  <a:pt x="280" y="519"/>
                </a:lnTo>
                <a:lnTo>
                  <a:pt x="280" y="502"/>
                </a:lnTo>
                <a:lnTo>
                  <a:pt x="281" y="486"/>
                </a:lnTo>
                <a:lnTo>
                  <a:pt x="284" y="469"/>
                </a:lnTo>
                <a:lnTo>
                  <a:pt x="286" y="453"/>
                </a:lnTo>
                <a:lnTo>
                  <a:pt x="289" y="438"/>
                </a:lnTo>
                <a:lnTo>
                  <a:pt x="293" y="422"/>
                </a:lnTo>
                <a:lnTo>
                  <a:pt x="298" y="409"/>
                </a:lnTo>
                <a:lnTo>
                  <a:pt x="304" y="394"/>
                </a:lnTo>
                <a:lnTo>
                  <a:pt x="310" y="380"/>
                </a:lnTo>
                <a:lnTo>
                  <a:pt x="316" y="366"/>
                </a:lnTo>
                <a:lnTo>
                  <a:pt x="325" y="352"/>
                </a:lnTo>
                <a:lnTo>
                  <a:pt x="333" y="340"/>
                </a:lnTo>
                <a:lnTo>
                  <a:pt x="342" y="328"/>
                </a:lnTo>
                <a:lnTo>
                  <a:pt x="352" y="315"/>
                </a:lnTo>
                <a:lnTo>
                  <a:pt x="363" y="304"/>
                </a:lnTo>
                <a:lnTo>
                  <a:pt x="375" y="292"/>
                </a:lnTo>
                <a:lnTo>
                  <a:pt x="375" y="292"/>
                </a:lnTo>
                <a:lnTo>
                  <a:pt x="387" y="281"/>
                </a:lnTo>
                <a:lnTo>
                  <a:pt x="400" y="271"/>
                </a:lnTo>
                <a:lnTo>
                  <a:pt x="413" y="261"/>
                </a:lnTo>
                <a:lnTo>
                  <a:pt x="427" y="253"/>
                </a:lnTo>
                <a:lnTo>
                  <a:pt x="440" y="245"/>
                </a:lnTo>
                <a:lnTo>
                  <a:pt x="455" y="238"/>
                </a:lnTo>
                <a:lnTo>
                  <a:pt x="470" y="230"/>
                </a:lnTo>
                <a:lnTo>
                  <a:pt x="485" y="225"/>
                </a:lnTo>
                <a:lnTo>
                  <a:pt x="502" y="220"/>
                </a:lnTo>
                <a:lnTo>
                  <a:pt x="518" y="215"/>
                </a:lnTo>
                <a:lnTo>
                  <a:pt x="535" y="211"/>
                </a:lnTo>
                <a:lnTo>
                  <a:pt x="552" y="208"/>
                </a:lnTo>
                <a:lnTo>
                  <a:pt x="570" y="206"/>
                </a:lnTo>
                <a:lnTo>
                  <a:pt x="589" y="204"/>
                </a:lnTo>
                <a:lnTo>
                  <a:pt x="607" y="203"/>
                </a:lnTo>
                <a:lnTo>
                  <a:pt x="626" y="203"/>
                </a:lnTo>
                <a:lnTo>
                  <a:pt x="626" y="203"/>
                </a:lnTo>
                <a:lnTo>
                  <a:pt x="651" y="203"/>
                </a:lnTo>
                <a:lnTo>
                  <a:pt x="675" y="205"/>
                </a:lnTo>
                <a:lnTo>
                  <a:pt x="698" y="208"/>
                </a:lnTo>
                <a:lnTo>
                  <a:pt x="719" y="211"/>
                </a:lnTo>
                <a:lnTo>
                  <a:pt x="741" y="216"/>
                </a:lnTo>
                <a:lnTo>
                  <a:pt x="761" y="223"/>
                </a:lnTo>
                <a:lnTo>
                  <a:pt x="780" y="230"/>
                </a:lnTo>
                <a:lnTo>
                  <a:pt x="798" y="240"/>
                </a:lnTo>
                <a:lnTo>
                  <a:pt x="798" y="240"/>
                </a:lnTo>
                <a:lnTo>
                  <a:pt x="815" y="249"/>
                </a:lnTo>
                <a:lnTo>
                  <a:pt x="832" y="260"/>
                </a:lnTo>
                <a:lnTo>
                  <a:pt x="847" y="272"/>
                </a:lnTo>
                <a:lnTo>
                  <a:pt x="861" y="284"/>
                </a:lnTo>
                <a:lnTo>
                  <a:pt x="875" y="298"/>
                </a:lnTo>
                <a:lnTo>
                  <a:pt x="888" y="314"/>
                </a:lnTo>
                <a:lnTo>
                  <a:pt x="900" y="330"/>
                </a:lnTo>
                <a:lnTo>
                  <a:pt x="911" y="347"/>
                </a:lnTo>
                <a:lnTo>
                  <a:pt x="911" y="347"/>
                </a:lnTo>
                <a:lnTo>
                  <a:pt x="921" y="364"/>
                </a:lnTo>
                <a:lnTo>
                  <a:pt x="929" y="382"/>
                </a:lnTo>
                <a:lnTo>
                  <a:pt x="937" y="400"/>
                </a:lnTo>
                <a:lnTo>
                  <a:pt x="943" y="418"/>
                </a:lnTo>
                <a:lnTo>
                  <a:pt x="947" y="437"/>
                </a:lnTo>
                <a:lnTo>
                  <a:pt x="950" y="455"/>
                </a:lnTo>
                <a:lnTo>
                  <a:pt x="953" y="474"/>
                </a:lnTo>
                <a:lnTo>
                  <a:pt x="954" y="493"/>
                </a:lnTo>
                <a:lnTo>
                  <a:pt x="954" y="493"/>
                </a:lnTo>
                <a:lnTo>
                  <a:pt x="953" y="515"/>
                </a:lnTo>
                <a:lnTo>
                  <a:pt x="949" y="535"/>
                </a:lnTo>
                <a:lnTo>
                  <a:pt x="945" y="556"/>
                </a:lnTo>
                <a:lnTo>
                  <a:pt x="940" y="576"/>
                </a:lnTo>
                <a:lnTo>
                  <a:pt x="940" y="576"/>
                </a:lnTo>
                <a:close/>
              </a:path>
            </a:pathLst>
          </a:custGeom>
          <a:solidFill>
            <a:srgbClr val="DEDED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54" name="Grupa 53" descr="Niedogodności bliskiej lokalizacji parku narodowego&#10;&#10;Obraz przedstawia niedogodność z bliskiej lokalizacji parku narodowego: wysokie koszty życia - 1%. ">
            <a:extLst>
              <a:ext uri="{FF2B5EF4-FFF2-40B4-BE49-F238E27FC236}">
                <a16:creationId xmlns:a16="http://schemas.microsoft.com/office/drawing/2014/main" id="{4D780568-72EF-4BE1-B4BA-FC59678848A7}"/>
              </a:ext>
            </a:extLst>
          </p:cNvPr>
          <p:cNvGrpSpPr/>
          <p:nvPr/>
        </p:nvGrpSpPr>
        <p:grpSpPr>
          <a:xfrm>
            <a:off x="5167098" y="3606571"/>
            <a:ext cx="536184" cy="390426"/>
            <a:chOff x="4657726" y="4568825"/>
            <a:chExt cx="817562" cy="595313"/>
          </a:xfrm>
          <a:solidFill>
            <a:srgbClr val="D9D9D9"/>
          </a:solidFill>
        </p:grpSpPr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id="{0CEC3E05-2F47-4934-82B7-3848015FE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7726" y="4568825"/>
              <a:ext cx="704850" cy="533400"/>
            </a:xfrm>
            <a:custGeom>
              <a:avLst/>
              <a:gdLst>
                <a:gd name="T0" fmla="*/ 293 w 1776"/>
                <a:gd name="T1" fmla="*/ 1343 h 1343"/>
                <a:gd name="T2" fmla="*/ 1484 w 1776"/>
                <a:gd name="T3" fmla="*/ 0 h 1343"/>
                <a:gd name="T4" fmla="*/ 1154 w 1776"/>
                <a:gd name="T5" fmla="*/ 574 h 1343"/>
                <a:gd name="T6" fmla="*/ 1142 w 1776"/>
                <a:gd name="T7" fmla="*/ 545 h 1343"/>
                <a:gd name="T8" fmla="*/ 1110 w 1776"/>
                <a:gd name="T9" fmla="*/ 493 h 1343"/>
                <a:gd name="T10" fmla="*/ 1071 w 1776"/>
                <a:gd name="T11" fmla="*/ 446 h 1343"/>
                <a:gd name="T12" fmla="*/ 1026 w 1776"/>
                <a:gd name="T13" fmla="*/ 411 h 1343"/>
                <a:gd name="T14" fmla="*/ 976 w 1776"/>
                <a:gd name="T15" fmla="*/ 384 h 1343"/>
                <a:gd name="T16" fmla="*/ 922 w 1776"/>
                <a:gd name="T17" fmla="*/ 368 h 1343"/>
                <a:gd name="T18" fmla="*/ 866 w 1776"/>
                <a:gd name="T19" fmla="*/ 363 h 1343"/>
                <a:gd name="T20" fmla="*/ 809 w 1776"/>
                <a:gd name="T21" fmla="*/ 371 h 1343"/>
                <a:gd name="T22" fmla="*/ 782 w 1776"/>
                <a:gd name="T23" fmla="*/ 379 h 1343"/>
                <a:gd name="T24" fmla="*/ 768 w 1776"/>
                <a:gd name="T25" fmla="*/ 384 h 1343"/>
                <a:gd name="T26" fmla="*/ 730 w 1776"/>
                <a:gd name="T27" fmla="*/ 404 h 1343"/>
                <a:gd name="T28" fmla="*/ 686 w 1776"/>
                <a:gd name="T29" fmla="*/ 440 h 1343"/>
                <a:gd name="T30" fmla="*/ 652 w 1776"/>
                <a:gd name="T31" fmla="*/ 483 h 1343"/>
                <a:gd name="T32" fmla="*/ 626 w 1776"/>
                <a:gd name="T33" fmla="*/ 533 h 1343"/>
                <a:gd name="T34" fmla="*/ 609 w 1776"/>
                <a:gd name="T35" fmla="*/ 588 h 1343"/>
                <a:gd name="T36" fmla="*/ 602 w 1776"/>
                <a:gd name="T37" fmla="*/ 647 h 1343"/>
                <a:gd name="T38" fmla="*/ 606 w 1776"/>
                <a:gd name="T39" fmla="*/ 706 h 1343"/>
                <a:gd name="T40" fmla="*/ 623 w 1776"/>
                <a:gd name="T41" fmla="*/ 767 h 1343"/>
                <a:gd name="T42" fmla="*/ 635 w 1776"/>
                <a:gd name="T43" fmla="*/ 798 h 1343"/>
                <a:gd name="T44" fmla="*/ 667 w 1776"/>
                <a:gd name="T45" fmla="*/ 850 h 1343"/>
                <a:gd name="T46" fmla="*/ 705 w 1776"/>
                <a:gd name="T47" fmla="*/ 895 h 1343"/>
                <a:gd name="T48" fmla="*/ 751 w 1776"/>
                <a:gd name="T49" fmla="*/ 931 h 1343"/>
                <a:gd name="T50" fmla="*/ 801 w 1776"/>
                <a:gd name="T51" fmla="*/ 957 h 1343"/>
                <a:gd name="T52" fmla="*/ 856 w 1776"/>
                <a:gd name="T53" fmla="*/ 973 h 1343"/>
                <a:gd name="T54" fmla="*/ 911 w 1776"/>
                <a:gd name="T55" fmla="*/ 979 h 1343"/>
                <a:gd name="T56" fmla="*/ 966 w 1776"/>
                <a:gd name="T57" fmla="*/ 972 h 1343"/>
                <a:gd name="T58" fmla="*/ 994 w 1776"/>
                <a:gd name="T59" fmla="*/ 963 h 1343"/>
                <a:gd name="T60" fmla="*/ 1007 w 1776"/>
                <a:gd name="T61" fmla="*/ 957 h 1343"/>
                <a:gd name="T62" fmla="*/ 1046 w 1776"/>
                <a:gd name="T63" fmla="*/ 938 h 1343"/>
                <a:gd name="T64" fmla="*/ 1089 w 1776"/>
                <a:gd name="T65" fmla="*/ 902 h 1343"/>
                <a:gd name="T66" fmla="*/ 1125 w 1776"/>
                <a:gd name="T67" fmla="*/ 860 h 1343"/>
                <a:gd name="T68" fmla="*/ 1151 w 1776"/>
                <a:gd name="T69" fmla="*/ 809 h 1343"/>
                <a:gd name="T70" fmla="*/ 1169 w 1776"/>
                <a:gd name="T71" fmla="*/ 754 h 1343"/>
                <a:gd name="T72" fmla="*/ 1175 w 1776"/>
                <a:gd name="T73" fmla="*/ 696 h 1343"/>
                <a:gd name="T74" fmla="*/ 1170 w 1776"/>
                <a:gd name="T75" fmla="*/ 635 h 1343"/>
                <a:gd name="T76" fmla="*/ 1154 w 1776"/>
                <a:gd name="T77" fmla="*/ 57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76" h="1343">
                  <a:moveTo>
                    <a:pt x="1776" y="803"/>
                  </a:moveTo>
                  <a:lnTo>
                    <a:pt x="293" y="1343"/>
                  </a:lnTo>
                  <a:lnTo>
                    <a:pt x="0" y="540"/>
                  </a:lnTo>
                  <a:lnTo>
                    <a:pt x="1484" y="0"/>
                  </a:lnTo>
                  <a:lnTo>
                    <a:pt x="1776" y="803"/>
                  </a:lnTo>
                  <a:close/>
                  <a:moveTo>
                    <a:pt x="1154" y="574"/>
                  </a:moveTo>
                  <a:lnTo>
                    <a:pt x="1154" y="574"/>
                  </a:lnTo>
                  <a:lnTo>
                    <a:pt x="1142" y="545"/>
                  </a:lnTo>
                  <a:lnTo>
                    <a:pt x="1128" y="518"/>
                  </a:lnTo>
                  <a:lnTo>
                    <a:pt x="1110" y="493"/>
                  </a:lnTo>
                  <a:lnTo>
                    <a:pt x="1092" y="469"/>
                  </a:lnTo>
                  <a:lnTo>
                    <a:pt x="1071" y="446"/>
                  </a:lnTo>
                  <a:lnTo>
                    <a:pt x="1050" y="428"/>
                  </a:lnTo>
                  <a:lnTo>
                    <a:pt x="1026" y="411"/>
                  </a:lnTo>
                  <a:lnTo>
                    <a:pt x="1001" y="396"/>
                  </a:lnTo>
                  <a:lnTo>
                    <a:pt x="976" y="384"/>
                  </a:lnTo>
                  <a:lnTo>
                    <a:pt x="949" y="375"/>
                  </a:lnTo>
                  <a:lnTo>
                    <a:pt x="922" y="368"/>
                  </a:lnTo>
                  <a:lnTo>
                    <a:pt x="894" y="364"/>
                  </a:lnTo>
                  <a:lnTo>
                    <a:pt x="866" y="363"/>
                  </a:lnTo>
                  <a:lnTo>
                    <a:pt x="838" y="366"/>
                  </a:lnTo>
                  <a:lnTo>
                    <a:pt x="809" y="371"/>
                  </a:lnTo>
                  <a:lnTo>
                    <a:pt x="796" y="375"/>
                  </a:lnTo>
                  <a:lnTo>
                    <a:pt x="782" y="379"/>
                  </a:lnTo>
                  <a:lnTo>
                    <a:pt x="782" y="379"/>
                  </a:lnTo>
                  <a:lnTo>
                    <a:pt x="768" y="384"/>
                  </a:lnTo>
                  <a:lnTo>
                    <a:pt x="755" y="391"/>
                  </a:lnTo>
                  <a:lnTo>
                    <a:pt x="730" y="404"/>
                  </a:lnTo>
                  <a:lnTo>
                    <a:pt x="708" y="421"/>
                  </a:lnTo>
                  <a:lnTo>
                    <a:pt x="686" y="440"/>
                  </a:lnTo>
                  <a:lnTo>
                    <a:pt x="668" y="461"/>
                  </a:lnTo>
                  <a:lnTo>
                    <a:pt x="652" y="483"/>
                  </a:lnTo>
                  <a:lnTo>
                    <a:pt x="638" y="507"/>
                  </a:lnTo>
                  <a:lnTo>
                    <a:pt x="626" y="533"/>
                  </a:lnTo>
                  <a:lnTo>
                    <a:pt x="615" y="560"/>
                  </a:lnTo>
                  <a:lnTo>
                    <a:pt x="609" y="588"/>
                  </a:lnTo>
                  <a:lnTo>
                    <a:pt x="605" y="617"/>
                  </a:lnTo>
                  <a:lnTo>
                    <a:pt x="602" y="647"/>
                  </a:lnTo>
                  <a:lnTo>
                    <a:pt x="603" y="676"/>
                  </a:lnTo>
                  <a:lnTo>
                    <a:pt x="606" y="706"/>
                  </a:lnTo>
                  <a:lnTo>
                    <a:pt x="612" y="737"/>
                  </a:lnTo>
                  <a:lnTo>
                    <a:pt x="623" y="767"/>
                  </a:lnTo>
                  <a:lnTo>
                    <a:pt x="623" y="767"/>
                  </a:lnTo>
                  <a:lnTo>
                    <a:pt x="635" y="798"/>
                  </a:lnTo>
                  <a:lnTo>
                    <a:pt x="649" y="824"/>
                  </a:lnTo>
                  <a:lnTo>
                    <a:pt x="667" y="850"/>
                  </a:lnTo>
                  <a:lnTo>
                    <a:pt x="685" y="874"/>
                  </a:lnTo>
                  <a:lnTo>
                    <a:pt x="705" y="895"/>
                  </a:lnTo>
                  <a:lnTo>
                    <a:pt x="727" y="914"/>
                  </a:lnTo>
                  <a:lnTo>
                    <a:pt x="751" y="931"/>
                  </a:lnTo>
                  <a:lnTo>
                    <a:pt x="775" y="946"/>
                  </a:lnTo>
                  <a:lnTo>
                    <a:pt x="801" y="957"/>
                  </a:lnTo>
                  <a:lnTo>
                    <a:pt x="828" y="967"/>
                  </a:lnTo>
                  <a:lnTo>
                    <a:pt x="856" y="973"/>
                  </a:lnTo>
                  <a:lnTo>
                    <a:pt x="883" y="977"/>
                  </a:lnTo>
                  <a:lnTo>
                    <a:pt x="911" y="979"/>
                  </a:lnTo>
                  <a:lnTo>
                    <a:pt x="939" y="976"/>
                  </a:lnTo>
                  <a:lnTo>
                    <a:pt x="966" y="972"/>
                  </a:lnTo>
                  <a:lnTo>
                    <a:pt x="981" y="968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1007" y="957"/>
                  </a:lnTo>
                  <a:lnTo>
                    <a:pt x="1021" y="952"/>
                  </a:lnTo>
                  <a:lnTo>
                    <a:pt x="1046" y="938"/>
                  </a:lnTo>
                  <a:lnTo>
                    <a:pt x="1068" y="920"/>
                  </a:lnTo>
                  <a:lnTo>
                    <a:pt x="1089" y="902"/>
                  </a:lnTo>
                  <a:lnTo>
                    <a:pt x="1108" y="882"/>
                  </a:lnTo>
                  <a:lnTo>
                    <a:pt x="1125" y="860"/>
                  </a:lnTo>
                  <a:lnTo>
                    <a:pt x="1139" y="835"/>
                  </a:lnTo>
                  <a:lnTo>
                    <a:pt x="1151" y="809"/>
                  </a:lnTo>
                  <a:lnTo>
                    <a:pt x="1161" y="782"/>
                  </a:lnTo>
                  <a:lnTo>
                    <a:pt x="1169" y="754"/>
                  </a:lnTo>
                  <a:lnTo>
                    <a:pt x="1172" y="725"/>
                  </a:lnTo>
                  <a:lnTo>
                    <a:pt x="1175" y="696"/>
                  </a:lnTo>
                  <a:lnTo>
                    <a:pt x="1174" y="666"/>
                  </a:lnTo>
                  <a:lnTo>
                    <a:pt x="1170" y="635"/>
                  </a:lnTo>
                  <a:lnTo>
                    <a:pt x="1163" y="605"/>
                  </a:lnTo>
                  <a:lnTo>
                    <a:pt x="1154" y="574"/>
                  </a:lnTo>
                  <a:lnTo>
                    <a:pt x="115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13">
              <a:extLst>
                <a:ext uri="{FF2B5EF4-FFF2-40B4-BE49-F238E27FC236}">
                  <a16:creationId xmlns:a16="http://schemas.microsoft.com/office/drawing/2014/main" id="{A6FF7ECE-4338-4E9F-97B1-C89DA696C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213" y="4630738"/>
              <a:ext cx="600075" cy="533400"/>
            </a:xfrm>
            <a:custGeom>
              <a:avLst/>
              <a:gdLst>
                <a:gd name="T0" fmla="*/ 1513 w 1513"/>
                <a:gd name="T1" fmla="*/ 803 h 1343"/>
                <a:gd name="T2" fmla="*/ 28 w 1513"/>
                <a:gd name="T3" fmla="*/ 1343 h 1343"/>
                <a:gd name="T4" fmla="*/ 0 w 1513"/>
                <a:gd name="T5" fmla="*/ 1267 h 1343"/>
                <a:gd name="T6" fmla="*/ 1423 w 1513"/>
                <a:gd name="T7" fmla="*/ 749 h 1343"/>
                <a:gd name="T8" fmla="*/ 1408 w 1513"/>
                <a:gd name="T9" fmla="*/ 711 h 1343"/>
                <a:gd name="T10" fmla="*/ 1159 w 1513"/>
                <a:gd name="T11" fmla="*/ 23 h 1343"/>
                <a:gd name="T12" fmla="*/ 1221 w 1513"/>
                <a:gd name="T13" fmla="*/ 0 h 1343"/>
                <a:gd name="T14" fmla="*/ 1513 w 1513"/>
                <a:gd name="T15" fmla="*/ 80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3" h="1343">
                  <a:moveTo>
                    <a:pt x="1513" y="803"/>
                  </a:moveTo>
                  <a:lnTo>
                    <a:pt x="28" y="1343"/>
                  </a:lnTo>
                  <a:lnTo>
                    <a:pt x="0" y="1267"/>
                  </a:lnTo>
                  <a:lnTo>
                    <a:pt x="1423" y="749"/>
                  </a:lnTo>
                  <a:lnTo>
                    <a:pt x="1408" y="711"/>
                  </a:lnTo>
                  <a:lnTo>
                    <a:pt x="1159" y="23"/>
                  </a:lnTo>
                  <a:lnTo>
                    <a:pt x="1221" y="0"/>
                  </a:lnTo>
                  <a:lnTo>
                    <a:pt x="1513" y="8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114">
              <a:extLst>
                <a:ext uri="{FF2B5EF4-FFF2-40B4-BE49-F238E27FC236}">
                  <a16:creationId xmlns:a16="http://schemas.microsoft.com/office/drawing/2014/main" id="{B969D95E-C1B2-4DE3-8E4D-EC34C4C74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651" y="4600575"/>
              <a:ext cx="598488" cy="531813"/>
            </a:xfrm>
            <a:custGeom>
              <a:avLst/>
              <a:gdLst>
                <a:gd name="T0" fmla="*/ 1219 w 1511"/>
                <a:gd name="T1" fmla="*/ 0 h 1342"/>
                <a:gd name="T2" fmla="*/ 1157 w 1511"/>
                <a:gd name="T3" fmla="*/ 23 h 1342"/>
                <a:gd name="T4" fmla="*/ 1408 w 1511"/>
                <a:gd name="T5" fmla="*/ 709 h 1342"/>
                <a:gd name="T6" fmla="*/ 1421 w 1511"/>
                <a:gd name="T7" fmla="*/ 748 h 1342"/>
                <a:gd name="T8" fmla="*/ 0 w 1511"/>
                <a:gd name="T9" fmla="*/ 1265 h 1342"/>
                <a:gd name="T10" fmla="*/ 27 w 1511"/>
                <a:gd name="T11" fmla="*/ 1342 h 1342"/>
                <a:gd name="T12" fmla="*/ 1511 w 1511"/>
                <a:gd name="T13" fmla="*/ 802 h 1342"/>
                <a:gd name="T14" fmla="*/ 1219 w 1511"/>
                <a:gd name="T15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1" h="1342">
                  <a:moveTo>
                    <a:pt x="1219" y="0"/>
                  </a:moveTo>
                  <a:lnTo>
                    <a:pt x="1157" y="23"/>
                  </a:lnTo>
                  <a:lnTo>
                    <a:pt x="1408" y="709"/>
                  </a:lnTo>
                  <a:lnTo>
                    <a:pt x="1421" y="748"/>
                  </a:lnTo>
                  <a:lnTo>
                    <a:pt x="0" y="1265"/>
                  </a:lnTo>
                  <a:lnTo>
                    <a:pt x="27" y="1342"/>
                  </a:lnTo>
                  <a:lnTo>
                    <a:pt x="1511" y="802"/>
                  </a:lnTo>
                  <a:lnTo>
                    <a:pt x="1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15">
              <a:extLst>
                <a:ext uri="{FF2B5EF4-FFF2-40B4-BE49-F238E27FC236}">
                  <a16:creationId xmlns:a16="http://schemas.microsoft.com/office/drawing/2014/main" id="{688CD939-52E9-4F85-B2C1-B01D39F3A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1" y="4748213"/>
              <a:ext cx="114300" cy="174625"/>
            </a:xfrm>
            <a:custGeom>
              <a:avLst/>
              <a:gdLst>
                <a:gd name="T0" fmla="*/ 232 w 289"/>
                <a:gd name="T1" fmla="*/ 363 h 438"/>
                <a:gd name="T2" fmla="*/ 241 w 289"/>
                <a:gd name="T3" fmla="*/ 356 h 438"/>
                <a:gd name="T4" fmla="*/ 274 w 289"/>
                <a:gd name="T5" fmla="*/ 321 h 438"/>
                <a:gd name="T6" fmla="*/ 289 w 289"/>
                <a:gd name="T7" fmla="*/ 269 h 438"/>
                <a:gd name="T8" fmla="*/ 285 w 289"/>
                <a:gd name="T9" fmla="*/ 243 h 438"/>
                <a:gd name="T10" fmla="*/ 282 w 289"/>
                <a:gd name="T11" fmla="*/ 235 h 438"/>
                <a:gd name="T12" fmla="*/ 265 w 289"/>
                <a:gd name="T13" fmla="*/ 203 h 438"/>
                <a:gd name="T14" fmla="*/ 247 w 289"/>
                <a:gd name="T15" fmla="*/ 187 h 438"/>
                <a:gd name="T16" fmla="*/ 204 w 289"/>
                <a:gd name="T17" fmla="*/ 170 h 438"/>
                <a:gd name="T18" fmla="*/ 159 w 289"/>
                <a:gd name="T19" fmla="*/ 167 h 438"/>
                <a:gd name="T20" fmla="*/ 118 w 289"/>
                <a:gd name="T21" fmla="*/ 165 h 438"/>
                <a:gd name="T22" fmla="*/ 111 w 289"/>
                <a:gd name="T23" fmla="*/ 162 h 438"/>
                <a:gd name="T24" fmla="*/ 97 w 289"/>
                <a:gd name="T25" fmla="*/ 155 h 438"/>
                <a:gd name="T26" fmla="*/ 96 w 289"/>
                <a:gd name="T27" fmla="*/ 153 h 438"/>
                <a:gd name="T28" fmla="*/ 97 w 289"/>
                <a:gd name="T29" fmla="*/ 141 h 438"/>
                <a:gd name="T30" fmla="*/ 100 w 289"/>
                <a:gd name="T31" fmla="*/ 137 h 438"/>
                <a:gd name="T32" fmla="*/ 121 w 289"/>
                <a:gd name="T33" fmla="*/ 125 h 438"/>
                <a:gd name="T34" fmla="*/ 133 w 289"/>
                <a:gd name="T35" fmla="*/ 121 h 438"/>
                <a:gd name="T36" fmla="*/ 181 w 289"/>
                <a:gd name="T37" fmla="*/ 116 h 438"/>
                <a:gd name="T38" fmla="*/ 198 w 289"/>
                <a:gd name="T39" fmla="*/ 37 h 438"/>
                <a:gd name="T40" fmla="*/ 188 w 289"/>
                <a:gd name="T41" fmla="*/ 35 h 438"/>
                <a:gd name="T42" fmla="*/ 140 w 289"/>
                <a:gd name="T43" fmla="*/ 38 h 438"/>
                <a:gd name="T44" fmla="*/ 37 w 289"/>
                <a:gd name="T45" fmla="*/ 25 h 438"/>
                <a:gd name="T46" fmla="*/ 54 w 289"/>
                <a:gd name="T47" fmla="*/ 72 h 438"/>
                <a:gd name="T48" fmla="*/ 14 w 289"/>
                <a:gd name="T49" fmla="*/ 113 h 438"/>
                <a:gd name="T50" fmla="*/ 0 w 289"/>
                <a:gd name="T51" fmla="*/ 162 h 438"/>
                <a:gd name="T52" fmla="*/ 6 w 289"/>
                <a:gd name="T53" fmla="*/ 195 h 438"/>
                <a:gd name="T54" fmla="*/ 10 w 289"/>
                <a:gd name="T55" fmla="*/ 204 h 438"/>
                <a:gd name="T56" fmla="*/ 26 w 289"/>
                <a:gd name="T57" fmla="*/ 228 h 438"/>
                <a:gd name="T58" fmla="*/ 47 w 289"/>
                <a:gd name="T59" fmla="*/ 244 h 438"/>
                <a:gd name="T60" fmla="*/ 56 w 289"/>
                <a:gd name="T61" fmla="*/ 248 h 438"/>
                <a:gd name="T62" fmla="*/ 113 w 289"/>
                <a:gd name="T63" fmla="*/ 258 h 438"/>
                <a:gd name="T64" fmla="*/ 134 w 289"/>
                <a:gd name="T65" fmla="*/ 258 h 438"/>
                <a:gd name="T66" fmla="*/ 177 w 289"/>
                <a:gd name="T67" fmla="*/ 262 h 438"/>
                <a:gd name="T68" fmla="*/ 183 w 289"/>
                <a:gd name="T69" fmla="*/ 265 h 438"/>
                <a:gd name="T70" fmla="*/ 191 w 289"/>
                <a:gd name="T71" fmla="*/ 276 h 438"/>
                <a:gd name="T72" fmla="*/ 192 w 289"/>
                <a:gd name="T73" fmla="*/ 280 h 438"/>
                <a:gd name="T74" fmla="*/ 188 w 289"/>
                <a:gd name="T75" fmla="*/ 293 h 438"/>
                <a:gd name="T76" fmla="*/ 183 w 289"/>
                <a:gd name="T77" fmla="*/ 297 h 438"/>
                <a:gd name="T78" fmla="*/ 162 w 289"/>
                <a:gd name="T79" fmla="*/ 309 h 438"/>
                <a:gd name="T80" fmla="*/ 151 w 289"/>
                <a:gd name="T81" fmla="*/ 313 h 438"/>
                <a:gd name="T82" fmla="*/ 97 w 289"/>
                <a:gd name="T83" fmla="*/ 318 h 438"/>
                <a:gd name="T84" fmla="*/ 75 w 289"/>
                <a:gd name="T85" fmla="*/ 397 h 438"/>
                <a:gd name="T86" fmla="*/ 81 w 289"/>
                <a:gd name="T87" fmla="*/ 398 h 438"/>
                <a:gd name="T88" fmla="*/ 144 w 289"/>
                <a:gd name="T89" fmla="*/ 397 h 438"/>
                <a:gd name="T90" fmla="*/ 194 w 289"/>
                <a:gd name="T91" fmla="*/ 434 h 438"/>
                <a:gd name="T92" fmla="*/ 190 w 289"/>
                <a:gd name="T93" fmla="*/ 42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9" h="438">
                  <a:moveTo>
                    <a:pt x="194" y="434"/>
                  </a:moveTo>
                  <a:lnTo>
                    <a:pt x="251" y="414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32" y="363"/>
                  </a:lnTo>
                  <a:lnTo>
                    <a:pt x="241" y="356"/>
                  </a:lnTo>
                  <a:lnTo>
                    <a:pt x="249" y="350"/>
                  </a:lnTo>
                  <a:lnTo>
                    <a:pt x="264" y="336"/>
                  </a:lnTo>
                  <a:lnTo>
                    <a:pt x="274" y="321"/>
                  </a:lnTo>
                  <a:lnTo>
                    <a:pt x="282" y="303"/>
                  </a:lnTo>
                  <a:lnTo>
                    <a:pt x="287" y="286"/>
                  </a:lnTo>
                  <a:lnTo>
                    <a:pt x="289" y="269"/>
                  </a:lnTo>
                  <a:lnTo>
                    <a:pt x="289" y="261"/>
                  </a:lnTo>
                  <a:lnTo>
                    <a:pt x="287" y="252"/>
                  </a:lnTo>
                  <a:lnTo>
                    <a:pt x="285" y="243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82" y="235"/>
                  </a:lnTo>
                  <a:lnTo>
                    <a:pt x="276" y="218"/>
                  </a:lnTo>
                  <a:lnTo>
                    <a:pt x="270" y="211"/>
                  </a:lnTo>
                  <a:lnTo>
                    <a:pt x="265" y="203"/>
                  </a:lnTo>
                  <a:lnTo>
                    <a:pt x="260" y="198"/>
                  </a:lnTo>
                  <a:lnTo>
                    <a:pt x="253" y="191"/>
                  </a:lnTo>
                  <a:lnTo>
                    <a:pt x="247" y="187"/>
                  </a:lnTo>
                  <a:lnTo>
                    <a:pt x="240" y="182"/>
                  </a:lnTo>
                  <a:lnTo>
                    <a:pt x="223" y="175"/>
                  </a:lnTo>
                  <a:lnTo>
                    <a:pt x="204" y="170"/>
                  </a:lnTo>
                  <a:lnTo>
                    <a:pt x="183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30" y="166"/>
                  </a:lnTo>
                  <a:lnTo>
                    <a:pt x="118" y="165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7" y="15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144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100" y="137"/>
                  </a:lnTo>
                  <a:lnTo>
                    <a:pt x="105" y="133"/>
                  </a:lnTo>
                  <a:lnTo>
                    <a:pt x="112" y="129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21" y="125"/>
                  </a:lnTo>
                  <a:lnTo>
                    <a:pt x="133" y="121"/>
                  </a:lnTo>
                  <a:lnTo>
                    <a:pt x="145" y="118"/>
                  </a:lnTo>
                  <a:lnTo>
                    <a:pt x="165" y="116"/>
                  </a:lnTo>
                  <a:lnTo>
                    <a:pt x="181" y="116"/>
                  </a:lnTo>
                  <a:lnTo>
                    <a:pt x="192" y="116"/>
                  </a:lnTo>
                  <a:lnTo>
                    <a:pt x="206" y="117"/>
                  </a:lnTo>
                  <a:lnTo>
                    <a:pt x="198" y="37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74" y="35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18" y="43"/>
                  </a:lnTo>
                  <a:lnTo>
                    <a:pt x="103" y="0"/>
                  </a:lnTo>
                  <a:lnTo>
                    <a:pt x="37" y="25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8" y="84"/>
                  </a:lnTo>
                  <a:lnTo>
                    <a:pt x="25" y="97"/>
                  </a:lnTo>
                  <a:lnTo>
                    <a:pt x="14" y="113"/>
                  </a:lnTo>
                  <a:lnTo>
                    <a:pt x="6" y="128"/>
                  </a:lnTo>
                  <a:lnTo>
                    <a:pt x="1" y="145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87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4" y="214"/>
                  </a:lnTo>
                  <a:lnTo>
                    <a:pt x="19" y="221"/>
                  </a:lnTo>
                  <a:lnTo>
                    <a:pt x="26" y="228"/>
                  </a:lnTo>
                  <a:lnTo>
                    <a:pt x="33" y="235"/>
                  </a:lnTo>
                  <a:lnTo>
                    <a:pt x="39" y="240"/>
                  </a:lnTo>
                  <a:lnTo>
                    <a:pt x="47" y="244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74" y="253"/>
                  </a:lnTo>
                  <a:lnTo>
                    <a:pt x="93" y="257"/>
                  </a:lnTo>
                  <a:lnTo>
                    <a:pt x="11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59" y="260"/>
                  </a:lnTo>
                  <a:lnTo>
                    <a:pt x="170" y="261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83" y="265"/>
                  </a:lnTo>
                  <a:lnTo>
                    <a:pt x="186" y="268"/>
                  </a:lnTo>
                  <a:lnTo>
                    <a:pt x="190" y="272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2" y="280"/>
                  </a:lnTo>
                  <a:lnTo>
                    <a:pt x="192" y="284"/>
                  </a:lnTo>
                  <a:lnTo>
                    <a:pt x="191" y="287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8" y="293"/>
                  </a:lnTo>
                  <a:lnTo>
                    <a:pt x="183" y="297"/>
                  </a:lnTo>
                  <a:lnTo>
                    <a:pt x="178" y="301"/>
                  </a:lnTo>
                  <a:lnTo>
                    <a:pt x="171" y="305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62" y="309"/>
                  </a:lnTo>
                  <a:lnTo>
                    <a:pt x="151" y="313"/>
                  </a:lnTo>
                  <a:lnTo>
                    <a:pt x="140" y="315"/>
                  </a:lnTo>
                  <a:lnTo>
                    <a:pt x="118" y="318"/>
                  </a:lnTo>
                  <a:lnTo>
                    <a:pt x="97" y="318"/>
                  </a:lnTo>
                  <a:lnTo>
                    <a:pt x="79" y="317"/>
                  </a:lnTo>
                  <a:lnTo>
                    <a:pt x="66" y="314"/>
                  </a:lnTo>
                  <a:lnTo>
                    <a:pt x="75" y="397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81" y="398"/>
                  </a:lnTo>
                  <a:lnTo>
                    <a:pt x="100" y="400"/>
                  </a:lnTo>
                  <a:lnTo>
                    <a:pt x="121" y="400"/>
                  </a:lnTo>
                  <a:lnTo>
                    <a:pt x="144" y="397"/>
                  </a:lnTo>
                  <a:lnTo>
                    <a:pt x="167" y="392"/>
                  </a:lnTo>
                  <a:lnTo>
                    <a:pt x="184" y="438"/>
                  </a:lnTo>
                  <a:lnTo>
                    <a:pt x="194" y="434"/>
                  </a:lnTo>
                  <a:lnTo>
                    <a:pt x="190" y="425"/>
                  </a:lnTo>
                  <a:lnTo>
                    <a:pt x="200" y="421"/>
                  </a:lnTo>
                  <a:lnTo>
                    <a:pt x="190" y="425"/>
                  </a:lnTo>
                  <a:lnTo>
                    <a:pt x="194" y="434"/>
                  </a:lnTo>
                  <a:lnTo>
                    <a:pt x="194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4" name="Grupa 63" descr="Niedogodności bliskiej lokalizacji parku narodowego&#10;&#10;Obraz przedstawia niedogodność z bliskiej lokalizacji parku narodowego:  ograniczenia możliwości inwestowania - 16%.&#10;">
            <a:extLst>
              <a:ext uri="{FF2B5EF4-FFF2-40B4-BE49-F238E27FC236}">
                <a16:creationId xmlns:a16="http://schemas.microsoft.com/office/drawing/2014/main" id="{7DA7AD3F-4BF2-498B-839B-34B19E7ECD81}"/>
              </a:ext>
            </a:extLst>
          </p:cNvPr>
          <p:cNvGrpSpPr/>
          <p:nvPr/>
        </p:nvGrpSpPr>
        <p:grpSpPr>
          <a:xfrm flipV="1">
            <a:off x="4478449" y="1942265"/>
            <a:ext cx="415397" cy="385665"/>
            <a:chOff x="8140700" y="0"/>
            <a:chExt cx="1250950" cy="1244601"/>
          </a:xfrm>
          <a:solidFill>
            <a:srgbClr val="DC143B"/>
          </a:solidFill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7524E900-F8AE-4610-933B-2736CFB1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0"/>
              <a:ext cx="1250950" cy="1079500"/>
            </a:xfrm>
            <a:custGeom>
              <a:avLst/>
              <a:gdLst>
                <a:gd name="T0" fmla="*/ 2710 w 3149"/>
                <a:gd name="T1" fmla="*/ 1070 h 2719"/>
                <a:gd name="T2" fmla="*/ 2513 w 3149"/>
                <a:gd name="T3" fmla="*/ 872 h 2719"/>
                <a:gd name="T4" fmla="*/ 1330 w 3149"/>
                <a:gd name="T5" fmla="*/ 2107 h 2719"/>
                <a:gd name="T6" fmla="*/ 949 w 3149"/>
                <a:gd name="T7" fmla="*/ 1720 h 2719"/>
                <a:gd name="T8" fmla="*/ 949 w 3149"/>
                <a:gd name="T9" fmla="*/ 1720 h 2719"/>
                <a:gd name="T10" fmla="*/ 0 w 3149"/>
                <a:gd name="T11" fmla="*/ 2719 h 2719"/>
                <a:gd name="T12" fmla="*/ 0 w 3149"/>
                <a:gd name="T13" fmla="*/ 2236 h 2719"/>
                <a:gd name="T14" fmla="*/ 942 w 3149"/>
                <a:gd name="T15" fmla="*/ 1243 h 2719"/>
                <a:gd name="T16" fmla="*/ 1330 w 3149"/>
                <a:gd name="T17" fmla="*/ 1630 h 2719"/>
                <a:gd name="T18" fmla="*/ 1330 w 3149"/>
                <a:gd name="T19" fmla="*/ 1630 h 2719"/>
                <a:gd name="T20" fmla="*/ 1716 w 3149"/>
                <a:gd name="T21" fmla="*/ 1227 h 2719"/>
                <a:gd name="T22" fmla="*/ 2031 w 3149"/>
                <a:gd name="T23" fmla="*/ 898 h 2719"/>
                <a:gd name="T24" fmla="*/ 2278 w 3149"/>
                <a:gd name="T25" fmla="*/ 638 h 2719"/>
                <a:gd name="T26" fmla="*/ 2079 w 3149"/>
                <a:gd name="T27" fmla="*/ 439 h 2719"/>
                <a:gd name="T28" fmla="*/ 3149 w 3149"/>
                <a:gd name="T29" fmla="*/ 0 h 2719"/>
                <a:gd name="T30" fmla="*/ 2710 w 3149"/>
                <a:gd name="T31" fmla="*/ 107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9" h="2719">
                  <a:moveTo>
                    <a:pt x="2710" y="1070"/>
                  </a:moveTo>
                  <a:lnTo>
                    <a:pt x="2513" y="872"/>
                  </a:lnTo>
                  <a:lnTo>
                    <a:pt x="1330" y="2107"/>
                  </a:lnTo>
                  <a:lnTo>
                    <a:pt x="949" y="1720"/>
                  </a:lnTo>
                  <a:lnTo>
                    <a:pt x="949" y="1720"/>
                  </a:lnTo>
                  <a:lnTo>
                    <a:pt x="0" y="2719"/>
                  </a:lnTo>
                  <a:lnTo>
                    <a:pt x="0" y="2236"/>
                  </a:lnTo>
                  <a:lnTo>
                    <a:pt x="942" y="1243"/>
                  </a:lnTo>
                  <a:lnTo>
                    <a:pt x="1330" y="1630"/>
                  </a:lnTo>
                  <a:lnTo>
                    <a:pt x="1330" y="1630"/>
                  </a:lnTo>
                  <a:lnTo>
                    <a:pt x="1716" y="1227"/>
                  </a:lnTo>
                  <a:lnTo>
                    <a:pt x="2031" y="898"/>
                  </a:lnTo>
                  <a:lnTo>
                    <a:pt x="2278" y="638"/>
                  </a:lnTo>
                  <a:lnTo>
                    <a:pt x="2079" y="439"/>
                  </a:lnTo>
                  <a:lnTo>
                    <a:pt x="3149" y="0"/>
                  </a:lnTo>
                  <a:lnTo>
                    <a:pt x="2710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0786FD52-7924-466F-A5A9-14DED292F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449263"/>
              <a:ext cx="990600" cy="795338"/>
            </a:xfrm>
            <a:custGeom>
              <a:avLst/>
              <a:gdLst>
                <a:gd name="T0" fmla="*/ 0 w 2495"/>
                <a:gd name="T1" fmla="*/ 1830 h 2004"/>
                <a:gd name="T2" fmla="*/ 0 w 2495"/>
                <a:gd name="T3" fmla="*/ 2004 h 2004"/>
                <a:gd name="T4" fmla="*/ 499 w 2495"/>
                <a:gd name="T5" fmla="*/ 2004 h 2004"/>
                <a:gd name="T6" fmla="*/ 499 w 2495"/>
                <a:gd name="T7" fmla="*/ 1303 h 2004"/>
                <a:gd name="T8" fmla="*/ 499 w 2495"/>
                <a:gd name="T9" fmla="*/ 1303 h 2004"/>
                <a:gd name="T10" fmla="*/ 0 w 2495"/>
                <a:gd name="T11" fmla="*/ 1830 h 2004"/>
                <a:gd name="T12" fmla="*/ 0 w 2495"/>
                <a:gd name="T13" fmla="*/ 1830 h 2004"/>
                <a:gd name="T14" fmla="*/ 1829 w 2495"/>
                <a:gd name="T15" fmla="*/ 698 h 2004"/>
                <a:gd name="T16" fmla="*/ 1829 w 2495"/>
                <a:gd name="T17" fmla="*/ 2004 h 2004"/>
                <a:gd name="T18" fmla="*/ 1331 w 2495"/>
                <a:gd name="T19" fmla="*/ 2004 h 2004"/>
                <a:gd name="T20" fmla="*/ 1331 w 2495"/>
                <a:gd name="T21" fmla="*/ 1221 h 2004"/>
                <a:gd name="T22" fmla="*/ 1829 w 2495"/>
                <a:gd name="T23" fmla="*/ 698 h 2004"/>
                <a:gd name="T24" fmla="*/ 1165 w 2495"/>
                <a:gd name="T25" fmla="*/ 1042 h 2004"/>
                <a:gd name="T26" fmla="*/ 1165 w 2495"/>
                <a:gd name="T27" fmla="*/ 2004 h 2004"/>
                <a:gd name="T28" fmla="*/ 665 w 2495"/>
                <a:gd name="T29" fmla="*/ 2004 h 2004"/>
                <a:gd name="T30" fmla="*/ 665 w 2495"/>
                <a:gd name="T31" fmla="*/ 1128 h 2004"/>
                <a:gd name="T32" fmla="*/ 665 w 2495"/>
                <a:gd name="T33" fmla="*/ 1128 h 2004"/>
                <a:gd name="T34" fmla="*/ 951 w 2495"/>
                <a:gd name="T35" fmla="*/ 827 h 2004"/>
                <a:gd name="T36" fmla="*/ 1165 w 2495"/>
                <a:gd name="T37" fmla="*/ 1042 h 2004"/>
                <a:gd name="T38" fmla="*/ 2495 w 2495"/>
                <a:gd name="T39" fmla="*/ 0 h 2004"/>
                <a:gd name="T40" fmla="*/ 2495 w 2495"/>
                <a:gd name="T41" fmla="*/ 2004 h 2004"/>
                <a:gd name="T42" fmla="*/ 1996 w 2495"/>
                <a:gd name="T43" fmla="*/ 2004 h 2004"/>
                <a:gd name="T44" fmla="*/ 1996 w 2495"/>
                <a:gd name="T45" fmla="*/ 523 h 2004"/>
                <a:gd name="T46" fmla="*/ 2495 w 2495"/>
                <a:gd name="T47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5" h="2004">
                  <a:moveTo>
                    <a:pt x="0" y="1830"/>
                  </a:moveTo>
                  <a:lnTo>
                    <a:pt x="0" y="2004"/>
                  </a:lnTo>
                  <a:lnTo>
                    <a:pt x="499" y="2004"/>
                  </a:lnTo>
                  <a:lnTo>
                    <a:pt x="499" y="1303"/>
                  </a:lnTo>
                  <a:lnTo>
                    <a:pt x="499" y="1303"/>
                  </a:lnTo>
                  <a:lnTo>
                    <a:pt x="0" y="1830"/>
                  </a:lnTo>
                  <a:lnTo>
                    <a:pt x="0" y="1830"/>
                  </a:lnTo>
                  <a:close/>
                  <a:moveTo>
                    <a:pt x="1829" y="698"/>
                  </a:moveTo>
                  <a:lnTo>
                    <a:pt x="1829" y="2004"/>
                  </a:lnTo>
                  <a:lnTo>
                    <a:pt x="1331" y="2004"/>
                  </a:lnTo>
                  <a:lnTo>
                    <a:pt x="1331" y="1221"/>
                  </a:lnTo>
                  <a:lnTo>
                    <a:pt x="1829" y="698"/>
                  </a:lnTo>
                  <a:close/>
                  <a:moveTo>
                    <a:pt x="1165" y="1042"/>
                  </a:moveTo>
                  <a:lnTo>
                    <a:pt x="1165" y="2004"/>
                  </a:lnTo>
                  <a:lnTo>
                    <a:pt x="665" y="2004"/>
                  </a:lnTo>
                  <a:lnTo>
                    <a:pt x="665" y="1128"/>
                  </a:lnTo>
                  <a:lnTo>
                    <a:pt x="665" y="1128"/>
                  </a:lnTo>
                  <a:lnTo>
                    <a:pt x="951" y="827"/>
                  </a:lnTo>
                  <a:lnTo>
                    <a:pt x="1165" y="1042"/>
                  </a:lnTo>
                  <a:close/>
                  <a:moveTo>
                    <a:pt x="2495" y="0"/>
                  </a:moveTo>
                  <a:lnTo>
                    <a:pt x="2495" y="2004"/>
                  </a:lnTo>
                  <a:lnTo>
                    <a:pt x="1996" y="2004"/>
                  </a:lnTo>
                  <a:lnTo>
                    <a:pt x="1996" y="523"/>
                  </a:lnTo>
                  <a:lnTo>
                    <a:pt x="24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7" name="Grupa 36" descr="Niedogodności bliskiej lokalizacji parku narodowego&#10;&#10;Obraz przedstawia niedogodność z bliskiej lokalizacji parku narodowego: nie ma niedogodności - 16%.">
            <a:extLst>
              <a:ext uri="{FF2B5EF4-FFF2-40B4-BE49-F238E27FC236}">
                <a16:creationId xmlns:a16="http://schemas.microsoft.com/office/drawing/2014/main" id="{6FC99F4E-B306-45EB-9DBC-63B700FC4614}"/>
              </a:ext>
            </a:extLst>
          </p:cNvPr>
          <p:cNvGrpSpPr/>
          <p:nvPr/>
        </p:nvGrpSpPr>
        <p:grpSpPr>
          <a:xfrm>
            <a:off x="1276913" y="1915309"/>
            <a:ext cx="328943" cy="273408"/>
            <a:chOff x="4249738" y="3548063"/>
            <a:chExt cx="733425" cy="609600"/>
          </a:xfrm>
          <a:solidFill>
            <a:srgbClr val="DC143B"/>
          </a:solidFill>
        </p:grpSpPr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F77ABFA0-ADCF-4EA9-838C-7B17412E5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3783013"/>
              <a:ext cx="163513" cy="374650"/>
            </a:xfrm>
            <a:custGeom>
              <a:avLst/>
              <a:gdLst>
                <a:gd name="T0" fmla="*/ 720 w 720"/>
                <a:gd name="T1" fmla="*/ 1653 h 1653"/>
                <a:gd name="T2" fmla="*/ 0 w 720"/>
                <a:gd name="T3" fmla="*/ 0 h 1653"/>
                <a:gd name="T4" fmla="*/ 467 w 720"/>
                <a:gd name="T5" fmla="*/ 1279 h 1653"/>
                <a:gd name="T6" fmla="*/ 475 w 720"/>
                <a:gd name="T7" fmla="*/ 1279 h 1653"/>
                <a:gd name="T8" fmla="*/ 491 w 720"/>
                <a:gd name="T9" fmla="*/ 1283 h 1653"/>
                <a:gd name="T10" fmla="*/ 505 w 720"/>
                <a:gd name="T11" fmla="*/ 1289 h 1653"/>
                <a:gd name="T12" fmla="*/ 517 w 720"/>
                <a:gd name="T13" fmla="*/ 1298 h 1653"/>
                <a:gd name="T14" fmla="*/ 528 w 720"/>
                <a:gd name="T15" fmla="*/ 1308 h 1653"/>
                <a:gd name="T16" fmla="*/ 537 w 720"/>
                <a:gd name="T17" fmla="*/ 1321 h 1653"/>
                <a:gd name="T18" fmla="*/ 543 w 720"/>
                <a:gd name="T19" fmla="*/ 1335 h 1653"/>
                <a:gd name="T20" fmla="*/ 546 w 720"/>
                <a:gd name="T21" fmla="*/ 1351 h 1653"/>
                <a:gd name="T22" fmla="*/ 546 w 720"/>
                <a:gd name="T23" fmla="*/ 1359 h 1653"/>
                <a:gd name="T24" fmla="*/ 545 w 720"/>
                <a:gd name="T25" fmla="*/ 1375 h 1653"/>
                <a:gd name="T26" fmla="*/ 540 w 720"/>
                <a:gd name="T27" fmla="*/ 1390 h 1653"/>
                <a:gd name="T28" fmla="*/ 534 w 720"/>
                <a:gd name="T29" fmla="*/ 1404 h 1653"/>
                <a:gd name="T30" fmla="*/ 523 w 720"/>
                <a:gd name="T31" fmla="*/ 1415 h 1653"/>
                <a:gd name="T32" fmla="*/ 511 w 720"/>
                <a:gd name="T33" fmla="*/ 1425 h 1653"/>
                <a:gd name="T34" fmla="*/ 498 w 720"/>
                <a:gd name="T35" fmla="*/ 1433 h 1653"/>
                <a:gd name="T36" fmla="*/ 483 w 720"/>
                <a:gd name="T37" fmla="*/ 1438 h 1653"/>
                <a:gd name="T38" fmla="*/ 467 w 720"/>
                <a:gd name="T39" fmla="*/ 1439 h 1653"/>
                <a:gd name="T40" fmla="*/ 459 w 720"/>
                <a:gd name="T41" fmla="*/ 1439 h 1653"/>
                <a:gd name="T42" fmla="*/ 442 w 720"/>
                <a:gd name="T43" fmla="*/ 1436 h 1653"/>
                <a:gd name="T44" fmla="*/ 429 w 720"/>
                <a:gd name="T45" fmla="*/ 1429 h 1653"/>
                <a:gd name="T46" fmla="*/ 416 w 720"/>
                <a:gd name="T47" fmla="*/ 1421 h 1653"/>
                <a:gd name="T48" fmla="*/ 405 w 720"/>
                <a:gd name="T49" fmla="*/ 1410 h 1653"/>
                <a:gd name="T50" fmla="*/ 396 w 720"/>
                <a:gd name="T51" fmla="*/ 1397 h 1653"/>
                <a:gd name="T52" fmla="*/ 390 w 720"/>
                <a:gd name="T53" fmla="*/ 1383 h 1653"/>
                <a:gd name="T54" fmla="*/ 387 w 720"/>
                <a:gd name="T55" fmla="*/ 1367 h 1653"/>
                <a:gd name="T56" fmla="*/ 387 w 720"/>
                <a:gd name="T57" fmla="*/ 1359 h 1653"/>
                <a:gd name="T58" fmla="*/ 388 w 720"/>
                <a:gd name="T59" fmla="*/ 1343 h 1653"/>
                <a:gd name="T60" fmla="*/ 393 w 720"/>
                <a:gd name="T61" fmla="*/ 1328 h 1653"/>
                <a:gd name="T62" fmla="*/ 401 w 720"/>
                <a:gd name="T63" fmla="*/ 1314 h 1653"/>
                <a:gd name="T64" fmla="*/ 410 w 720"/>
                <a:gd name="T65" fmla="*/ 1302 h 1653"/>
                <a:gd name="T66" fmla="*/ 422 w 720"/>
                <a:gd name="T67" fmla="*/ 1292 h 1653"/>
                <a:gd name="T68" fmla="*/ 435 w 720"/>
                <a:gd name="T69" fmla="*/ 1285 h 1653"/>
                <a:gd name="T70" fmla="*/ 451 w 720"/>
                <a:gd name="T71" fmla="*/ 1280 h 1653"/>
                <a:gd name="T72" fmla="*/ 467 w 720"/>
                <a:gd name="T73" fmla="*/ 127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0" h="1653">
                  <a:moveTo>
                    <a:pt x="262" y="1653"/>
                  </a:moveTo>
                  <a:lnTo>
                    <a:pt x="720" y="1653"/>
                  </a:lnTo>
                  <a:lnTo>
                    <a:pt x="720" y="0"/>
                  </a:lnTo>
                  <a:lnTo>
                    <a:pt x="0" y="0"/>
                  </a:lnTo>
                  <a:lnTo>
                    <a:pt x="262" y="1653"/>
                  </a:lnTo>
                  <a:close/>
                  <a:moveTo>
                    <a:pt x="467" y="1279"/>
                  </a:moveTo>
                  <a:lnTo>
                    <a:pt x="467" y="1279"/>
                  </a:lnTo>
                  <a:lnTo>
                    <a:pt x="475" y="1279"/>
                  </a:lnTo>
                  <a:lnTo>
                    <a:pt x="483" y="1280"/>
                  </a:lnTo>
                  <a:lnTo>
                    <a:pt x="491" y="1283"/>
                  </a:lnTo>
                  <a:lnTo>
                    <a:pt x="498" y="1285"/>
                  </a:lnTo>
                  <a:lnTo>
                    <a:pt x="505" y="1289"/>
                  </a:lnTo>
                  <a:lnTo>
                    <a:pt x="511" y="1292"/>
                  </a:lnTo>
                  <a:lnTo>
                    <a:pt x="517" y="1298"/>
                  </a:lnTo>
                  <a:lnTo>
                    <a:pt x="523" y="1302"/>
                  </a:lnTo>
                  <a:lnTo>
                    <a:pt x="528" y="1308"/>
                  </a:lnTo>
                  <a:lnTo>
                    <a:pt x="534" y="1314"/>
                  </a:lnTo>
                  <a:lnTo>
                    <a:pt x="537" y="1321"/>
                  </a:lnTo>
                  <a:lnTo>
                    <a:pt x="540" y="1328"/>
                  </a:lnTo>
                  <a:lnTo>
                    <a:pt x="543" y="1335"/>
                  </a:lnTo>
                  <a:lnTo>
                    <a:pt x="545" y="1343"/>
                  </a:lnTo>
                  <a:lnTo>
                    <a:pt x="546" y="1351"/>
                  </a:lnTo>
                  <a:lnTo>
                    <a:pt x="546" y="1359"/>
                  </a:lnTo>
                  <a:lnTo>
                    <a:pt x="546" y="1359"/>
                  </a:lnTo>
                  <a:lnTo>
                    <a:pt x="546" y="1367"/>
                  </a:lnTo>
                  <a:lnTo>
                    <a:pt x="545" y="1375"/>
                  </a:lnTo>
                  <a:lnTo>
                    <a:pt x="543" y="1383"/>
                  </a:lnTo>
                  <a:lnTo>
                    <a:pt x="540" y="1390"/>
                  </a:lnTo>
                  <a:lnTo>
                    <a:pt x="537" y="1397"/>
                  </a:lnTo>
                  <a:lnTo>
                    <a:pt x="534" y="1404"/>
                  </a:lnTo>
                  <a:lnTo>
                    <a:pt x="528" y="1410"/>
                  </a:lnTo>
                  <a:lnTo>
                    <a:pt x="523" y="1415"/>
                  </a:lnTo>
                  <a:lnTo>
                    <a:pt x="517" y="1421"/>
                  </a:lnTo>
                  <a:lnTo>
                    <a:pt x="511" y="1425"/>
                  </a:lnTo>
                  <a:lnTo>
                    <a:pt x="505" y="1429"/>
                  </a:lnTo>
                  <a:lnTo>
                    <a:pt x="498" y="1433"/>
                  </a:lnTo>
                  <a:lnTo>
                    <a:pt x="491" y="1436"/>
                  </a:lnTo>
                  <a:lnTo>
                    <a:pt x="483" y="1438"/>
                  </a:lnTo>
                  <a:lnTo>
                    <a:pt x="475" y="1439"/>
                  </a:lnTo>
                  <a:lnTo>
                    <a:pt x="467" y="1439"/>
                  </a:lnTo>
                  <a:lnTo>
                    <a:pt x="467" y="1439"/>
                  </a:lnTo>
                  <a:lnTo>
                    <a:pt x="459" y="1439"/>
                  </a:lnTo>
                  <a:lnTo>
                    <a:pt x="451" y="1438"/>
                  </a:lnTo>
                  <a:lnTo>
                    <a:pt x="442" y="1436"/>
                  </a:lnTo>
                  <a:lnTo>
                    <a:pt x="435" y="1433"/>
                  </a:lnTo>
                  <a:lnTo>
                    <a:pt x="429" y="1429"/>
                  </a:lnTo>
                  <a:lnTo>
                    <a:pt x="422" y="1425"/>
                  </a:lnTo>
                  <a:lnTo>
                    <a:pt x="416" y="1421"/>
                  </a:lnTo>
                  <a:lnTo>
                    <a:pt x="410" y="1415"/>
                  </a:lnTo>
                  <a:lnTo>
                    <a:pt x="405" y="1410"/>
                  </a:lnTo>
                  <a:lnTo>
                    <a:pt x="401" y="1404"/>
                  </a:lnTo>
                  <a:lnTo>
                    <a:pt x="396" y="1397"/>
                  </a:lnTo>
                  <a:lnTo>
                    <a:pt x="393" y="1390"/>
                  </a:lnTo>
                  <a:lnTo>
                    <a:pt x="390" y="1383"/>
                  </a:lnTo>
                  <a:lnTo>
                    <a:pt x="388" y="1375"/>
                  </a:lnTo>
                  <a:lnTo>
                    <a:pt x="387" y="1367"/>
                  </a:lnTo>
                  <a:lnTo>
                    <a:pt x="387" y="1359"/>
                  </a:lnTo>
                  <a:lnTo>
                    <a:pt x="387" y="1359"/>
                  </a:lnTo>
                  <a:lnTo>
                    <a:pt x="387" y="1351"/>
                  </a:lnTo>
                  <a:lnTo>
                    <a:pt x="388" y="1343"/>
                  </a:lnTo>
                  <a:lnTo>
                    <a:pt x="390" y="1335"/>
                  </a:lnTo>
                  <a:lnTo>
                    <a:pt x="393" y="1328"/>
                  </a:lnTo>
                  <a:lnTo>
                    <a:pt x="396" y="1321"/>
                  </a:lnTo>
                  <a:lnTo>
                    <a:pt x="401" y="1314"/>
                  </a:lnTo>
                  <a:lnTo>
                    <a:pt x="405" y="1308"/>
                  </a:lnTo>
                  <a:lnTo>
                    <a:pt x="410" y="1302"/>
                  </a:lnTo>
                  <a:lnTo>
                    <a:pt x="416" y="1298"/>
                  </a:lnTo>
                  <a:lnTo>
                    <a:pt x="422" y="1292"/>
                  </a:lnTo>
                  <a:lnTo>
                    <a:pt x="429" y="1289"/>
                  </a:lnTo>
                  <a:lnTo>
                    <a:pt x="435" y="1285"/>
                  </a:lnTo>
                  <a:lnTo>
                    <a:pt x="442" y="1283"/>
                  </a:lnTo>
                  <a:lnTo>
                    <a:pt x="451" y="1280"/>
                  </a:lnTo>
                  <a:lnTo>
                    <a:pt x="459" y="1279"/>
                  </a:lnTo>
                  <a:lnTo>
                    <a:pt x="467" y="1279"/>
                  </a:lnTo>
                  <a:lnTo>
                    <a:pt x="467" y="1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9974C4DE-1AC0-4B07-A713-4A43D4F5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548063"/>
              <a:ext cx="542925" cy="609600"/>
            </a:xfrm>
            <a:custGeom>
              <a:avLst/>
              <a:gdLst>
                <a:gd name="T0" fmla="*/ 2253 w 2394"/>
                <a:gd name="T1" fmla="*/ 1473 h 2693"/>
                <a:gd name="T2" fmla="*/ 2335 w 2394"/>
                <a:gd name="T3" fmla="*/ 1422 h 2693"/>
                <a:gd name="T4" fmla="*/ 2386 w 2394"/>
                <a:gd name="T5" fmla="*/ 1340 h 2693"/>
                <a:gd name="T6" fmla="*/ 2393 w 2394"/>
                <a:gd name="T7" fmla="*/ 1258 h 2693"/>
                <a:gd name="T8" fmla="*/ 2360 w 2394"/>
                <a:gd name="T9" fmla="*/ 1166 h 2693"/>
                <a:gd name="T10" fmla="*/ 2288 w 2394"/>
                <a:gd name="T11" fmla="*/ 1102 h 2693"/>
                <a:gd name="T12" fmla="*/ 2193 w 2394"/>
                <a:gd name="T13" fmla="*/ 1077 h 2693"/>
                <a:gd name="T14" fmla="*/ 1307 w 2394"/>
                <a:gd name="T15" fmla="*/ 1075 h 2693"/>
                <a:gd name="T16" fmla="*/ 1271 w 2394"/>
                <a:gd name="T17" fmla="*/ 1051 h 2693"/>
                <a:gd name="T18" fmla="*/ 1259 w 2394"/>
                <a:gd name="T19" fmla="*/ 1011 h 2693"/>
                <a:gd name="T20" fmla="*/ 1266 w 2394"/>
                <a:gd name="T21" fmla="*/ 970 h 2693"/>
                <a:gd name="T22" fmla="*/ 1319 w 2394"/>
                <a:gd name="T23" fmla="*/ 737 h 2693"/>
                <a:gd name="T24" fmla="*/ 1336 w 2394"/>
                <a:gd name="T25" fmla="*/ 516 h 2693"/>
                <a:gd name="T26" fmla="*/ 1324 w 2394"/>
                <a:gd name="T27" fmla="*/ 334 h 2693"/>
                <a:gd name="T28" fmla="*/ 1289 w 2394"/>
                <a:gd name="T29" fmla="*/ 213 h 2693"/>
                <a:gd name="T30" fmla="*/ 1201 w 2394"/>
                <a:gd name="T31" fmla="*/ 86 h 2693"/>
                <a:gd name="T32" fmla="*/ 1118 w 2394"/>
                <a:gd name="T33" fmla="*/ 28 h 2693"/>
                <a:gd name="T34" fmla="*/ 1053 w 2394"/>
                <a:gd name="T35" fmla="*/ 4 h 2693"/>
                <a:gd name="T36" fmla="*/ 1000 w 2394"/>
                <a:gd name="T37" fmla="*/ 0 h 2693"/>
                <a:gd name="T38" fmla="*/ 904 w 2394"/>
                <a:gd name="T39" fmla="*/ 26 h 2693"/>
                <a:gd name="T40" fmla="*/ 853 w 2394"/>
                <a:gd name="T41" fmla="*/ 89 h 2693"/>
                <a:gd name="T42" fmla="*/ 837 w 2394"/>
                <a:gd name="T43" fmla="*/ 180 h 2693"/>
                <a:gd name="T44" fmla="*/ 833 w 2394"/>
                <a:gd name="T45" fmla="*/ 494 h 2693"/>
                <a:gd name="T46" fmla="*/ 784 w 2394"/>
                <a:gd name="T47" fmla="*/ 608 h 2693"/>
                <a:gd name="T48" fmla="*/ 597 w 2394"/>
                <a:gd name="T49" fmla="*/ 925 h 2693"/>
                <a:gd name="T50" fmla="*/ 452 w 2394"/>
                <a:gd name="T51" fmla="*/ 1141 h 2693"/>
                <a:gd name="T52" fmla="*/ 396 w 2394"/>
                <a:gd name="T53" fmla="*/ 1197 h 2693"/>
                <a:gd name="T54" fmla="*/ 317 w 2394"/>
                <a:gd name="T55" fmla="*/ 1231 h 2693"/>
                <a:gd name="T56" fmla="*/ 0 w 2394"/>
                <a:gd name="T57" fmla="*/ 1238 h 2693"/>
                <a:gd name="T58" fmla="*/ 134 w 2394"/>
                <a:gd name="T59" fmla="*/ 2492 h 2693"/>
                <a:gd name="T60" fmla="*/ 240 w 2394"/>
                <a:gd name="T61" fmla="*/ 2510 h 2693"/>
                <a:gd name="T62" fmla="*/ 465 w 2394"/>
                <a:gd name="T63" fmla="*/ 2593 h 2693"/>
                <a:gd name="T64" fmla="*/ 690 w 2394"/>
                <a:gd name="T65" fmla="*/ 2675 h 2693"/>
                <a:gd name="T66" fmla="*/ 798 w 2394"/>
                <a:gd name="T67" fmla="*/ 2692 h 2693"/>
                <a:gd name="T68" fmla="*/ 1863 w 2394"/>
                <a:gd name="T69" fmla="*/ 2689 h 2693"/>
                <a:gd name="T70" fmla="*/ 1951 w 2394"/>
                <a:gd name="T71" fmla="*/ 2647 h 2693"/>
                <a:gd name="T72" fmla="*/ 2009 w 2394"/>
                <a:gd name="T73" fmla="*/ 2570 h 2693"/>
                <a:gd name="T74" fmla="*/ 2025 w 2394"/>
                <a:gd name="T75" fmla="*/ 2491 h 2693"/>
                <a:gd name="T76" fmla="*/ 2016 w 2394"/>
                <a:gd name="T77" fmla="*/ 2433 h 2693"/>
                <a:gd name="T78" fmla="*/ 1992 w 2394"/>
                <a:gd name="T79" fmla="*/ 2381 h 2693"/>
                <a:gd name="T80" fmla="*/ 1940 w 2394"/>
                <a:gd name="T81" fmla="*/ 2327 h 2693"/>
                <a:gd name="T82" fmla="*/ 1931 w 2394"/>
                <a:gd name="T83" fmla="*/ 2306 h 2693"/>
                <a:gd name="T84" fmla="*/ 1946 w 2394"/>
                <a:gd name="T85" fmla="*/ 2289 h 2693"/>
                <a:gd name="T86" fmla="*/ 2025 w 2394"/>
                <a:gd name="T87" fmla="*/ 2273 h 2693"/>
                <a:gd name="T88" fmla="*/ 2102 w 2394"/>
                <a:gd name="T89" fmla="*/ 2215 h 2693"/>
                <a:gd name="T90" fmla="*/ 2144 w 2394"/>
                <a:gd name="T91" fmla="*/ 2127 h 2693"/>
                <a:gd name="T92" fmla="*/ 2146 w 2394"/>
                <a:gd name="T93" fmla="*/ 2062 h 2693"/>
                <a:gd name="T94" fmla="*/ 2131 w 2394"/>
                <a:gd name="T95" fmla="*/ 2005 h 2693"/>
                <a:gd name="T96" fmla="*/ 2100 w 2394"/>
                <a:gd name="T97" fmla="*/ 1956 h 2693"/>
                <a:gd name="T98" fmla="*/ 2066 w 2394"/>
                <a:gd name="T99" fmla="*/ 1925 h 2693"/>
                <a:gd name="T100" fmla="*/ 2052 w 2394"/>
                <a:gd name="T101" fmla="*/ 1905 h 2693"/>
                <a:gd name="T102" fmla="*/ 2064 w 2394"/>
                <a:gd name="T103" fmla="*/ 1887 h 2693"/>
                <a:gd name="T104" fmla="*/ 2130 w 2394"/>
                <a:gd name="T105" fmla="*/ 1877 h 2693"/>
                <a:gd name="T106" fmla="*/ 2212 w 2394"/>
                <a:gd name="T107" fmla="*/ 1826 h 2693"/>
                <a:gd name="T108" fmla="*/ 2262 w 2394"/>
                <a:gd name="T109" fmla="*/ 1744 h 2693"/>
                <a:gd name="T110" fmla="*/ 2271 w 2394"/>
                <a:gd name="T111" fmla="*/ 1671 h 2693"/>
                <a:gd name="T112" fmla="*/ 2258 w 2394"/>
                <a:gd name="T113" fmla="*/ 1613 h 2693"/>
                <a:gd name="T114" fmla="*/ 2230 w 2394"/>
                <a:gd name="T115" fmla="*/ 1562 h 2693"/>
                <a:gd name="T116" fmla="*/ 2190 w 2394"/>
                <a:gd name="T117" fmla="*/ 1521 h 2693"/>
                <a:gd name="T118" fmla="*/ 2176 w 2394"/>
                <a:gd name="T119" fmla="*/ 1505 h 2693"/>
                <a:gd name="T120" fmla="*/ 2183 w 2394"/>
                <a:gd name="T121" fmla="*/ 1488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4" h="2693">
                  <a:moveTo>
                    <a:pt x="2193" y="1481"/>
                  </a:moveTo>
                  <a:lnTo>
                    <a:pt x="2193" y="1481"/>
                  </a:lnTo>
                  <a:lnTo>
                    <a:pt x="2213" y="1480"/>
                  </a:lnTo>
                  <a:lnTo>
                    <a:pt x="2234" y="1477"/>
                  </a:lnTo>
                  <a:lnTo>
                    <a:pt x="2253" y="1473"/>
                  </a:lnTo>
                  <a:lnTo>
                    <a:pt x="2271" y="1465"/>
                  </a:lnTo>
                  <a:lnTo>
                    <a:pt x="2288" y="1456"/>
                  </a:lnTo>
                  <a:lnTo>
                    <a:pt x="2305" y="1447"/>
                  </a:lnTo>
                  <a:lnTo>
                    <a:pt x="2322" y="1435"/>
                  </a:lnTo>
                  <a:lnTo>
                    <a:pt x="2335" y="1422"/>
                  </a:lnTo>
                  <a:lnTo>
                    <a:pt x="2348" y="1407"/>
                  </a:lnTo>
                  <a:lnTo>
                    <a:pt x="2360" y="1392"/>
                  </a:lnTo>
                  <a:lnTo>
                    <a:pt x="2370" y="1375"/>
                  </a:lnTo>
                  <a:lnTo>
                    <a:pt x="2378" y="1358"/>
                  </a:lnTo>
                  <a:lnTo>
                    <a:pt x="2386" y="1340"/>
                  </a:lnTo>
                  <a:lnTo>
                    <a:pt x="2390" y="1320"/>
                  </a:lnTo>
                  <a:lnTo>
                    <a:pt x="2393" y="1300"/>
                  </a:lnTo>
                  <a:lnTo>
                    <a:pt x="2394" y="1280"/>
                  </a:lnTo>
                  <a:lnTo>
                    <a:pt x="2394" y="1280"/>
                  </a:lnTo>
                  <a:lnTo>
                    <a:pt x="2393" y="1258"/>
                  </a:lnTo>
                  <a:lnTo>
                    <a:pt x="2390" y="1239"/>
                  </a:lnTo>
                  <a:lnTo>
                    <a:pt x="2386" y="1219"/>
                  </a:lnTo>
                  <a:lnTo>
                    <a:pt x="2378" y="1200"/>
                  </a:lnTo>
                  <a:lnTo>
                    <a:pt x="2370" y="1183"/>
                  </a:lnTo>
                  <a:lnTo>
                    <a:pt x="2360" y="1166"/>
                  </a:lnTo>
                  <a:lnTo>
                    <a:pt x="2348" y="1151"/>
                  </a:lnTo>
                  <a:lnTo>
                    <a:pt x="2335" y="1136"/>
                  </a:lnTo>
                  <a:lnTo>
                    <a:pt x="2322" y="1123"/>
                  </a:lnTo>
                  <a:lnTo>
                    <a:pt x="2305" y="1111"/>
                  </a:lnTo>
                  <a:lnTo>
                    <a:pt x="2288" y="1102"/>
                  </a:lnTo>
                  <a:lnTo>
                    <a:pt x="2271" y="1093"/>
                  </a:lnTo>
                  <a:lnTo>
                    <a:pt x="2253" y="1086"/>
                  </a:lnTo>
                  <a:lnTo>
                    <a:pt x="2234" y="1081"/>
                  </a:lnTo>
                  <a:lnTo>
                    <a:pt x="2213" y="1078"/>
                  </a:lnTo>
                  <a:lnTo>
                    <a:pt x="2193" y="1077"/>
                  </a:lnTo>
                  <a:lnTo>
                    <a:pt x="2193" y="1077"/>
                  </a:lnTo>
                  <a:lnTo>
                    <a:pt x="1330" y="1077"/>
                  </a:lnTo>
                  <a:lnTo>
                    <a:pt x="1330" y="1077"/>
                  </a:lnTo>
                  <a:lnTo>
                    <a:pt x="1318" y="1076"/>
                  </a:lnTo>
                  <a:lnTo>
                    <a:pt x="1307" y="1075"/>
                  </a:lnTo>
                  <a:lnTo>
                    <a:pt x="1297" y="1072"/>
                  </a:lnTo>
                  <a:lnTo>
                    <a:pt x="1289" y="1068"/>
                  </a:lnTo>
                  <a:lnTo>
                    <a:pt x="1282" y="1064"/>
                  </a:lnTo>
                  <a:lnTo>
                    <a:pt x="1276" y="1058"/>
                  </a:lnTo>
                  <a:lnTo>
                    <a:pt x="1271" y="1051"/>
                  </a:lnTo>
                  <a:lnTo>
                    <a:pt x="1266" y="1045"/>
                  </a:lnTo>
                  <a:lnTo>
                    <a:pt x="1263" y="1037"/>
                  </a:lnTo>
                  <a:lnTo>
                    <a:pt x="1261" y="1029"/>
                  </a:lnTo>
                  <a:lnTo>
                    <a:pt x="1259" y="1020"/>
                  </a:lnTo>
                  <a:lnTo>
                    <a:pt x="1259" y="1011"/>
                  </a:lnTo>
                  <a:lnTo>
                    <a:pt x="1259" y="1001"/>
                  </a:lnTo>
                  <a:lnTo>
                    <a:pt x="1261" y="990"/>
                  </a:lnTo>
                  <a:lnTo>
                    <a:pt x="1263" y="981"/>
                  </a:lnTo>
                  <a:lnTo>
                    <a:pt x="1266" y="970"/>
                  </a:lnTo>
                  <a:lnTo>
                    <a:pt x="1266" y="970"/>
                  </a:lnTo>
                  <a:lnTo>
                    <a:pt x="1279" y="924"/>
                  </a:lnTo>
                  <a:lnTo>
                    <a:pt x="1292" y="878"/>
                  </a:lnTo>
                  <a:lnTo>
                    <a:pt x="1302" y="831"/>
                  </a:lnTo>
                  <a:lnTo>
                    <a:pt x="1311" y="784"/>
                  </a:lnTo>
                  <a:lnTo>
                    <a:pt x="1319" y="737"/>
                  </a:lnTo>
                  <a:lnTo>
                    <a:pt x="1325" y="691"/>
                  </a:lnTo>
                  <a:lnTo>
                    <a:pt x="1330" y="646"/>
                  </a:lnTo>
                  <a:lnTo>
                    <a:pt x="1333" y="601"/>
                  </a:lnTo>
                  <a:lnTo>
                    <a:pt x="1335" y="558"/>
                  </a:lnTo>
                  <a:lnTo>
                    <a:pt x="1336" y="516"/>
                  </a:lnTo>
                  <a:lnTo>
                    <a:pt x="1336" y="476"/>
                  </a:lnTo>
                  <a:lnTo>
                    <a:pt x="1335" y="437"/>
                  </a:lnTo>
                  <a:lnTo>
                    <a:pt x="1333" y="401"/>
                  </a:lnTo>
                  <a:lnTo>
                    <a:pt x="1328" y="366"/>
                  </a:lnTo>
                  <a:lnTo>
                    <a:pt x="1324" y="334"/>
                  </a:lnTo>
                  <a:lnTo>
                    <a:pt x="1320" y="305"/>
                  </a:lnTo>
                  <a:lnTo>
                    <a:pt x="1320" y="305"/>
                  </a:lnTo>
                  <a:lnTo>
                    <a:pt x="1311" y="273"/>
                  </a:lnTo>
                  <a:lnTo>
                    <a:pt x="1302" y="243"/>
                  </a:lnTo>
                  <a:lnTo>
                    <a:pt x="1289" y="213"/>
                  </a:lnTo>
                  <a:lnTo>
                    <a:pt x="1275" y="184"/>
                  </a:lnTo>
                  <a:lnTo>
                    <a:pt x="1259" y="157"/>
                  </a:lnTo>
                  <a:lnTo>
                    <a:pt x="1241" y="132"/>
                  </a:lnTo>
                  <a:lnTo>
                    <a:pt x="1221" y="108"/>
                  </a:lnTo>
                  <a:lnTo>
                    <a:pt x="1201" y="86"/>
                  </a:lnTo>
                  <a:lnTo>
                    <a:pt x="1178" y="66"/>
                  </a:lnTo>
                  <a:lnTo>
                    <a:pt x="1155" y="49"/>
                  </a:lnTo>
                  <a:lnTo>
                    <a:pt x="1143" y="41"/>
                  </a:lnTo>
                  <a:lnTo>
                    <a:pt x="1131" y="34"/>
                  </a:lnTo>
                  <a:lnTo>
                    <a:pt x="1118" y="28"/>
                  </a:lnTo>
                  <a:lnTo>
                    <a:pt x="1106" y="21"/>
                  </a:lnTo>
                  <a:lnTo>
                    <a:pt x="1093" y="16"/>
                  </a:lnTo>
                  <a:lnTo>
                    <a:pt x="1080" y="12"/>
                  </a:lnTo>
                  <a:lnTo>
                    <a:pt x="1067" y="7"/>
                  </a:lnTo>
                  <a:lnTo>
                    <a:pt x="1053" y="4"/>
                  </a:lnTo>
                  <a:lnTo>
                    <a:pt x="1040" y="2"/>
                  </a:lnTo>
                  <a:lnTo>
                    <a:pt x="1026" y="1"/>
                  </a:lnTo>
                  <a:lnTo>
                    <a:pt x="1013" y="0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976" y="2"/>
                  </a:lnTo>
                  <a:lnTo>
                    <a:pt x="956" y="5"/>
                  </a:lnTo>
                  <a:lnTo>
                    <a:pt x="936" y="11"/>
                  </a:lnTo>
                  <a:lnTo>
                    <a:pt x="919" y="17"/>
                  </a:lnTo>
                  <a:lnTo>
                    <a:pt x="904" y="26"/>
                  </a:lnTo>
                  <a:lnTo>
                    <a:pt x="890" y="35"/>
                  </a:lnTo>
                  <a:lnTo>
                    <a:pt x="878" y="47"/>
                  </a:lnTo>
                  <a:lnTo>
                    <a:pt x="869" y="60"/>
                  </a:lnTo>
                  <a:lnTo>
                    <a:pt x="859" y="74"/>
                  </a:lnTo>
                  <a:lnTo>
                    <a:pt x="853" y="89"/>
                  </a:lnTo>
                  <a:lnTo>
                    <a:pt x="847" y="105"/>
                  </a:lnTo>
                  <a:lnTo>
                    <a:pt x="842" y="122"/>
                  </a:lnTo>
                  <a:lnTo>
                    <a:pt x="840" y="140"/>
                  </a:lnTo>
                  <a:lnTo>
                    <a:pt x="838" y="160"/>
                  </a:lnTo>
                  <a:lnTo>
                    <a:pt x="837" y="180"/>
                  </a:lnTo>
                  <a:lnTo>
                    <a:pt x="837" y="200"/>
                  </a:lnTo>
                  <a:lnTo>
                    <a:pt x="837" y="470"/>
                  </a:lnTo>
                  <a:lnTo>
                    <a:pt x="837" y="470"/>
                  </a:lnTo>
                  <a:lnTo>
                    <a:pt x="837" y="481"/>
                  </a:lnTo>
                  <a:lnTo>
                    <a:pt x="833" y="494"/>
                  </a:lnTo>
                  <a:lnTo>
                    <a:pt x="829" y="508"/>
                  </a:lnTo>
                  <a:lnTo>
                    <a:pt x="823" y="525"/>
                  </a:lnTo>
                  <a:lnTo>
                    <a:pt x="815" y="543"/>
                  </a:lnTo>
                  <a:lnTo>
                    <a:pt x="807" y="564"/>
                  </a:lnTo>
                  <a:lnTo>
                    <a:pt x="784" y="608"/>
                  </a:lnTo>
                  <a:lnTo>
                    <a:pt x="758" y="657"/>
                  </a:lnTo>
                  <a:lnTo>
                    <a:pt x="728" y="709"/>
                  </a:lnTo>
                  <a:lnTo>
                    <a:pt x="696" y="763"/>
                  </a:lnTo>
                  <a:lnTo>
                    <a:pt x="663" y="818"/>
                  </a:lnTo>
                  <a:lnTo>
                    <a:pt x="597" y="925"/>
                  </a:lnTo>
                  <a:lnTo>
                    <a:pt x="537" y="1018"/>
                  </a:lnTo>
                  <a:lnTo>
                    <a:pt x="490" y="1088"/>
                  </a:lnTo>
                  <a:lnTo>
                    <a:pt x="465" y="1124"/>
                  </a:lnTo>
                  <a:lnTo>
                    <a:pt x="465" y="1124"/>
                  </a:lnTo>
                  <a:lnTo>
                    <a:pt x="452" y="1141"/>
                  </a:lnTo>
                  <a:lnTo>
                    <a:pt x="437" y="1160"/>
                  </a:lnTo>
                  <a:lnTo>
                    <a:pt x="429" y="1169"/>
                  </a:lnTo>
                  <a:lnTo>
                    <a:pt x="419" y="1179"/>
                  </a:lnTo>
                  <a:lnTo>
                    <a:pt x="408" y="1187"/>
                  </a:lnTo>
                  <a:lnTo>
                    <a:pt x="396" y="1197"/>
                  </a:lnTo>
                  <a:lnTo>
                    <a:pt x="384" y="1206"/>
                  </a:lnTo>
                  <a:lnTo>
                    <a:pt x="370" y="1213"/>
                  </a:lnTo>
                  <a:lnTo>
                    <a:pt x="354" y="1220"/>
                  </a:lnTo>
                  <a:lnTo>
                    <a:pt x="336" y="1226"/>
                  </a:lnTo>
                  <a:lnTo>
                    <a:pt x="317" y="1231"/>
                  </a:lnTo>
                  <a:lnTo>
                    <a:pt x="297" y="1235"/>
                  </a:lnTo>
                  <a:lnTo>
                    <a:pt x="275" y="1237"/>
                  </a:lnTo>
                  <a:lnTo>
                    <a:pt x="251" y="1238"/>
                  </a:lnTo>
                  <a:lnTo>
                    <a:pt x="251" y="1238"/>
                  </a:lnTo>
                  <a:lnTo>
                    <a:pt x="0" y="1238"/>
                  </a:lnTo>
                  <a:lnTo>
                    <a:pt x="0" y="2491"/>
                  </a:lnTo>
                  <a:lnTo>
                    <a:pt x="0" y="2491"/>
                  </a:lnTo>
                  <a:lnTo>
                    <a:pt x="114" y="2491"/>
                  </a:lnTo>
                  <a:lnTo>
                    <a:pt x="114" y="2491"/>
                  </a:lnTo>
                  <a:lnTo>
                    <a:pt x="134" y="2492"/>
                  </a:lnTo>
                  <a:lnTo>
                    <a:pt x="154" y="2494"/>
                  </a:lnTo>
                  <a:lnTo>
                    <a:pt x="176" y="2496"/>
                  </a:lnTo>
                  <a:lnTo>
                    <a:pt x="197" y="2500"/>
                  </a:lnTo>
                  <a:lnTo>
                    <a:pt x="219" y="2505"/>
                  </a:lnTo>
                  <a:lnTo>
                    <a:pt x="240" y="2510"/>
                  </a:lnTo>
                  <a:lnTo>
                    <a:pt x="285" y="2523"/>
                  </a:lnTo>
                  <a:lnTo>
                    <a:pt x="329" y="2538"/>
                  </a:lnTo>
                  <a:lnTo>
                    <a:pt x="374" y="2555"/>
                  </a:lnTo>
                  <a:lnTo>
                    <a:pt x="419" y="2573"/>
                  </a:lnTo>
                  <a:lnTo>
                    <a:pt x="465" y="2593"/>
                  </a:lnTo>
                  <a:lnTo>
                    <a:pt x="510" y="2611"/>
                  </a:lnTo>
                  <a:lnTo>
                    <a:pt x="556" y="2629"/>
                  </a:lnTo>
                  <a:lnTo>
                    <a:pt x="601" y="2646"/>
                  </a:lnTo>
                  <a:lnTo>
                    <a:pt x="646" y="2662"/>
                  </a:lnTo>
                  <a:lnTo>
                    <a:pt x="690" y="2675"/>
                  </a:lnTo>
                  <a:lnTo>
                    <a:pt x="712" y="2681"/>
                  </a:lnTo>
                  <a:lnTo>
                    <a:pt x="734" y="2685"/>
                  </a:lnTo>
                  <a:lnTo>
                    <a:pt x="755" y="2688"/>
                  </a:lnTo>
                  <a:lnTo>
                    <a:pt x="777" y="2691"/>
                  </a:lnTo>
                  <a:lnTo>
                    <a:pt x="798" y="2692"/>
                  </a:lnTo>
                  <a:lnTo>
                    <a:pt x="820" y="2693"/>
                  </a:lnTo>
                  <a:lnTo>
                    <a:pt x="1822" y="2693"/>
                  </a:lnTo>
                  <a:lnTo>
                    <a:pt x="1822" y="2693"/>
                  </a:lnTo>
                  <a:lnTo>
                    <a:pt x="1843" y="2692"/>
                  </a:lnTo>
                  <a:lnTo>
                    <a:pt x="1863" y="2689"/>
                  </a:lnTo>
                  <a:lnTo>
                    <a:pt x="1882" y="2685"/>
                  </a:lnTo>
                  <a:lnTo>
                    <a:pt x="1901" y="2677"/>
                  </a:lnTo>
                  <a:lnTo>
                    <a:pt x="1919" y="2669"/>
                  </a:lnTo>
                  <a:lnTo>
                    <a:pt x="1935" y="2659"/>
                  </a:lnTo>
                  <a:lnTo>
                    <a:pt x="1951" y="2647"/>
                  </a:lnTo>
                  <a:lnTo>
                    <a:pt x="1965" y="2634"/>
                  </a:lnTo>
                  <a:lnTo>
                    <a:pt x="1979" y="2619"/>
                  </a:lnTo>
                  <a:lnTo>
                    <a:pt x="1989" y="2604"/>
                  </a:lnTo>
                  <a:lnTo>
                    <a:pt x="2000" y="2587"/>
                  </a:lnTo>
                  <a:lnTo>
                    <a:pt x="2009" y="2570"/>
                  </a:lnTo>
                  <a:lnTo>
                    <a:pt x="2015" y="2551"/>
                  </a:lnTo>
                  <a:lnTo>
                    <a:pt x="2021" y="2532"/>
                  </a:lnTo>
                  <a:lnTo>
                    <a:pt x="2024" y="2512"/>
                  </a:lnTo>
                  <a:lnTo>
                    <a:pt x="2025" y="2491"/>
                  </a:lnTo>
                  <a:lnTo>
                    <a:pt x="2025" y="2491"/>
                  </a:lnTo>
                  <a:lnTo>
                    <a:pt x="2024" y="2479"/>
                  </a:lnTo>
                  <a:lnTo>
                    <a:pt x="2023" y="2467"/>
                  </a:lnTo>
                  <a:lnTo>
                    <a:pt x="2022" y="2455"/>
                  </a:lnTo>
                  <a:lnTo>
                    <a:pt x="2018" y="2444"/>
                  </a:lnTo>
                  <a:lnTo>
                    <a:pt x="2016" y="2433"/>
                  </a:lnTo>
                  <a:lnTo>
                    <a:pt x="2012" y="2422"/>
                  </a:lnTo>
                  <a:lnTo>
                    <a:pt x="2008" y="2412"/>
                  </a:lnTo>
                  <a:lnTo>
                    <a:pt x="2003" y="2401"/>
                  </a:lnTo>
                  <a:lnTo>
                    <a:pt x="1998" y="2391"/>
                  </a:lnTo>
                  <a:lnTo>
                    <a:pt x="1992" y="2381"/>
                  </a:lnTo>
                  <a:lnTo>
                    <a:pt x="1979" y="2363"/>
                  </a:lnTo>
                  <a:lnTo>
                    <a:pt x="1963" y="2346"/>
                  </a:lnTo>
                  <a:lnTo>
                    <a:pt x="1946" y="2331"/>
                  </a:lnTo>
                  <a:lnTo>
                    <a:pt x="1946" y="2331"/>
                  </a:lnTo>
                  <a:lnTo>
                    <a:pt x="1940" y="2327"/>
                  </a:lnTo>
                  <a:lnTo>
                    <a:pt x="1936" y="2323"/>
                  </a:lnTo>
                  <a:lnTo>
                    <a:pt x="1934" y="2318"/>
                  </a:lnTo>
                  <a:lnTo>
                    <a:pt x="1932" y="2314"/>
                  </a:lnTo>
                  <a:lnTo>
                    <a:pt x="1931" y="2310"/>
                  </a:lnTo>
                  <a:lnTo>
                    <a:pt x="1931" y="2306"/>
                  </a:lnTo>
                  <a:lnTo>
                    <a:pt x="1932" y="2303"/>
                  </a:lnTo>
                  <a:lnTo>
                    <a:pt x="1933" y="2300"/>
                  </a:lnTo>
                  <a:lnTo>
                    <a:pt x="1937" y="2296"/>
                  </a:lnTo>
                  <a:lnTo>
                    <a:pt x="1941" y="2293"/>
                  </a:lnTo>
                  <a:lnTo>
                    <a:pt x="1946" y="2289"/>
                  </a:lnTo>
                  <a:lnTo>
                    <a:pt x="1946" y="2289"/>
                  </a:lnTo>
                  <a:lnTo>
                    <a:pt x="1967" y="2288"/>
                  </a:lnTo>
                  <a:lnTo>
                    <a:pt x="1986" y="2285"/>
                  </a:lnTo>
                  <a:lnTo>
                    <a:pt x="2006" y="2281"/>
                  </a:lnTo>
                  <a:lnTo>
                    <a:pt x="2025" y="2273"/>
                  </a:lnTo>
                  <a:lnTo>
                    <a:pt x="2042" y="2265"/>
                  </a:lnTo>
                  <a:lnTo>
                    <a:pt x="2059" y="2255"/>
                  </a:lnTo>
                  <a:lnTo>
                    <a:pt x="2074" y="2243"/>
                  </a:lnTo>
                  <a:lnTo>
                    <a:pt x="2089" y="2230"/>
                  </a:lnTo>
                  <a:lnTo>
                    <a:pt x="2102" y="2215"/>
                  </a:lnTo>
                  <a:lnTo>
                    <a:pt x="2114" y="2200"/>
                  </a:lnTo>
                  <a:lnTo>
                    <a:pt x="2123" y="2183"/>
                  </a:lnTo>
                  <a:lnTo>
                    <a:pt x="2132" y="2166"/>
                  </a:lnTo>
                  <a:lnTo>
                    <a:pt x="2138" y="2148"/>
                  </a:lnTo>
                  <a:lnTo>
                    <a:pt x="2144" y="2127"/>
                  </a:lnTo>
                  <a:lnTo>
                    <a:pt x="2147" y="2108"/>
                  </a:lnTo>
                  <a:lnTo>
                    <a:pt x="2148" y="2087"/>
                  </a:lnTo>
                  <a:lnTo>
                    <a:pt x="2148" y="2087"/>
                  </a:lnTo>
                  <a:lnTo>
                    <a:pt x="2147" y="2075"/>
                  </a:lnTo>
                  <a:lnTo>
                    <a:pt x="2146" y="2062"/>
                  </a:lnTo>
                  <a:lnTo>
                    <a:pt x="2145" y="2050"/>
                  </a:lnTo>
                  <a:lnTo>
                    <a:pt x="2142" y="2039"/>
                  </a:lnTo>
                  <a:lnTo>
                    <a:pt x="2138" y="2028"/>
                  </a:lnTo>
                  <a:lnTo>
                    <a:pt x="2135" y="2016"/>
                  </a:lnTo>
                  <a:lnTo>
                    <a:pt x="2131" y="2005"/>
                  </a:lnTo>
                  <a:lnTo>
                    <a:pt x="2125" y="1995"/>
                  </a:lnTo>
                  <a:lnTo>
                    <a:pt x="2120" y="1985"/>
                  </a:lnTo>
                  <a:lnTo>
                    <a:pt x="2114" y="1974"/>
                  </a:lnTo>
                  <a:lnTo>
                    <a:pt x="2106" y="1966"/>
                  </a:lnTo>
                  <a:lnTo>
                    <a:pt x="2100" y="1956"/>
                  </a:lnTo>
                  <a:lnTo>
                    <a:pt x="2091" y="1947"/>
                  </a:lnTo>
                  <a:lnTo>
                    <a:pt x="2084" y="1939"/>
                  </a:lnTo>
                  <a:lnTo>
                    <a:pt x="2074" y="1931"/>
                  </a:lnTo>
                  <a:lnTo>
                    <a:pt x="2066" y="1925"/>
                  </a:lnTo>
                  <a:lnTo>
                    <a:pt x="2066" y="1925"/>
                  </a:lnTo>
                  <a:lnTo>
                    <a:pt x="2060" y="1920"/>
                  </a:lnTo>
                  <a:lnTo>
                    <a:pt x="2056" y="1915"/>
                  </a:lnTo>
                  <a:lnTo>
                    <a:pt x="2054" y="1912"/>
                  </a:lnTo>
                  <a:lnTo>
                    <a:pt x="2052" y="1908"/>
                  </a:lnTo>
                  <a:lnTo>
                    <a:pt x="2052" y="1905"/>
                  </a:lnTo>
                  <a:lnTo>
                    <a:pt x="2052" y="1901"/>
                  </a:lnTo>
                  <a:lnTo>
                    <a:pt x="2053" y="1898"/>
                  </a:lnTo>
                  <a:lnTo>
                    <a:pt x="2055" y="1896"/>
                  </a:lnTo>
                  <a:lnTo>
                    <a:pt x="2059" y="1892"/>
                  </a:lnTo>
                  <a:lnTo>
                    <a:pt x="2064" y="1887"/>
                  </a:lnTo>
                  <a:lnTo>
                    <a:pt x="2069" y="1885"/>
                  </a:lnTo>
                  <a:lnTo>
                    <a:pt x="2069" y="1885"/>
                  </a:lnTo>
                  <a:lnTo>
                    <a:pt x="2090" y="1884"/>
                  </a:lnTo>
                  <a:lnTo>
                    <a:pt x="2109" y="1881"/>
                  </a:lnTo>
                  <a:lnTo>
                    <a:pt x="2130" y="1877"/>
                  </a:lnTo>
                  <a:lnTo>
                    <a:pt x="2148" y="1869"/>
                  </a:lnTo>
                  <a:lnTo>
                    <a:pt x="2165" y="1861"/>
                  </a:lnTo>
                  <a:lnTo>
                    <a:pt x="2182" y="1851"/>
                  </a:lnTo>
                  <a:lnTo>
                    <a:pt x="2197" y="1839"/>
                  </a:lnTo>
                  <a:lnTo>
                    <a:pt x="2212" y="1826"/>
                  </a:lnTo>
                  <a:lnTo>
                    <a:pt x="2225" y="1811"/>
                  </a:lnTo>
                  <a:lnTo>
                    <a:pt x="2237" y="1796"/>
                  </a:lnTo>
                  <a:lnTo>
                    <a:pt x="2247" y="1779"/>
                  </a:lnTo>
                  <a:lnTo>
                    <a:pt x="2255" y="1762"/>
                  </a:lnTo>
                  <a:lnTo>
                    <a:pt x="2262" y="1744"/>
                  </a:lnTo>
                  <a:lnTo>
                    <a:pt x="2267" y="1724"/>
                  </a:lnTo>
                  <a:lnTo>
                    <a:pt x="2270" y="1704"/>
                  </a:lnTo>
                  <a:lnTo>
                    <a:pt x="2271" y="1684"/>
                  </a:lnTo>
                  <a:lnTo>
                    <a:pt x="2271" y="1684"/>
                  </a:lnTo>
                  <a:lnTo>
                    <a:pt x="2271" y="1671"/>
                  </a:lnTo>
                  <a:lnTo>
                    <a:pt x="2270" y="1659"/>
                  </a:lnTo>
                  <a:lnTo>
                    <a:pt x="2268" y="1647"/>
                  </a:lnTo>
                  <a:lnTo>
                    <a:pt x="2266" y="1635"/>
                  </a:lnTo>
                  <a:lnTo>
                    <a:pt x="2263" y="1624"/>
                  </a:lnTo>
                  <a:lnTo>
                    <a:pt x="2258" y="1613"/>
                  </a:lnTo>
                  <a:lnTo>
                    <a:pt x="2254" y="1601"/>
                  </a:lnTo>
                  <a:lnTo>
                    <a:pt x="2249" y="1592"/>
                  </a:lnTo>
                  <a:lnTo>
                    <a:pt x="2243" y="1581"/>
                  </a:lnTo>
                  <a:lnTo>
                    <a:pt x="2237" y="1571"/>
                  </a:lnTo>
                  <a:lnTo>
                    <a:pt x="2230" y="1562"/>
                  </a:lnTo>
                  <a:lnTo>
                    <a:pt x="2223" y="1553"/>
                  </a:lnTo>
                  <a:lnTo>
                    <a:pt x="2215" y="1544"/>
                  </a:lnTo>
                  <a:lnTo>
                    <a:pt x="2208" y="1536"/>
                  </a:lnTo>
                  <a:lnTo>
                    <a:pt x="2199" y="1528"/>
                  </a:lnTo>
                  <a:lnTo>
                    <a:pt x="2190" y="1521"/>
                  </a:lnTo>
                  <a:lnTo>
                    <a:pt x="2190" y="1521"/>
                  </a:lnTo>
                  <a:lnTo>
                    <a:pt x="2184" y="1517"/>
                  </a:lnTo>
                  <a:lnTo>
                    <a:pt x="2180" y="1512"/>
                  </a:lnTo>
                  <a:lnTo>
                    <a:pt x="2178" y="1508"/>
                  </a:lnTo>
                  <a:lnTo>
                    <a:pt x="2176" y="1505"/>
                  </a:lnTo>
                  <a:lnTo>
                    <a:pt x="2176" y="1500"/>
                  </a:lnTo>
                  <a:lnTo>
                    <a:pt x="2176" y="1497"/>
                  </a:lnTo>
                  <a:lnTo>
                    <a:pt x="2177" y="1494"/>
                  </a:lnTo>
                  <a:lnTo>
                    <a:pt x="2179" y="1492"/>
                  </a:lnTo>
                  <a:lnTo>
                    <a:pt x="2183" y="1488"/>
                  </a:lnTo>
                  <a:lnTo>
                    <a:pt x="2188" y="1484"/>
                  </a:lnTo>
                  <a:lnTo>
                    <a:pt x="2193" y="1481"/>
                  </a:lnTo>
                  <a:lnTo>
                    <a:pt x="2193" y="1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" name="Grupa 3" descr="Niedogodności bliskiej lokalizacji parku narodowego&#10;&#10;Obraz przedstawia niedogodność z bliskiej lokalizacji parku narodowego: niedogodności spowodowane dużą liczbą turystów np. korki na drogach, większe zaśmiecanie- 16%.&#10;">
            <a:extLst>
              <a:ext uri="{FF2B5EF4-FFF2-40B4-BE49-F238E27FC236}">
                <a16:creationId xmlns:a16="http://schemas.microsoft.com/office/drawing/2014/main" id="{A4AA88C5-CA42-4EAB-A162-E8AB599CCB7F}"/>
              </a:ext>
            </a:extLst>
          </p:cNvPr>
          <p:cNvGrpSpPr/>
          <p:nvPr/>
        </p:nvGrpSpPr>
        <p:grpSpPr>
          <a:xfrm>
            <a:off x="2574758" y="1792678"/>
            <a:ext cx="843834" cy="556386"/>
            <a:chOff x="2686386" y="1905920"/>
            <a:chExt cx="843834" cy="556386"/>
          </a:xfrm>
          <a:solidFill>
            <a:srgbClr val="DC143B"/>
          </a:solidFill>
        </p:grpSpPr>
        <p:grpSp>
          <p:nvGrpSpPr>
            <p:cNvPr id="40" name="Grupa 39">
              <a:extLst>
                <a:ext uri="{FF2B5EF4-FFF2-40B4-BE49-F238E27FC236}">
                  <a16:creationId xmlns:a16="http://schemas.microsoft.com/office/drawing/2014/main" id="{1635B32C-098C-4AC2-BAC8-154B5457D7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6386" y="2063251"/>
              <a:ext cx="523132" cy="378888"/>
              <a:chOff x="4949831" y="3951224"/>
              <a:chExt cx="1262509" cy="914400"/>
            </a:xfrm>
            <a:grpFill/>
          </p:grpSpPr>
          <p:sp>
            <p:nvSpPr>
              <p:cNvPr id="41" name="Dowolny kształt: kształt 40">
                <a:extLst>
                  <a:ext uri="{FF2B5EF4-FFF2-40B4-BE49-F238E27FC236}">
                    <a16:creationId xmlns:a16="http://schemas.microsoft.com/office/drawing/2014/main" id="{E1E2431C-FA66-489C-9E6B-C8E589F411D6}"/>
                  </a:ext>
                </a:extLst>
              </p:cNvPr>
              <p:cNvSpPr/>
              <p:nvPr/>
            </p:nvSpPr>
            <p:spPr>
              <a:xfrm rot="4718164" flipV="1">
                <a:off x="5016486" y="4289353"/>
                <a:ext cx="215249" cy="348560"/>
              </a:xfrm>
              <a:custGeom>
                <a:avLst/>
                <a:gdLst>
                  <a:gd name="connsiteX0" fmla="*/ 457 w 294408"/>
                  <a:gd name="connsiteY0" fmla="*/ 73479 h 263045"/>
                  <a:gd name="connsiteX1" fmla="*/ 116386 w 294408"/>
                  <a:gd name="connsiteY1" fmla="*/ 189408 h 263045"/>
                  <a:gd name="connsiteX2" fmla="*/ 121539 w 294408"/>
                  <a:gd name="connsiteY2" fmla="*/ 185902 h 263045"/>
                  <a:gd name="connsiteX3" fmla="*/ 170117 w 294408"/>
                  <a:gd name="connsiteY3" fmla="*/ 209067 h 263045"/>
                  <a:gd name="connsiteX4" fmla="*/ 232267 w 294408"/>
                  <a:gd name="connsiteY4" fmla="*/ 209067 h 263045"/>
                  <a:gd name="connsiteX5" fmla="*/ 260509 w 294408"/>
                  <a:gd name="connsiteY5" fmla="*/ 236792 h 263045"/>
                  <a:gd name="connsiteX6" fmla="*/ 260509 w 294408"/>
                  <a:gd name="connsiteY6" fmla="*/ 237328 h 263045"/>
                  <a:gd name="connsiteX7" fmla="*/ 260509 w 294408"/>
                  <a:gd name="connsiteY7" fmla="*/ 263045 h 263045"/>
                  <a:gd name="connsiteX8" fmla="*/ 294408 w 294408"/>
                  <a:gd name="connsiteY8" fmla="*/ 263045 h 263045"/>
                  <a:gd name="connsiteX9" fmla="*/ 293846 w 294408"/>
                  <a:gd name="connsiteY9" fmla="*/ 237328 h 263045"/>
                  <a:gd name="connsiteX10" fmla="*/ 293284 w 294408"/>
                  <a:gd name="connsiteY10" fmla="*/ 229984 h 263045"/>
                  <a:gd name="connsiteX11" fmla="*/ 293284 w 294408"/>
                  <a:gd name="connsiteY11" fmla="*/ 229413 h 263045"/>
                  <a:gd name="connsiteX12" fmla="*/ 292713 w 294408"/>
                  <a:gd name="connsiteY12" fmla="*/ 223764 h 263045"/>
                  <a:gd name="connsiteX13" fmla="*/ 220399 w 294408"/>
                  <a:gd name="connsiteY13" fmla="*/ 163862 h 263045"/>
                  <a:gd name="connsiteX14" fmla="*/ 203444 w 294408"/>
                  <a:gd name="connsiteY14" fmla="*/ 147522 h 263045"/>
                  <a:gd name="connsiteX15" fmla="*/ 203444 w 294408"/>
                  <a:gd name="connsiteY15" fmla="*/ 146907 h 263045"/>
                  <a:gd name="connsiteX16" fmla="*/ 203444 w 294408"/>
                  <a:gd name="connsiteY16" fmla="*/ 141221 h 263045"/>
                  <a:gd name="connsiteX17" fmla="*/ 146952 w 294408"/>
                  <a:gd name="connsiteY17" fmla="*/ 84709 h 263045"/>
                  <a:gd name="connsiteX18" fmla="*/ 129997 w 294408"/>
                  <a:gd name="connsiteY18" fmla="*/ 68370 h 263045"/>
                  <a:gd name="connsiteX19" fmla="*/ 129997 w 294408"/>
                  <a:gd name="connsiteY19" fmla="*/ 67754 h 263045"/>
                  <a:gd name="connsiteX20" fmla="*/ 67753 w 294408"/>
                  <a:gd name="connsiteY20" fmla="*/ 58 h 263045"/>
                  <a:gd name="connsiteX21" fmla="*/ 57 w 294408"/>
                  <a:gd name="connsiteY21" fmla="*/ 62303 h 263045"/>
                  <a:gd name="connsiteX22" fmla="*/ 57 w 294408"/>
                  <a:gd name="connsiteY22" fmla="*/ 67754 h 263045"/>
                  <a:gd name="connsiteX23" fmla="*/ 457 w 294408"/>
                  <a:gd name="connsiteY23" fmla="*/ 73479 h 26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4408" h="263045">
                    <a:moveTo>
                      <a:pt x="457" y="73479"/>
                    </a:moveTo>
                    <a:lnTo>
                      <a:pt x="116386" y="189408"/>
                    </a:lnTo>
                    <a:cubicBezTo>
                      <a:pt x="118172" y="188343"/>
                      <a:pt x="119893" y="187172"/>
                      <a:pt x="121539" y="185902"/>
                    </a:cubicBezTo>
                    <a:cubicBezTo>
                      <a:pt x="133353" y="200626"/>
                      <a:pt x="151239" y="209155"/>
                      <a:pt x="170117" y="209067"/>
                    </a:cubicBezTo>
                    <a:lnTo>
                      <a:pt x="232267" y="209067"/>
                    </a:lnTo>
                    <a:cubicBezTo>
                      <a:pt x="247721" y="208924"/>
                      <a:pt x="260366" y="221337"/>
                      <a:pt x="260509" y="236792"/>
                    </a:cubicBezTo>
                    <a:cubicBezTo>
                      <a:pt x="260511" y="236971"/>
                      <a:pt x="260511" y="237149"/>
                      <a:pt x="260509" y="237328"/>
                    </a:cubicBezTo>
                    <a:lnTo>
                      <a:pt x="260509" y="263045"/>
                    </a:lnTo>
                    <a:lnTo>
                      <a:pt x="294408" y="263045"/>
                    </a:lnTo>
                    <a:lnTo>
                      <a:pt x="293846" y="237328"/>
                    </a:lnTo>
                    <a:cubicBezTo>
                      <a:pt x="293962" y="234867"/>
                      <a:pt x="293773" y="232400"/>
                      <a:pt x="293284" y="229984"/>
                    </a:cubicBezTo>
                    <a:lnTo>
                      <a:pt x="293284" y="229413"/>
                    </a:lnTo>
                    <a:cubicBezTo>
                      <a:pt x="293284" y="227717"/>
                      <a:pt x="292713" y="225460"/>
                      <a:pt x="292713" y="223764"/>
                    </a:cubicBezTo>
                    <a:cubicBezTo>
                      <a:pt x="286177" y="188989"/>
                      <a:pt x="255782" y="163812"/>
                      <a:pt x="220399" y="163862"/>
                    </a:cubicBezTo>
                    <a:cubicBezTo>
                      <a:pt x="211205" y="164031"/>
                      <a:pt x="203614" y="156716"/>
                      <a:pt x="203444" y="147522"/>
                    </a:cubicBezTo>
                    <a:cubicBezTo>
                      <a:pt x="203441" y="147318"/>
                      <a:pt x="203441" y="147112"/>
                      <a:pt x="203444" y="146907"/>
                    </a:cubicBezTo>
                    <a:lnTo>
                      <a:pt x="203444" y="141221"/>
                    </a:lnTo>
                    <a:cubicBezTo>
                      <a:pt x="203356" y="110054"/>
                      <a:pt x="178118" y="84808"/>
                      <a:pt x="146952" y="84709"/>
                    </a:cubicBezTo>
                    <a:cubicBezTo>
                      <a:pt x="137758" y="84878"/>
                      <a:pt x="130167" y="77563"/>
                      <a:pt x="129997" y="68370"/>
                    </a:cubicBezTo>
                    <a:cubicBezTo>
                      <a:pt x="129993" y="68165"/>
                      <a:pt x="129993" y="67959"/>
                      <a:pt x="129997" y="67754"/>
                    </a:cubicBezTo>
                    <a:cubicBezTo>
                      <a:pt x="131502" y="31873"/>
                      <a:pt x="103635" y="1564"/>
                      <a:pt x="67753" y="58"/>
                    </a:cubicBezTo>
                    <a:cubicBezTo>
                      <a:pt x="31871" y="-1447"/>
                      <a:pt x="1562" y="26421"/>
                      <a:pt x="57" y="62303"/>
                    </a:cubicBezTo>
                    <a:cubicBezTo>
                      <a:pt x="-19" y="64120"/>
                      <a:pt x="-19" y="65938"/>
                      <a:pt x="57" y="67754"/>
                    </a:cubicBezTo>
                    <a:cubicBezTo>
                      <a:pt x="67" y="69726"/>
                      <a:pt x="305" y="71593"/>
                      <a:pt x="457" y="73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pic>
            <p:nvPicPr>
              <p:cNvPr id="42" name="Grafika 41" descr="Samochód">
                <a:extLst>
                  <a:ext uri="{FF2B5EF4-FFF2-40B4-BE49-F238E27FC236}">
                    <a16:creationId xmlns:a16="http://schemas.microsoft.com/office/drawing/2014/main" id="{D6EB8393-094E-425F-95DE-80D6E1373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297940" y="39512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2BB0AFD4-5777-4A32-9329-D3F8D9849BEF}"/>
                </a:ext>
              </a:extLst>
            </p:cNvPr>
            <p:cNvGrpSpPr>
              <a:grpSpLocks noChangeAspect="1"/>
            </p:cNvGrpSpPr>
            <p:nvPr/>
          </p:nvGrpSpPr>
          <p:grpSpPr>
            <a:xfrm rot="2395758">
              <a:off x="3387547" y="2178980"/>
              <a:ext cx="142673" cy="283326"/>
              <a:chOff x="3310062" y="2585541"/>
              <a:chExt cx="336550" cy="668338"/>
            </a:xfrm>
            <a:grpFill/>
          </p:grpSpPr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58C0B2B1-864A-46AE-A4CC-299FFACF8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999" y="2783979"/>
                <a:ext cx="320675" cy="438150"/>
              </a:xfrm>
              <a:custGeom>
                <a:avLst/>
                <a:gdLst>
                  <a:gd name="T0" fmla="*/ 7 w 403"/>
                  <a:gd name="T1" fmla="*/ 81 h 552"/>
                  <a:gd name="T2" fmla="*/ 1 w 403"/>
                  <a:gd name="T3" fmla="*/ 97 h 552"/>
                  <a:gd name="T4" fmla="*/ 2 w 403"/>
                  <a:gd name="T5" fmla="*/ 121 h 552"/>
                  <a:gd name="T6" fmla="*/ 0 w 403"/>
                  <a:gd name="T7" fmla="*/ 154 h 552"/>
                  <a:gd name="T8" fmla="*/ 3 w 403"/>
                  <a:gd name="T9" fmla="*/ 173 h 552"/>
                  <a:gd name="T10" fmla="*/ 1 w 403"/>
                  <a:gd name="T11" fmla="*/ 195 h 552"/>
                  <a:gd name="T12" fmla="*/ 6 w 403"/>
                  <a:gd name="T13" fmla="*/ 228 h 552"/>
                  <a:gd name="T14" fmla="*/ 0 w 403"/>
                  <a:gd name="T15" fmla="*/ 255 h 552"/>
                  <a:gd name="T16" fmla="*/ 1 w 403"/>
                  <a:gd name="T17" fmla="*/ 293 h 552"/>
                  <a:gd name="T18" fmla="*/ 3 w 403"/>
                  <a:gd name="T19" fmla="*/ 321 h 552"/>
                  <a:gd name="T20" fmla="*/ 0 w 403"/>
                  <a:gd name="T21" fmla="*/ 351 h 552"/>
                  <a:gd name="T22" fmla="*/ 3 w 403"/>
                  <a:gd name="T23" fmla="*/ 380 h 552"/>
                  <a:gd name="T24" fmla="*/ 0 w 403"/>
                  <a:gd name="T25" fmla="*/ 399 h 552"/>
                  <a:gd name="T26" fmla="*/ 3 w 403"/>
                  <a:gd name="T27" fmla="*/ 427 h 552"/>
                  <a:gd name="T28" fmla="*/ 1 w 403"/>
                  <a:gd name="T29" fmla="*/ 456 h 552"/>
                  <a:gd name="T30" fmla="*/ 7 w 403"/>
                  <a:gd name="T31" fmla="*/ 471 h 552"/>
                  <a:gd name="T32" fmla="*/ 403 w 403"/>
                  <a:gd name="T33" fmla="*/ 552 h 552"/>
                  <a:gd name="T34" fmla="*/ 397 w 403"/>
                  <a:gd name="T35" fmla="*/ 471 h 552"/>
                  <a:gd name="T36" fmla="*/ 402 w 403"/>
                  <a:gd name="T37" fmla="*/ 456 h 552"/>
                  <a:gd name="T38" fmla="*/ 400 w 403"/>
                  <a:gd name="T39" fmla="*/ 427 h 552"/>
                  <a:gd name="T40" fmla="*/ 403 w 403"/>
                  <a:gd name="T41" fmla="*/ 395 h 552"/>
                  <a:gd name="T42" fmla="*/ 400 w 403"/>
                  <a:gd name="T43" fmla="*/ 380 h 552"/>
                  <a:gd name="T44" fmla="*/ 403 w 403"/>
                  <a:gd name="T45" fmla="*/ 351 h 552"/>
                  <a:gd name="T46" fmla="*/ 400 w 403"/>
                  <a:gd name="T47" fmla="*/ 321 h 552"/>
                  <a:gd name="T48" fmla="*/ 402 w 403"/>
                  <a:gd name="T49" fmla="*/ 293 h 552"/>
                  <a:gd name="T50" fmla="*/ 403 w 403"/>
                  <a:gd name="T51" fmla="*/ 255 h 552"/>
                  <a:gd name="T52" fmla="*/ 397 w 403"/>
                  <a:gd name="T53" fmla="*/ 228 h 552"/>
                  <a:gd name="T54" fmla="*/ 402 w 403"/>
                  <a:gd name="T55" fmla="*/ 195 h 552"/>
                  <a:gd name="T56" fmla="*/ 400 w 403"/>
                  <a:gd name="T57" fmla="*/ 173 h 552"/>
                  <a:gd name="T58" fmla="*/ 403 w 403"/>
                  <a:gd name="T59" fmla="*/ 152 h 552"/>
                  <a:gd name="T60" fmla="*/ 401 w 403"/>
                  <a:gd name="T61" fmla="*/ 121 h 552"/>
                  <a:gd name="T62" fmla="*/ 402 w 403"/>
                  <a:gd name="T63" fmla="*/ 97 h 552"/>
                  <a:gd name="T64" fmla="*/ 397 w 403"/>
                  <a:gd name="T65" fmla="*/ 81 h 552"/>
                  <a:gd name="T66" fmla="*/ 186 w 403"/>
                  <a:gd name="T67" fmla="*/ 449 h 552"/>
                  <a:gd name="T68" fmla="*/ 36 w 403"/>
                  <a:gd name="T69" fmla="*/ 460 h 552"/>
                  <a:gd name="T70" fmla="*/ 36 w 403"/>
                  <a:gd name="T71" fmla="*/ 432 h 552"/>
                  <a:gd name="T72" fmla="*/ 186 w 403"/>
                  <a:gd name="T73" fmla="*/ 449 h 552"/>
                  <a:gd name="T74" fmla="*/ 41 w 403"/>
                  <a:gd name="T75" fmla="*/ 412 h 552"/>
                  <a:gd name="T76" fmla="*/ 33 w 403"/>
                  <a:gd name="T77" fmla="*/ 387 h 552"/>
                  <a:gd name="T78" fmla="*/ 186 w 403"/>
                  <a:gd name="T79" fmla="*/ 395 h 552"/>
                  <a:gd name="T80" fmla="*/ 41 w 403"/>
                  <a:gd name="T81" fmla="*/ 364 h 552"/>
                  <a:gd name="T82" fmla="*/ 30 w 403"/>
                  <a:gd name="T83" fmla="*/ 342 h 552"/>
                  <a:gd name="T84" fmla="*/ 186 w 403"/>
                  <a:gd name="T85" fmla="*/ 342 h 552"/>
                  <a:gd name="T86" fmla="*/ 173 w 403"/>
                  <a:gd name="T87" fmla="*/ 314 h 552"/>
                  <a:gd name="T88" fmla="*/ 29 w 403"/>
                  <a:gd name="T89" fmla="*/ 298 h 552"/>
                  <a:gd name="T90" fmla="*/ 182 w 403"/>
                  <a:gd name="T91" fmla="*/ 289 h 552"/>
                  <a:gd name="T92" fmla="*/ 186 w 403"/>
                  <a:gd name="T93" fmla="*/ 259 h 552"/>
                  <a:gd name="T94" fmla="*/ 30 w 403"/>
                  <a:gd name="T95" fmla="*/ 259 h 552"/>
                  <a:gd name="T96" fmla="*/ 36 w 403"/>
                  <a:gd name="T97" fmla="*/ 238 h 552"/>
                  <a:gd name="T98" fmla="*/ 186 w 403"/>
                  <a:gd name="T99" fmla="*/ 250 h 552"/>
                  <a:gd name="T100" fmla="*/ 41 w 403"/>
                  <a:gd name="T101" fmla="*/ 218 h 552"/>
                  <a:gd name="T102" fmla="*/ 33 w 403"/>
                  <a:gd name="T103" fmla="*/ 192 h 552"/>
                  <a:gd name="T104" fmla="*/ 186 w 403"/>
                  <a:gd name="T105" fmla="*/ 200 h 552"/>
                  <a:gd name="T106" fmla="*/ 41 w 403"/>
                  <a:gd name="T107" fmla="*/ 169 h 552"/>
                  <a:gd name="T108" fmla="*/ 30 w 403"/>
                  <a:gd name="T109" fmla="*/ 147 h 552"/>
                  <a:gd name="T110" fmla="*/ 186 w 403"/>
                  <a:gd name="T111" fmla="*/ 147 h 552"/>
                  <a:gd name="T112" fmla="*/ 173 w 403"/>
                  <a:gd name="T113" fmla="*/ 121 h 552"/>
                  <a:gd name="T114" fmla="*/ 29 w 403"/>
                  <a:gd name="T115" fmla="*/ 103 h 552"/>
                  <a:gd name="T116" fmla="*/ 182 w 403"/>
                  <a:gd name="T117" fmla="*/ 9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3" h="552">
                    <a:moveTo>
                      <a:pt x="0" y="0"/>
                    </a:move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21"/>
                    </a:lnTo>
                    <a:lnTo>
                      <a:pt x="3" y="126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1" y="147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7" y="180"/>
                    </a:lnTo>
                    <a:lnTo>
                      <a:pt x="7" y="180"/>
                    </a:lnTo>
                    <a:lnTo>
                      <a:pt x="3" y="184"/>
                    </a:lnTo>
                    <a:lnTo>
                      <a:pt x="2" y="190"/>
                    </a:lnTo>
                    <a:lnTo>
                      <a:pt x="1" y="195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1" y="212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3" y="232"/>
                    </a:lnTo>
                    <a:lnTo>
                      <a:pt x="2" y="238"/>
                    </a:lnTo>
                    <a:lnTo>
                      <a:pt x="1" y="244"/>
                    </a:lnTo>
                    <a:lnTo>
                      <a:pt x="0" y="250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1" y="261"/>
                    </a:lnTo>
                    <a:lnTo>
                      <a:pt x="2" y="266"/>
                    </a:lnTo>
                    <a:lnTo>
                      <a:pt x="3" y="271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82"/>
                    </a:lnTo>
                    <a:lnTo>
                      <a:pt x="2" y="287"/>
                    </a:lnTo>
                    <a:lnTo>
                      <a:pt x="1" y="293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0" y="30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9"/>
                    </a:lnTo>
                    <a:lnTo>
                      <a:pt x="2" y="314"/>
                    </a:lnTo>
                    <a:lnTo>
                      <a:pt x="3" y="321"/>
                    </a:lnTo>
                    <a:lnTo>
                      <a:pt x="6" y="325"/>
                    </a:lnTo>
                    <a:lnTo>
                      <a:pt x="6" y="325"/>
                    </a:lnTo>
                    <a:lnTo>
                      <a:pt x="3" y="330"/>
                    </a:lnTo>
                    <a:lnTo>
                      <a:pt x="2" y="336"/>
                    </a:lnTo>
                    <a:lnTo>
                      <a:pt x="1" y="341"/>
                    </a:lnTo>
                    <a:lnTo>
                      <a:pt x="0" y="347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2" y="363"/>
                    </a:lnTo>
                    <a:lnTo>
                      <a:pt x="3" y="369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3" y="379"/>
                    </a:lnTo>
                    <a:lnTo>
                      <a:pt x="3" y="379"/>
                    </a:lnTo>
                    <a:lnTo>
                      <a:pt x="3" y="380"/>
                    </a:lnTo>
                    <a:lnTo>
                      <a:pt x="3" y="380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1" y="406"/>
                    </a:lnTo>
                    <a:lnTo>
                      <a:pt x="2" y="412"/>
                    </a:lnTo>
                    <a:lnTo>
                      <a:pt x="3" y="417"/>
                    </a:lnTo>
                    <a:lnTo>
                      <a:pt x="6" y="422"/>
                    </a:lnTo>
                    <a:lnTo>
                      <a:pt x="6" y="422"/>
                    </a:lnTo>
                    <a:lnTo>
                      <a:pt x="3" y="427"/>
                    </a:lnTo>
                    <a:lnTo>
                      <a:pt x="2" y="432"/>
                    </a:lnTo>
                    <a:lnTo>
                      <a:pt x="1" y="439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1" y="456"/>
                    </a:lnTo>
                    <a:lnTo>
                      <a:pt x="1" y="456"/>
                    </a:lnTo>
                    <a:lnTo>
                      <a:pt x="1" y="458"/>
                    </a:lnTo>
                    <a:lnTo>
                      <a:pt x="1" y="458"/>
                    </a:lnTo>
                    <a:lnTo>
                      <a:pt x="3" y="464"/>
                    </a:lnTo>
                    <a:lnTo>
                      <a:pt x="3" y="464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7" y="471"/>
                    </a:lnTo>
                    <a:lnTo>
                      <a:pt x="7" y="471"/>
                    </a:lnTo>
                    <a:lnTo>
                      <a:pt x="3" y="477"/>
                    </a:lnTo>
                    <a:lnTo>
                      <a:pt x="2" y="482"/>
                    </a:lnTo>
                    <a:lnTo>
                      <a:pt x="1" y="487"/>
                    </a:lnTo>
                    <a:lnTo>
                      <a:pt x="0" y="493"/>
                    </a:lnTo>
                    <a:lnTo>
                      <a:pt x="0" y="498"/>
                    </a:lnTo>
                    <a:lnTo>
                      <a:pt x="0" y="552"/>
                    </a:lnTo>
                    <a:lnTo>
                      <a:pt x="403" y="552"/>
                    </a:lnTo>
                    <a:lnTo>
                      <a:pt x="403" y="498"/>
                    </a:lnTo>
                    <a:lnTo>
                      <a:pt x="403" y="493"/>
                    </a:lnTo>
                    <a:lnTo>
                      <a:pt x="403" y="493"/>
                    </a:lnTo>
                    <a:lnTo>
                      <a:pt x="402" y="487"/>
                    </a:lnTo>
                    <a:lnTo>
                      <a:pt x="401" y="482"/>
                    </a:lnTo>
                    <a:lnTo>
                      <a:pt x="400" y="477"/>
                    </a:lnTo>
                    <a:lnTo>
                      <a:pt x="397" y="471"/>
                    </a:lnTo>
                    <a:lnTo>
                      <a:pt x="397" y="471"/>
                    </a:lnTo>
                    <a:lnTo>
                      <a:pt x="400" y="465"/>
                    </a:lnTo>
                    <a:lnTo>
                      <a:pt x="400" y="465"/>
                    </a:lnTo>
                    <a:lnTo>
                      <a:pt x="400" y="464"/>
                    </a:lnTo>
                    <a:lnTo>
                      <a:pt x="400" y="464"/>
                    </a:lnTo>
                    <a:lnTo>
                      <a:pt x="402" y="458"/>
                    </a:lnTo>
                    <a:lnTo>
                      <a:pt x="402" y="458"/>
                    </a:lnTo>
                    <a:lnTo>
                      <a:pt x="402" y="456"/>
                    </a:lnTo>
                    <a:lnTo>
                      <a:pt x="402" y="456"/>
                    </a:lnTo>
                    <a:lnTo>
                      <a:pt x="403" y="449"/>
                    </a:lnTo>
                    <a:lnTo>
                      <a:pt x="403" y="449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2" y="439"/>
                    </a:lnTo>
                    <a:lnTo>
                      <a:pt x="401" y="432"/>
                    </a:lnTo>
                    <a:lnTo>
                      <a:pt x="400" y="427"/>
                    </a:lnTo>
                    <a:lnTo>
                      <a:pt x="397" y="422"/>
                    </a:lnTo>
                    <a:lnTo>
                      <a:pt x="397" y="422"/>
                    </a:lnTo>
                    <a:lnTo>
                      <a:pt x="400" y="417"/>
                    </a:lnTo>
                    <a:lnTo>
                      <a:pt x="401" y="412"/>
                    </a:lnTo>
                    <a:lnTo>
                      <a:pt x="402" y="406"/>
                    </a:lnTo>
                    <a:lnTo>
                      <a:pt x="403" y="401"/>
                    </a:lnTo>
                    <a:lnTo>
                      <a:pt x="403" y="399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2" y="388"/>
                    </a:lnTo>
                    <a:lnTo>
                      <a:pt x="402" y="388"/>
                    </a:lnTo>
                    <a:lnTo>
                      <a:pt x="402" y="387"/>
                    </a:lnTo>
                    <a:lnTo>
                      <a:pt x="402" y="387"/>
                    </a:lnTo>
                    <a:lnTo>
                      <a:pt x="400" y="380"/>
                    </a:lnTo>
                    <a:lnTo>
                      <a:pt x="400" y="380"/>
                    </a:lnTo>
                    <a:lnTo>
                      <a:pt x="400" y="379"/>
                    </a:lnTo>
                    <a:lnTo>
                      <a:pt x="400" y="379"/>
                    </a:lnTo>
                    <a:lnTo>
                      <a:pt x="397" y="374"/>
                    </a:lnTo>
                    <a:lnTo>
                      <a:pt x="397" y="374"/>
                    </a:lnTo>
                    <a:lnTo>
                      <a:pt x="400" y="369"/>
                    </a:lnTo>
                    <a:lnTo>
                      <a:pt x="401" y="363"/>
                    </a:lnTo>
                    <a:lnTo>
                      <a:pt x="402" y="357"/>
                    </a:lnTo>
                    <a:lnTo>
                      <a:pt x="403" y="351"/>
                    </a:lnTo>
                    <a:lnTo>
                      <a:pt x="403" y="347"/>
                    </a:lnTo>
                    <a:lnTo>
                      <a:pt x="403" y="347"/>
                    </a:lnTo>
                    <a:lnTo>
                      <a:pt x="402" y="341"/>
                    </a:lnTo>
                    <a:lnTo>
                      <a:pt x="401" y="336"/>
                    </a:lnTo>
                    <a:lnTo>
                      <a:pt x="400" y="330"/>
                    </a:lnTo>
                    <a:lnTo>
                      <a:pt x="397" y="325"/>
                    </a:lnTo>
                    <a:lnTo>
                      <a:pt x="397" y="325"/>
                    </a:lnTo>
                    <a:lnTo>
                      <a:pt x="400" y="321"/>
                    </a:lnTo>
                    <a:lnTo>
                      <a:pt x="401" y="314"/>
                    </a:lnTo>
                    <a:lnTo>
                      <a:pt x="402" y="309"/>
                    </a:lnTo>
                    <a:lnTo>
                      <a:pt x="403" y="303"/>
                    </a:lnTo>
                    <a:lnTo>
                      <a:pt x="403" y="302"/>
                    </a:lnTo>
                    <a:lnTo>
                      <a:pt x="403" y="299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2" y="293"/>
                    </a:lnTo>
                    <a:lnTo>
                      <a:pt x="401" y="287"/>
                    </a:lnTo>
                    <a:lnTo>
                      <a:pt x="400" y="282"/>
                    </a:lnTo>
                    <a:lnTo>
                      <a:pt x="397" y="276"/>
                    </a:lnTo>
                    <a:lnTo>
                      <a:pt x="397" y="276"/>
                    </a:lnTo>
                    <a:lnTo>
                      <a:pt x="400" y="271"/>
                    </a:lnTo>
                    <a:lnTo>
                      <a:pt x="401" y="266"/>
                    </a:lnTo>
                    <a:lnTo>
                      <a:pt x="402" y="261"/>
                    </a:lnTo>
                    <a:lnTo>
                      <a:pt x="403" y="255"/>
                    </a:lnTo>
                    <a:lnTo>
                      <a:pt x="403" y="254"/>
                    </a:lnTo>
                    <a:lnTo>
                      <a:pt x="403" y="251"/>
                    </a:lnTo>
                    <a:lnTo>
                      <a:pt x="403" y="250"/>
                    </a:lnTo>
                    <a:lnTo>
                      <a:pt x="403" y="250"/>
                    </a:lnTo>
                    <a:lnTo>
                      <a:pt x="402" y="244"/>
                    </a:lnTo>
                    <a:lnTo>
                      <a:pt x="401" y="238"/>
                    </a:lnTo>
                    <a:lnTo>
                      <a:pt x="400" y="232"/>
                    </a:lnTo>
                    <a:lnTo>
                      <a:pt x="397" y="228"/>
                    </a:lnTo>
                    <a:lnTo>
                      <a:pt x="397" y="228"/>
                    </a:lnTo>
                    <a:lnTo>
                      <a:pt x="400" y="223"/>
                    </a:lnTo>
                    <a:lnTo>
                      <a:pt x="401" y="217"/>
                    </a:lnTo>
                    <a:lnTo>
                      <a:pt x="402" y="212"/>
                    </a:lnTo>
                    <a:lnTo>
                      <a:pt x="403" y="206"/>
                    </a:lnTo>
                    <a:lnTo>
                      <a:pt x="403" y="202"/>
                    </a:lnTo>
                    <a:lnTo>
                      <a:pt x="403" y="202"/>
                    </a:lnTo>
                    <a:lnTo>
                      <a:pt x="402" y="195"/>
                    </a:lnTo>
                    <a:lnTo>
                      <a:pt x="401" y="190"/>
                    </a:lnTo>
                    <a:lnTo>
                      <a:pt x="400" y="184"/>
                    </a:lnTo>
                    <a:lnTo>
                      <a:pt x="397" y="180"/>
                    </a:lnTo>
                    <a:lnTo>
                      <a:pt x="397" y="180"/>
                    </a:lnTo>
                    <a:lnTo>
                      <a:pt x="400" y="174"/>
                    </a:lnTo>
                    <a:lnTo>
                      <a:pt x="400" y="174"/>
                    </a:lnTo>
                    <a:lnTo>
                      <a:pt x="400" y="173"/>
                    </a:lnTo>
                    <a:lnTo>
                      <a:pt x="400" y="173"/>
                    </a:lnTo>
                    <a:lnTo>
                      <a:pt x="402" y="166"/>
                    </a:lnTo>
                    <a:lnTo>
                      <a:pt x="402" y="166"/>
                    </a:lnTo>
                    <a:lnTo>
                      <a:pt x="402" y="165"/>
                    </a:lnTo>
                    <a:lnTo>
                      <a:pt x="402" y="165"/>
                    </a:lnTo>
                    <a:lnTo>
                      <a:pt x="403" y="157"/>
                    </a:lnTo>
                    <a:lnTo>
                      <a:pt x="403" y="157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402" y="147"/>
                    </a:lnTo>
                    <a:lnTo>
                      <a:pt x="401" y="141"/>
                    </a:lnTo>
                    <a:lnTo>
                      <a:pt x="400" y="136"/>
                    </a:lnTo>
                    <a:lnTo>
                      <a:pt x="397" y="131"/>
                    </a:lnTo>
                    <a:lnTo>
                      <a:pt x="397" y="131"/>
                    </a:lnTo>
                    <a:lnTo>
                      <a:pt x="400" y="126"/>
                    </a:lnTo>
                    <a:lnTo>
                      <a:pt x="401" y="121"/>
                    </a:lnTo>
                    <a:lnTo>
                      <a:pt x="402" y="114"/>
                    </a:lnTo>
                    <a:lnTo>
                      <a:pt x="403" y="108"/>
                    </a:lnTo>
                    <a:lnTo>
                      <a:pt x="403" y="108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2" y="97"/>
                    </a:lnTo>
                    <a:lnTo>
                      <a:pt x="402" y="97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397" y="81"/>
                    </a:lnTo>
                    <a:lnTo>
                      <a:pt x="397" y="81"/>
                    </a:lnTo>
                    <a:lnTo>
                      <a:pt x="400" y="76"/>
                    </a:lnTo>
                    <a:lnTo>
                      <a:pt x="401" y="71"/>
                    </a:lnTo>
                    <a:lnTo>
                      <a:pt x="402" y="66"/>
                    </a:lnTo>
                    <a:lnTo>
                      <a:pt x="403" y="60"/>
                    </a:lnTo>
                    <a:lnTo>
                      <a:pt x="403" y="56"/>
                    </a:lnTo>
                    <a:lnTo>
                      <a:pt x="403" y="0"/>
                    </a:lnTo>
                    <a:lnTo>
                      <a:pt x="0" y="0"/>
                    </a:lnTo>
                    <a:close/>
                    <a:moveTo>
                      <a:pt x="186" y="449"/>
                    </a:moveTo>
                    <a:lnTo>
                      <a:pt x="186" y="449"/>
                    </a:lnTo>
                    <a:lnTo>
                      <a:pt x="186" y="454"/>
                    </a:lnTo>
                    <a:lnTo>
                      <a:pt x="182" y="458"/>
                    </a:lnTo>
                    <a:lnTo>
                      <a:pt x="178" y="460"/>
                    </a:lnTo>
                    <a:lnTo>
                      <a:pt x="173" y="461"/>
                    </a:lnTo>
                    <a:lnTo>
                      <a:pt x="41" y="461"/>
                    </a:lnTo>
                    <a:lnTo>
                      <a:pt x="41" y="461"/>
                    </a:lnTo>
                    <a:lnTo>
                      <a:pt x="36" y="460"/>
                    </a:lnTo>
                    <a:lnTo>
                      <a:pt x="33" y="458"/>
                    </a:lnTo>
                    <a:lnTo>
                      <a:pt x="30" y="454"/>
                    </a:lnTo>
                    <a:lnTo>
                      <a:pt x="29" y="449"/>
                    </a:lnTo>
                    <a:lnTo>
                      <a:pt x="29" y="445"/>
                    </a:lnTo>
                    <a:lnTo>
                      <a:pt x="29" y="445"/>
                    </a:lnTo>
                    <a:lnTo>
                      <a:pt x="30" y="440"/>
                    </a:lnTo>
                    <a:lnTo>
                      <a:pt x="33" y="436"/>
                    </a:lnTo>
                    <a:lnTo>
                      <a:pt x="36" y="432"/>
                    </a:lnTo>
                    <a:lnTo>
                      <a:pt x="41" y="432"/>
                    </a:lnTo>
                    <a:lnTo>
                      <a:pt x="173" y="432"/>
                    </a:lnTo>
                    <a:lnTo>
                      <a:pt x="173" y="432"/>
                    </a:lnTo>
                    <a:lnTo>
                      <a:pt x="178" y="432"/>
                    </a:lnTo>
                    <a:lnTo>
                      <a:pt x="182" y="436"/>
                    </a:lnTo>
                    <a:lnTo>
                      <a:pt x="186" y="440"/>
                    </a:lnTo>
                    <a:lnTo>
                      <a:pt x="186" y="445"/>
                    </a:lnTo>
                    <a:lnTo>
                      <a:pt x="186" y="449"/>
                    </a:lnTo>
                    <a:close/>
                    <a:moveTo>
                      <a:pt x="186" y="399"/>
                    </a:moveTo>
                    <a:lnTo>
                      <a:pt x="186" y="399"/>
                    </a:lnTo>
                    <a:lnTo>
                      <a:pt x="186" y="404"/>
                    </a:lnTo>
                    <a:lnTo>
                      <a:pt x="182" y="408"/>
                    </a:lnTo>
                    <a:lnTo>
                      <a:pt x="178" y="412"/>
                    </a:lnTo>
                    <a:lnTo>
                      <a:pt x="173" y="412"/>
                    </a:lnTo>
                    <a:lnTo>
                      <a:pt x="41" y="412"/>
                    </a:lnTo>
                    <a:lnTo>
                      <a:pt x="41" y="412"/>
                    </a:lnTo>
                    <a:lnTo>
                      <a:pt x="36" y="412"/>
                    </a:lnTo>
                    <a:lnTo>
                      <a:pt x="33" y="408"/>
                    </a:lnTo>
                    <a:lnTo>
                      <a:pt x="30" y="404"/>
                    </a:lnTo>
                    <a:lnTo>
                      <a:pt x="29" y="399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30" y="390"/>
                    </a:lnTo>
                    <a:lnTo>
                      <a:pt x="33" y="387"/>
                    </a:lnTo>
                    <a:lnTo>
                      <a:pt x="36" y="384"/>
                    </a:lnTo>
                    <a:lnTo>
                      <a:pt x="41" y="383"/>
                    </a:lnTo>
                    <a:lnTo>
                      <a:pt x="173" y="383"/>
                    </a:lnTo>
                    <a:lnTo>
                      <a:pt x="173" y="383"/>
                    </a:lnTo>
                    <a:lnTo>
                      <a:pt x="178" y="384"/>
                    </a:lnTo>
                    <a:lnTo>
                      <a:pt x="182" y="387"/>
                    </a:lnTo>
                    <a:lnTo>
                      <a:pt x="186" y="390"/>
                    </a:lnTo>
                    <a:lnTo>
                      <a:pt x="186" y="395"/>
                    </a:lnTo>
                    <a:lnTo>
                      <a:pt x="186" y="399"/>
                    </a:lnTo>
                    <a:close/>
                    <a:moveTo>
                      <a:pt x="186" y="351"/>
                    </a:moveTo>
                    <a:lnTo>
                      <a:pt x="186" y="351"/>
                    </a:lnTo>
                    <a:lnTo>
                      <a:pt x="186" y="356"/>
                    </a:lnTo>
                    <a:lnTo>
                      <a:pt x="182" y="360"/>
                    </a:lnTo>
                    <a:lnTo>
                      <a:pt x="178" y="363"/>
                    </a:lnTo>
                    <a:lnTo>
                      <a:pt x="173" y="364"/>
                    </a:lnTo>
                    <a:lnTo>
                      <a:pt x="41" y="364"/>
                    </a:lnTo>
                    <a:lnTo>
                      <a:pt x="41" y="364"/>
                    </a:lnTo>
                    <a:lnTo>
                      <a:pt x="36" y="363"/>
                    </a:lnTo>
                    <a:lnTo>
                      <a:pt x="33" y="360"/>
                    </a:lnTo>
                    <a:lnTo>
                      <a:pt x="30" y="356"/>
                    </a:lnTo>
                    <a:lnTo>
                      <a:pt x="29" y="351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0" y="342"/>
                    </a:lnTo>
                    <a:lnTo>
                      <a:pt x="33" y="338"/>
                    </a:lnTo>
                    <a:lnTo>
                      <a:pt x="36" y="335"/>
                    </a:lnTo>
                    <a:lnTo>
                      <a:pt x="41" y="335"/>
                    </a:lnTo>
                    <a:lnTo>
                      <a:pt x="173" y="335"/>
                    </a:lnTo>
                    <a:lnTo>
                      <a:pt x="173" y="335"/>
                    </a:lnTo>
                    <a:lnTo>
                      <a:pt x="178" y="335"/>
                    </a:lnTo>
                    <a:lnTo>
                      <a:pt x="182" y="338"/>
                    </a:lnTo>
                    <a:lnTo>
                      <a:pt x="186" y="342"/>
                    </a:lnTo>
                    <a:lnTo>
                      <a:pt x="186" y="347"/>
                    </a:lnTo>
                    <a:lnTo>
                      <a:pt x="186" y="351"/>
                    </a:lnTo>
                    <a:close/>
                    <a:moveTo>
                      <a:pt x="186" y="302"/>
                    </a:moveTo>
                    <a:lnTo>
                      <a:pt x="186" y="302"/>
                    </a:lnTo>
                    <a:lnTo>
                      <a:pt x="186" y="307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3" y="314"/>
                    </a:lnTo>
                    <a:lnTo>
                      <a:pt x="41" y="314"/>
                    </a:lnTo>
                    <a:lnTo>
                      <a:pt x="41" y="314"/>
                    </a:lnTo>
                    <a:lnTo>
                      <a:pt x="36" y="314"/>
                    </a:lnTo>
                    <a:lnTo>
                      <a:pt x="33" y="312"/>
                    </a:lnTo>
                    <a:lnTo>
                      <a:pt x="30" y="307"/>
                    </a:lnTo>
                    <a:lnTo>
                      <a:pt x="29" y="302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30" y="293"/>
                    </a:lnTo>
                    <a:lnTo>
                      <a:pt x="33" y="289"/>
                    </a:lnTo>
                    <a:lnTo>
                      <a:pt x="36" y="287"/>
                    </a:lnTo>
                    <a:lnTo>
                      <a:pt x="41" y="285"/>
                    </a:lnTo>
                    <a:lnTo>
                      <a:pt x="173" y="285"/>
                    </a:lnTo>
                    <a:lnTo>
                      <a:pt x="173" y="285"/>
                    </a:lnTo>
                    <a:lnTo>
                      <a:pt x="178" y="287"/>
                    </a:lnTo>
                    <a:lnTo>
                      <a:pt x="182" y="289"/>
                    </a:lnTo>
                    <a:lnTo>
                      <a:pt x="186" y="293"/>
                    </a:lnTo>
                    <a:lnTo>
                      <a:pt x="186" y="298"/>
                    </a:lnTo>
                    <a:lnTo>
                      <a:pt x="186" y="302"/>
                    </a:lnTo>
                    <a:close/>
                    <a:moveTo>
                      <a:pt x="186" y="250"/>
                    </a:move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9"/>
                    </a:lnTo>
                    <a:lnTo>
                      <a:pt x="182" y="263"/>
                    </a:lnTo>
                    <a:lnTo>
                      <a:pt x="178" y="265"/>
                    </a:lnTo>
                    <a:lnTo>
                      <a:pt x="173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6" y="265"/>
                    </a:lnTo>
                    <a:lnTo>
                      <a:pt x="33" y="263"/>
                    </a:lnTo>
                    <a:lnTo>
                      <a:pt x="30" y="25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30" y="245"/>
                    </a:lnTo>
                    <a:lnTo>
                      <a:pt x="33" y="241"/>
                    </a:lnTo>
                    <a:lnTo>
                      <a:pt x="36" y="238"/>
                    </a:lnTo>
                    <a:lnTo>
                      <a:pt x="41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8" y="238"/>
                    </a:lnTo>
                    <a:lnTo>
                      <a:pt x="182" y="241"/>
                    </a:lnTo>
                    <a:lnTo>
                      <a:pt x="186" y="245"/>
                    </a:lnTo>
                    <a:lnTo>
                      <a:pt x="186" y="250"/>
                    </a:lnTo>
                    <a:lnTo>
                      <a:pt x="186" y="250"/>
                    </a:lnTo>
                    <a:close/>
                    <a:moveTo>
                      <a:pt x="186" y="206"/>
                    </a:moveTo>
                    <a:lnTo>
                      <a:pt x="186" y="206"/>
                    </a:lnTo>
                    <a:lnTo>
                      <a:pt x="186" y="209"/>
                    </a:lnTo>
                    <a:lnTo>
                      <a:pt x="182" y="214"/>
                    </a:lnTo>
                    <a:lnTo>
                      <a:pt x="178" y="217"/>
                    </a:lnTo>
                    <a:lnTo>
                      <a:pt x="173" y="218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6" y="217"/>
                    </a:lnTo>
                    <a:lnTo>
                      <a:pt x="33" y="214"/>
                    </a:lnTo>
                    <a:lnTo>
                      <a:pt x="30" y="209"/>
                    </a:lnTo>
                    <a:lnTo>
                      <a:pt x="29" y="206"/>
                    </a:lnTo>
                    <a:lnTo>
                      <a:pt x="29" y="200"/>
                    </a:lnTo>
                    <a:lnTo>
                      <a:pt x="29" y="200"/>
                    </a:lnTo>
                    <a:lnTo>
                      <a:pt x="30" y="195"/>
                    </a:lnTo>
                    <a:lnTo>
                      <a:pt x="33" y="192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173" y="188"/>
                    </a:lnTo>
                    <a:lnTo>
                      <a:pt x="173" y="188"/>
                    </a:lnTo>
                    <a:lnTo>
                      <a:pt x="178" y="189"/>
                    </a:lnTo>
                    <a:lnTo>
                      <a:pt x="182" y="192"/>
                    </a:lnTo>
                    <a:lnTo>
                      <a:pt x="186" y="195"/>
                    </a:lnTo>
                    <a:lnTo>
                      <a:pt x="186" y="200"/>
                    </a:lnTo>
                    <a:lnTo>
                      <a:pt x="186" y="206"/>
                    </a:lnTo>
                    <a:close/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61"/>
                    </a:lnTo>
                    <a:lnTo>
                      <a:pt x="182" y="165"/>
                    </a:lnTo>
                    <a:lnTo>
                      <a:pt x="178" y="168"/>
                    </a:lnTo>
                    <a:lnTo>
                      <a:pt x="173" y="169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30" y="161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9" y="152"/>
                    </a:lnTo>
                    <a:lnTo>
                      <a:pt x="30" y="147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8" y="141"/>
                    </a:lnTo>
                    <a:lnTo>
                      <a:pt x="182" y="143"/>
                    </a:lnTo>
                    <a:lnTo>
                      <a:pt x="186" y="147"/>
                    </a:lnTo>
                    <a:lnTo>
                      <a:pt x="186" y="152"/>
                    </a:lnTo>
                    <a:lnTo>
                      <a:pt x="186" y="156"/>
                    </a:lnTo>
                    <a:close/>
                    <a:moveTo>
                      <a:pt x="186" y="108"/>
                    </a:moveTo>
                    <a:lnTo>
                      <a:pt x="186" y="108"/>
                    </a:lnTo>
                    <a:lnTo>
                      <a:pt x="186" y="113"/>
                    </a:lnTo>
                    <a:lnTo>
                      <a:pt x="182" y="117"/>
                    </a:lnTo>
                    <a:lnTo>
                      <a:pt x="178" y="119"/>
                    </a:lnTo>
                    <a:lnTo>
                      <a:pt x="173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36" y="119"/>
                    </a:lnTo>
                    <a:lnTo>
                      <a:pt x="33" y="117"/>
                    </a:lnTo>
                    <a:lnTo>
                      <a:pt x="30" y="113"/>
                    </a:lnTo>
                    <a:lnTo>
                      <a:pt x="29" y="108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8" y="92"/>
                    </a:lnTo>
                    <a:lnTo>
                      <a:pt x="182" y="94"/>
                    </a:lnTo>
                    <a:lnTo>
                      <a:pt x="186" y="98"/>
                    </a:lnTo>
                    <a:lnTo>
                      <a:pt x="186" y="103"/>
                    </a:lnTo>
                    <a:lnTo>
                      <a:pt x="18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Rectangle 18">
                <a:extLst>
                  <a:ext uri="{FF2B5EF4-FFF2-40B4-BE49-F238E27FC236}">
                    <a16:creationId xmlns:a16="http://schemas.microsoft.com/office/drawing/2014/main" id="{3C512535-629C-4C9A-98A2-749B8A2FA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062" y="3234829"/>
                <a:ext cx="3365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BD92817D-A86B-4997-9580-CA0BFDD76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062" y="2585541"/>
                <a:ext cx="336550" cy="187325"/>
              </a:xfrm>
              <a:custGeom>
                <a:avLst/>
                <a:gdLst>
                  <a:gd name="T0" fmla="*/ 378 w 424"/>
                  <a:gd name="T1" fmla="*/ 212 h 236"/>
                  <a:gd name="T2" fmla="*/ 378 w 424"/>
                  <a:gd name="T3" fmla="*/ 212 h 236"/>
                  <a:gd name="T4" fmla="*/ 373 w 424"/>
                  <a:gd name="T5" fmla="*/ 196 h 236"/>
                  <a:gd name="T6" fmla="*/ 366 w 424"/>
                  <a:gd name="T7" fmla="*/ 180 h 236"/>
                  <a:gd name="T8" fmla="*/ 357 w 424"/>
                  <a:gd name="T9" fmla="*/ 163 h 236"/>
                  <a:gd name="T10" fmla="*/ 345 w 424"/>
                  <a:gd name="T11" fmla="*/ 145 h 236"/>
                  <a:gd name="T12" fmla="*/ 333 w 424"/>
                  <a:gd name="T13" fmla="*/ 128 h 236"/>
                  <a:gd name="T14" fmla="*/ 317 w 424"/>
                  <a:gd name="T15" fmla="*/ 110 h 236"/>
                  <a:gd name="T16" fmla="*/ 301 w 424"/>
                  <a:gd name="T17" fmla="*/ 93 h 236"/>
                  <a:gd name="T18" fmla="*/ 283 w 424"/>
                  <a:gd name="T19" fmla="*/ 77 h 236"/>
                  <a:gd name="T20" fmla="*/ 283 w 424"/>
                  <a:gd name="T21" fmla="*/ 77 h 236"/>
                  <a:gd name="T22" fmla="*/ 267 w 424"/>
                  <a:gd name="T23" fmla="*/ 63 h 236"/>
                  <a:gd name="T24" fmla="*/ 252 w 424"/>
                  <a:gd name="T25" fmla="*/ 52 h 236"/>
                  <a:gd name="T26" fmla="*/ 235 w 424"/>
                  <a:gd name="T27" fmla="*/ 40 h 236"/>
                  <a:gd name="T28" fmla="*/ 220 w 424"/>
                  <a:gd name="T29" fmla="*/ 31 h 236"/>
                  <a:gd name="T30" fmla="*/ 204 w 424"/>
                  <a:gd name="T31" fmla="*/ 22 h 236"/>
                  <a:gd name="T32" fmla="*/ 188 w 424"/>
                  <a:gd name="T33" fmla="*/ 16 h 236"/>
                  <a:gd name="T34" fmla="*/ 173 w 424"/>
                  <a:gd name="T35" fmla="*/ 10 h 236"/>
                  <a:gd name="T36" fmla="*/ 158 w 424"/>
                  <a:gd name="T37" fmla="*/ 5 h 236"/>
                  <a:gd name="T38" fmla="*/ 144 w 424"/>
                  <a:gd name="T39" fmla="*/ 2 h 236"/>
                  <a:gd name="T40" fmla="*/ 130 w 424"/>
                  <a:gd name="T41" fmla="*/ 0 h 236"/>
                  <a:gd name="T42" fmla="*/ 118 w 424"/>
                  <a:gd name="T43" fmla="*/ 0 h 236"/>
                  <a:gd name="T44" fmla="*/ 106 w 424"/>
                  <a:gd name="T45" fmla="*/ 0 h 236"/>
                  <a:gd name="T46" fmla="*/ 95 w 424"/>
                  <a:gd name="T47" fmla="*/ 2 h 236"/>
                  <a:gd name="T48" fmla="*/ 85 w 424"/>
                  <a:gd name="T49" fmla="*/ 6 h 236"/>
                  <a:gd name="T50" fmla="*/ 77 w 424"/>
                  <a:gd name="T51" fmla="*/ 11 h 236"/>
                  <a:gd name="T52" fmla="*/ 69 w 424"/>
                  <a:gd name="T53" fmla="*/ 19 h 236"/>
                  <a:gd name="T54" fmla="*/ 69 w 424"/>
                  <a:gd name="T55" fmla="*/ 19 h 236"/>
                  <a:gd name="T56" fmla="*/ 63 w 424"/>
                  <a:gd name="T57" fmla="*/ 26 h 236"/>
                  <a:gd name="T58" fmla="*/ 59 w 424"/>
                  <a:gd name="T59" fmla="*/ 35 h 236"/>
                  <a:gd name="T60" fmla="*/ 57 w 424"/>
                  <a:gd name="T61" fmla="*/ 44 h 236"/>
                  <a:gd name="T62" fmla="*/ 57 w 424"/>
                  <a:gd name="T63" fmla="*/ 55 h 236"/>
                  <a:gd name="T64" fmla="*/ 57 w 424"/>
                  <a:gd name="T65" fmla="*/ 66 h 236"/>
                  <a:gd name="T66" fmla="*/ 59 w 424"/>
                  <a:gd name="T67" fmla="*/ 78 h 236"/>
                  <a:gd name="T68" fmla="*/ 62 w 424"/>
                  <a:gd name="T69" fmla="*/ 91 h 236"/>
                  <a:gd name="T70" fmla="*/ 67 w 424"/>
                  <a:gd name="T71" fmla="*/ 104 h 236"/>
                  <a:gd name="T72" fmla="*/ 72 w 424"/>
                  <a:gd name="T73" fmla="*/ 116 h 236"/>
                  <a:gd name="T74" fmla="*/ 80 w 424"/>
                  <a:gd name="T75" fmla="*/ 130 h 236"/>
                  <a:gd name="T76" fmla="*/ 88 w 424"/>
                  <a:gd name="T77" fmla="*/ 144 h 236"/>
                  <a:gd name="T78" fmla="*/ 97 w 424"/>
                  <a:gd name="T79" fmla="*/ 158 h 236"/>
                  <a:gd name="T80" fmla="*/ 107 w 424"/>
                  <a:gd name="T81" fmla="*/ 172 h 236"/>
                  <a:gd name="T82" fmla="*/ 120 w 424"/>
                  <a:gd name="T83" fmla="*/ 186 h 236"/>
                  <a:gd name="T84" fmla="*/ 133 w 424"/>
                  <a:gd name="T85" fmla="*/ 198 h 236"/>
                  <a:gd name="T86" fmla="*/ 147 w 424"/>
                  <a:gd name="T87" fmla="*/ 212 h 236"/>
                  <a:gd name="T88" fmla="*/ 0 w 424"/>
                  <a:gd name="T89" fmla="*/ 212 h 236"/>
                  <a:gd name="T90" fmla="*/ 0 w 424"/>
                  <a:gd name="T91" fmla="*/ 236 h 236"/>
                  <a:gd name="T92" fmla="*/ 424 w 424"/>
                  <a:gd name="T93" fmla="*/ 236 h 236"/>
                  <a:gd name="T94" fmla="*/ 424 w 424"/>
                  <a:gd name="T95" fmla="*/ 212 h 236"/>
                  <a:gd name="T96" fmla="*/ 378 w 424"/>
                  <a:gd name="T97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236">
                    <a:moveTo>
                      <a:pt x="378" y="212"/>
                    </a:moveTo>
                    <a:lnTo>
                      <a:pt x="378" y="212"/>
                    </a:lnTo>
                    <a:lnTo>
                      <a:pt x="373" y="196"/>
                    </a:lnTo>
                    <a:lnTo>
                      <a:pt x="366" y="180"/>
                    </a:lnTo>
                    <a:lnTo>
                      <a:pt x="357" y="163"/>
                    </a:lnTo>
                    <a:lnTo>
                      <a:pt x="345" y="145"/>
                    </a:lnTo>
                    <a:lnTo>
                      <a:pt x="333" y="128"/>
                    </a:lnTo>
                    <a:lnTo>
                      <a:pt x="317" y="110"/>
                    </a:lnTo>
                    <a:lnTo>
                      <a:pt x="301" y="93"/>
                    </a:lnTo>
                    <a:lnTo>
                      <a:pt x="283" y="77"/>
                    </a:lnTo>
                    <a:lnTo>
                      <a:pt x="283" y="77"/>
                    </a:lnTo>
                    <a:lnTo>
                      <a:pt x="267" y="63"/>
                    </a:lnTo>
                    <a:lnTo>
                      <a:pt x="252" y="52"/>
                    </a:lnTo>
                    <a:lnTo>
                      <a:pt x="235" y="40"/>
                    </a:lnTo>
                    <a:lnTo>
                      <a:pt x="220" y="31"/>
                    </a:lnTo>
                    <a:lnTo>
                      <a:pt x="204" y="22"/>
                    </a:lnTo>
                    <a:lnTo>
                      <a:pt x="188" y="16"/>
                    </a:lnTo>
                    <a:lnTo>
                      <a:pt x="173" y="10"/>
                    </a:lnTo>
                    <a:lnTo>
                      <a:pt x="158" y="5"/>
                    </a:lnTo>
                    <a:lnTo>
                      <a:pt x="144" y="2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95" y="2"/>
                    </a:lnTo>
                    <a:lnTo>
                      <a:pt x="85" y="6"/>
                    </a:lnTo>
                    <a:lnTo>
                      <a:pt x="77" y="1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3" y="26"/>
                    </a:lnTo>
                    <a:lnTo>
                      <a:pt x="59" y="35"/>
                    </a:lnTo>
                    <a:lnTo>
                      <a:pt x="57" y="44"/>
                    </a:lnTo>
                    <a:lnTo>
                      <a:pt x="57" y="55"/>
                    </a:lnTo>
                    <a:lnTo>
                      <a:pt x="57" y="66"/>
                    </a:lnTo>
                    <a:lnTo>
                      <a:pt x="59" y="78"/>
                    </a:lnTo>
                    <a:lnTo>
                      <a:pt x="62" y="91"/>
                    </a:lnTo>
                    <a:lnTo>
                      <a:pt x="67" y="104"/>
                    </a:lnTo>
                    <a:lnTo>
                      <a:pt x="72" y="116"/>
                    </a:lnTo>
                    <a:lnTo>
                      <a:pt x="80" y="130"/>
                    </a:lnTo>
                    <a:lnTo>
                      <a:pt x="88" y="144"/>
                    </a:lnTo>
                    <a:lnTo>
                      <a:pt x="97" y="158"/>
                    </a:lnTo>
                    <a:lnTo>
                      <a:pt x="107" y="172"/>
                    </a:lnTo>
                    <a:lnTo>
                      <a:pt x="120" y="186"/>
                    </a:lnTo>
                    <a:lnTo>
                      <a:pt x="133" y="198"/>
                    </a:lnTo>
                    <a:lnTo>
                      <a:pt x="147" y="212"/>
                    </a:lnTo>
                    <a:lnTo>
                      <a:pt x="0" y="212"/>
                    </a:lnTo>
                    <a:lnTo>
                      <a:pt x="0" y="236"/>
                    </a:lnTo>
                    <a:lnTo>
                      <a:pt x="424" y="236"/>
                    </a:lnTo>
                    <a:lnTo>
                      <a:pt x="424" y="212"/>
                    </a:lnTo>
                    <a:lnTo>
                      <a:pt x="37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pic>
          <p:nvPicPr>
            <p:cNvPr id="48" name="Grafika 47" descr="Skórka banana">
              <a:extLst>
                <a:ext uri="{FF2B5EF4-FFF2-40B4-BE49-F238E27FC236}">
                  <a16:creationId xmlns:a16="http://schemas.microsoft.com/office/drawing/2014/main" id="{00B92682-859A-4172-A889-F125AB53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149197" y="1905920"/>
              <a:ext cx="254992" cy="254992"/>
            </a:xfrm>
            <a:prstGeom prst="rect">
              <a:avLst/>
            </a:prstGeom>
          </p:spPr>
        </p:pic>
      </p:grpSp>
      <p:grpSp>
        <p:nvGrpSpPr>
          <p:cNvPr id="6" name="Grupa 5" descr="Niedogodności bliskiej lokalizacji parku narodowego&#10;&#10;Obraz przedstawia niedogodność z bliskiej lokalizacji parku narodowego:  obecność zwierząt, zwierzyny - 10%.&#10;">
            <a:extLst>
              <a:ext uri="{FF2B5EF4-FFF2-40B4-BE49-F238E27FC236}">
                <a16:creationId xmlns:a16="http://schemas.microsoft.com/office/drawing/2014/main" id="{0D11A657-0E43-4EAB-AA65-C1EFF004CA8E}"/>
              </a:ext>
            </a:extLst>
          </p:cNvPr>
          <p:cNvGrpSpPr/>
          <p:nvPr/>
        </p:nvGrpSpPr>
        <p:grpSpPr>
          <a:xfrm>
            <a:off x="5831118" y="1813217"/>
            <a:ext cx="757576" cy="481163"/>
            <a:chOff x="5831118" y="1813217"/>
            <a:chExt cx="757576" cy="481163"/>
          </a:xfrm>
        </p:grpSpPr>
        <p:pic>
          <p:nvPicPr>
            <p:cNvPr id="50" name="Grafika 49" descr="Wilk z wypełnieniem pełnym">
              <a:extLst>
                <a:ext uri="{FF2B5EF4-FFF2-40B4-BE49-F238E27FC236}">
                  <a16:creationId xmlns:a16="http://schemas.microsoft.com/office/drawing/2014/main" id="{47644FAE-AB11-41C3-87B6-7441AB0AC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831118" y="1887641"/>
              <a:ext cx="406739" cy="406739"/>
            </a:xfrm>
            <a:prstGeom prst="rect">
              <a:avLst/>
            </a:prstGeom>
          </p:spPr>
        </p:pic>
        <p:pic>
          <p:nvPicPr>
            <p:cNvPr id="7" name="Grafika 6" descr="Historyczny z wypełnieniem pełnym">
              <a:extLst>
                <a:ext uri="{FF2B5EF4-FFF2-40B4-BE49-F238E27FC236}">
                  <a16:creationId xmlns:a16="http://schemas.microsoft.com/office/drawing/2014/main" id="{02BC8620-B088-4356-B920-DFF9FD94A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54188" y="1813217"/>
              <a:ext cx="334506" cy="334506"/>
            </a:xfrm>
            <a:prstGeom prst="rect">
              <a:avLst/>
            </a:prstGeom>
          </p:spPr>
        </p:pic>
      </p:grpSp>
      <p:pic>
        <p:nvPicPr>
          <p:cNvPr id="20" name="Grafika 19" descr="Niedogodności bliskiej lokalizacji parku narodowego&#10;&#10;Obraz przedstawia niedogodność z bliskiej lokalizacji parku narodowego: trudności w transporcie, mało dostępnych dróg - 10%.&#10;&#10;">
            <a:extLst>
              <a:ext uri="{FF2B5EF4-FFF2-40B4-BE49-F238E27FC236}">
                <a16:creationId xmlns:a16="http://schemas.microsoft.com/office/drawing/2014/main" id="{054AF3D5-8476-4EB1-8CBB-D424D9F33A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90723" y="1813217"/>
            <a:ext cx="494585" cy="494585"/>
          </a:xfrm>
          <a:prstGeom prst="rect">
            <a:avLst/>
          </a:prstGeom>
        </p:spPr>
      </p:pic>
      <p:sp>
        <p:nvSpPr>
          <p:cNvPr id="63" name="Prostokąt: zaokrąglone rogi 62">
            <a:extLst>
              <a:ext uri="{FF2B5EF4-FFF2-40B4-BE49-F238E27FC236}">
                <a16:creationId xmlns:a16="http://schemas.microsoft.com/office/drawing/2014/main" id="{DF4FAC6F-BF42-4AF0-BE12-CDC4D99D3AA1}"/>
              </a:ext>
            </a:extLst>
          </p:cNvPr>
          <p:cNvSpPr/>
          <p:nvPr/>
        </p:nvSpPr>
        <p:spPr>
          <a:xfrm>
            <a:off x="1978735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56E0DD44-CA38-4E86-AE03-39ED22436186}"/>
              </a:ext>
            </a:extLst>
          </p:cNvPr>
          <p:cNvSpPr/>
          <p:nvPr/>
        </p:nvSpPr>
        <p:spPr>
          <a:xfrm>
            <a:off x="3349427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68" name="Prostokąt: zaokrąglone rogi 67">
            <a:extLst>
              <a:ext uri="{FF2B5EF4-FFF2-40B4-BE49-F238E27FC236}">
                <a16:creationId xmlns:a16="http://schemas.microsoft.com/office/drawing/2014/main" id="{0701525A-83F7-466A-A94C-111D2907594E}"/>
              </a:ext>
            </a:extLst>
          </p:cNvPr>
          <p:cNvSpPr/>
          <p:nvPr/>
        </p:nvSpPr>
        <p:spPr>
          <a:xfrm>
            <a:off x="6090811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6E01798A-AD1D-4233-8E38-DD0C320FC765}"/>
              </a:ext>
            </a:extLst>
          </p:cNvPr>
          <p:cNvSpPr/>
          <p:nvPr/>
        </p:nvSpPr>
        <p:spPr>
          <a:xfrm>
            <a:off x="4720119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70" name="Prostokąt: zaokrąglone rogi 69">
            <a:extLst>
              <a:ext uri="{FF2B5EF4-FFF2-40B4-BE49-F238E27FC236}">
                <a16:creationId xmlns:a16="http://schemas.microsoft.com/office/drawing/2014/main" id="{8D7F04C7-7401-49EF-806A-6115572E5D64}"/>
              </a:ext>
            </a:extLst>
          </p:cNvPr>
          <p:cNvSpPr/>
          <p:nvPr/>
        </p:nvSpPr>
        <p:spPr>
          <a:xfrm>
            <a:off x="7461501" y="3330357"/>
            <a:ext cx="1349444" cy="1910757"/>
          </a:xfrm>
          <a:prstGeom prst="roundRect">
            <a:avLst>
              <a:gd name="adj" fmla="val 17701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/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9AAE30B1-1033-40BC-AAFD-4F47AB312C99}"/>
              </a:ext>
            </a:extLst>
          </p:cNvPr>
          <p:cNvSpPr txBox="1"/>
          <p:nvPr/>
        </p:nvSpPr>
        <p:spPr>
          <a:xfrm>
            <a:off x="1879492" y="1443106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</p:spTree>
    <p:extLst>
      <p:ext uri="{BB962C8B-B14F-4D97-AF65-F5344CB8AC3E}">
        <p14:creationId xmlns:p14="http://schemas.microsoft.com/office/powerpoint/2010/main" val="100159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Wykres 49">
            <a:extLst>
              <a:ext uri="{FF2B5EF4-FFF2-40B4-BE49-F238E27FC236}">
                <a16:creationId xmlns:a16="http://schemas.microsoft.com/office/drawing/2014/main" id="{E6D150CE-90DA-420D-B2FA-20F82DBC6E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197989"/>
              </p:ext>
            </p:extLst>
          </p:nvPr>
        </p:nvGraphicFramePr>
        <p:xfrm>
          <a:off x="680484" y="2003062"/>
          <a:ext cx="8814390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Niedogodności bliskiej lokalizacji parku narodowego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6. Jakie według Pan(i) mogą być niedogodności bliskiej lokalizacji parku narodowego?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Zazielenienie przestrzeni miejskiej</a:t>
            </a:r>
          </a:p>
        </p:txBody>
      </p:sp>
      <p:graphicFrame>
        <p:nvGraphicFramePr>
          <p:cNvPr id="64" name="Tabela 63">
            <a:extLst>
              <a:ext uri="{FF2B5EF4-FFF2-40B4-BE49-F238E27FC236}">
                <a16:creationId xmlns:a16="http://schemas.microsoft.com/office/drawing/2014/main" id="{8225A4F3-5FB3-4203-ABF0-55C61B57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31395"/>
              </p:ext>
            </p:extLst>
          </p:nvPr>
        </p:nvGraphicFramePr>
        <p:xfrm>
          <a:off x="755574" y="3567783"/>
          <a:ext cx="7751565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13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 ma niedogodności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Niedogodności spowodowane dużą liczbą turystów np. korki na drogach, większe zaśmiecanie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Ograniczenia możliwości inwestowania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Obecność zwierząt,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zwierzyny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Trudności w transporcie,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mało dostępnych dróg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sp>
        <p:nvSpPr>
          <p:cNvPr id="35" name="Symbol zastępczy tekstu 7">
            <a:extLst>
              <a:ext uri="{FF2B5EF4-FFF2-40B4-BE49-F238E27FC236}">
                <a16:creationId xmlns:a16="http://schemas.microsoft.com/office/drawing/2014/main" id="{CDDB88E6-65AF-4829-A65B-E9E2C7F3CBA6}"/>
              </a:ext>
            </a:extLst>
          </p:cNvPr>
          <p:cNvSpPr txBox="1">
            <a:spLocks/>
          </p:cNvSpPr>
          <p:nvPr/>
        </p:nvSpPr>
        <p:spPr>
          <a:xfrm>
            <a:off x="302733" y="5517256"/>
            <a:ext cx="8517738" cy="322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wykształcenie: podstawowe, gimnazjalne: n=33, zasadnicze zawodowe: n=79, średnie: n=404, wyższe: n=483.</a:t>
            </a:r>
          </a:p>
        </p:txBody>
      </p:sp>
      <p:grpSp>
        <p:nvGrpSpPr>
          <p:cNvPr id="34" name="Grafika 6">
            <a:extLst>
              <a:ext uri="{FF2B5EF4-FFF2-40B4-BE49-F238E27FC236}">
                <a16:creationId xmlns:a16="http://schemas.microsoft.com/office/drawing/2014/main" id="{868D817C-16CA-4226-B034-2F38E874C8EE}"/>
              </a:ext>
            </a:extLst>
          </p:cNvPr>
          <p:cNvGrpSpPr/>
          <p:nvPr/>
        </p:nvGrpSpPr>
        <p:grpSpPr>
          <a:xfrm>
            <a:off x="7995262" y="1718460"/>
            <a:ext cx="593198" cy="326531"/>
            <a:chOff x="4156710" y="3200400"/>
            <a:chExt cx="830579" cy="457199"/>
          </a:xfrm>
          <a:solidFill>
            <a:srgbClr val="BFBFBF"/>
          </a:solidFill>
        </p:grpSpPr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CD43A31A-CACC-4D9E-A706-35297A252EE2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39A3BACB-26EB-4D13-8C9D-DD3582BF6BC6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6B049E64-CB2D-4C62-B89D-B44F276CA8FC}"/>
              </a:ext>
            </a:extLst>
          </p:cNvPr>
          <p:cNvGrpSpPr/>
          <p:nvPr/>
        </p:nvGrpSpPr>
        <p:grpSpPr>
          <a:xfrm>
            <a:off x="5674431" y="1528583"/>
            <a:ext cx="2617430" cy="663176"/>
            <a:chOff x="5749428" y="825256"/>
            <a:chExt cx="2617430" cy="663176"/>
          </a:xfrm>
        </p:grpSpPr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E9FF799F-CEF9-417A-839B-120E33E317B1}"/>
                </a:ext>
              </a:extLst>
            </p:cNvPr>
            <p:cNvGrpSpPr/>
            <p:nvPr/>
          </p:nvGrpSpPr>
          <p:grpSpPr>
            <a:xfrm>
              <a:off x="6543970" y="825256"/>
              <a:ext cx="1822888" cy="663176"/>
              <a:chOff x="7219059" y="1423626"/>
              <a:chExt cx="1822888" cy="663176"/>
            </a:xfrm>
          </p:grpSpPr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07E99303-8279-48AB-AA65-86E937F81B63}"/>
                  </a:ext>
                </a:extLst>
              </p:cNvPr>
              <p:cNvSpPr txBox="1"/>
              <p:nvPr/>
            </p:nvSpPr>
            <p:spPr>
              <a:xfrm>
                <a:off x="7248444" y="1572055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Zasadnicze zawodowe</a:t>
                </a:r>
              </a:p>
            </p:txBody>
          </p:sp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3BA3EEF6-E9FF-4C5B-92A4-037A58EDC363}"/>
                  </a:ext>
                </a:extLst>
              </p:cNvPr>
              <p:cNvSpPr txBox="1"/>
              <p:nvPr/>
            </p:nvSpPr>
            <p:spPr>
              <a:xfrm>
                <a:off x="7248444" y="1707230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Średnie</a:t>
                </a:r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8D132B35-DA0A-4581-BE57-0901082942BB}"/>
                  </a:ext>
                </a:extLst>
              </p:cNvPr>
              <p:cNvSpPr txBox="1"/>
              <p:nvPr/>
            </p:nvSpPr>
            <p:spPr>
              <a:xfrm>
                <a:off x="7248444" y="1423626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Podstawowe, gimnazjalne</a:t>
                </a:r>
                <a:endParaRPr lang="pl-PL" sz="10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B9CE18ED-0D4D-434C-AEB1-58A146BC1BF1}"/>
                  </a:ext>
                </a:extLst>
              </p:cNvPr>
              <p:cNvSpPr/>
              <p:nvPr/>
            </p:nvSpPr>
            <p:spPr>
              <a:xfrm rot="16200000">
                <a:off x="7216411" y="1489339"/>
                <a:ext cx="83119" cy="77824"/>
              </a:xfrm>
              <a:prstGeom prst="rect">
                <a:avLst/>
              </a:prstGeom>
              <a:solidFill>
                <a:srgbClr val="566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rostokąt 43">
                <a:extLst>
                  <a:ext uri="{FF2B5EF4-FFF2-40B4-BE49-F238E27FC236}">
                    <a16:creationId xmlns:a16="http://schemas.microsoft.com/office/drawing/2014/main" id="{E00E839C-2B94-4CD5-BA33-9832AB16C00B}"/>
                  </a:ext>
                </a:extLst>
              </p:cNvPr>
              <p:cNvSpPr/>
              <p:nvPr/>
            </p:nvSpPr>
            <p:spPr>
              <a:xfrm rot="16200000">
                <a:off x="7216413" y="1629168"/>
                <a:ext cx="83119" cy="77824"/>
              </a:xfrm>
              <a:prstGeom prst="rect">
                <a:avLst/>
              </a:prstGeom>
              <a:solidFill>
                <a:srgbClr val="9EA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rostokąt 44">
                <a:extLst>
                  <a:ext uri="{FF2B5EF4-FFF2-40B4-BE49-F238E27FC236}">
                    <a16:creationId xmlns:a16="http://schemas.microsoft.com/office/drawing/2014/main" id="{CE138993-E1A2-464E-B09B-CA4B41FB5C85}"/>
                  </a:ext>
                </a:extLst>
              </p:cNvPr>
              <p:cNvSpPr/>
              <p:nvPr/>
            </p:nvSpPr>
            <p:spPr>
              <a:xfrm rot="16200000">
                <a:off x="7216414" y="1766515"/>
                <a:ext cx="83119" cy="77824"/>
              </a:xfrm>
              <a:prstGeom prst="rect">
                <a:avLst/>
              </a:prstGeom>
              <a:solidFill>
                <a:srgbClr val="FFEA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DFFA44C-7A8A-4A5C-80D5-89498D231635}"/>
                  </a:ext>
                </a:extLst>
              </p:cNvPr>
              <p:cNvSpPr txBox="1"/>
              <p:nvPr/>
            </p:nvSpPr>
            <p:spPr>
              <a:xfrm>
                <a:off x="7248444" y="1840581"/>
                <a:ext cx="179350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/>
                  <a:t>Wyższe</a:t>
                </a:r>
              </a:p>
            </p:txBody>
          </p:sp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A856B01E-99AB-4D54-963B-B8E13A29281E}"/>
                  </a:ext>
                </a:extLst>
              </p:cNvPr>
              <p:cNvSpPr/>
              <p:nvPr/>
            </p:nvSpPr>
            <p:spPr>
              <a:xfrm rot="16200000">
                <a:off x="7216411" y="1899866"/>
                <a:ext cx="83119" cy="77824"/>
              </a:xfrm>
              <a:prstGeom prst="rect">
                <a:avLst/>
              </a:prstGeom>
              <a:solidFill>
                <a:srgbClr val="5F60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253FA652-696B-4CEE-B29E-21D74B07CE2D}"/>
                </a:ext>
              </a:extLst>
            </p:cNvPr>
            <p:cNvSpPr txBox="1"/>
            <p:nvPr/>
          </p:nvSpPr>
          <p:spPr>
            <a:xfrm>
              <a:off x="5756468" y="966240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4C86CAD2-AB3F-4068-9CFE-6300B9CD18FE}"/>
                </a:ext>
              </a:extLst>
            </p:cNvPr>
            <p:cNvSpPr/>
            <p:nvPr/>
          </p:nvSpPr>
          <p:spPr>
            <a:xfrm rot="16200000">
              <a:off x="5746780" y="1047576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606B1731-D520-4A04-840A-99E14EBB9980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4414650" y="4626199"/>
            <a:ext cx="465304" cy="432000"/>
            <a:chOff x="8140700" y="0"/>
            <a:chExt cx="1250950" cy="1244601"/>
          </a:xfrm>
          <a:solidFill>
            <a:srgbClr val="DC143B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D2D6B393-5EBE-4B91-86C3-66641FF3D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0"/>
              <a:ext cx="1250950" cy="1079500"/>
            </a:xfrm>
            <a:custGeom>
              <a:avLst/>
              <a:gdLst>
                <a:gd name="T0" fmla="*/ 2710 w 3149"/>
                <a:gd name="T1" fmla="*/ 1070 h 2719"/>
                <a:gd name="T2" fmla="*/ 2513 w 3149"/>
                <a:gd name="T3" fmla="*/ 872 h 2719"/>
                <a:gd name="T4" fmla="*/ 1330 w 3149"/>
                <a:gd name="T5" fmla="*/ 2107 h 2719"/>
                <a:gd name="T6" fmla="*/ 949 w 3149"/>
                <a:gd name="T7" fmla="*/ 1720 h 2719"/>
                <a:gd name="T8" fmla="*/ 949 w 3149"/>
                <a:gd name="T9" fmla="*/ 1720 h 2719"/>
                <a:gd name="T10" fmla="*/ 0 w 3149"/>
                <a:gd name="T11" fmla="*/ 2719 h 2719"/>
                <a:gd name="T12" fmla="*/ 0 w 3149"/>
                <a:gd name="T13" fmla="*/ 2236 h 2719"/>
                <a:gd name="T14" fmla="*/ 942 w 3149"/>
                <a:gd name="T15" fmla="*/ 1243 h 2719"/>
                <a:gd name="T16" fmla="*/ 1330 w 3149"/>
                <a:gd name="T17" fmla="*/ 1630 h 2719"/>
                <a:gd name="T18" fmla="*/ 1330 w 3149"/>
                <a:gd name="T19" fmla="*/ 1630 h 2719"/>
                <a:gd name="T20" fmla="*/ 1716 w 3149"/>
                <a:gd name="T21" fmla="*/ 1227 h 2719"/>
                <a:gd name="T22" fmla="*/ 2031 w 3149"/>
                <a:gd name="T23" fmla="*/ 898 h 2719"/>
                <a:gd name="T24" fmla="*/ 2278 w 3149"/>
                <a:gd name="T25" fmla="*/ 638 h 2719"/>
                <a:gd name="T26" fmla="*/ 2079 w 3149"/>
                <a:gd name="T27" fmla="*/ 439 h 2719"/>
                <a:gd name="T28" fmla="*/ 3149 w 3149"/>
                <a:gd name="T29" fmla="*/ 0 h 2719"/>
                <a:gd name="T30" fmla="*/ 2710 w 3149"/>
                <a:gd name="T31" fmla="*/ 107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9" h="2719">
                  <a:moveTo>
                    <a:pt x="2710" y="1070"/>
                  </a:moveTo>
                  <a:lnTo>
                    <a:pt x="2513" y="872"/>
                  </a:lnTo>
                  <a:lnTo>
                    <a:pt x="1330" y="2107"/>
                  </a:lnTo>
                  <a:lnTo>
                    <a:pt x="949" y="1720"/>
                  </a:lnTo>
                  <a:lnTo>
                    <a:pt x="949" y="1720"/>
                  </a:lnTo>
                  <a:lnTo>
                    <a:pt x="0" y="2719"/>
                  </a:lnTo>
                  <a:lnTo>
                    <a:pt x="0" y="2236"/>
                  </a:lnTo>
                  <a:lnTo>
                    <a:pt x="942" y="1243"/>
                  </a:lnTo>
                  <a:lnTo>
                    <a:pt x="1330" y="1630"/>
                  </a:lnTo>
                  <a:lnTo>
                    <a:pt x="1330" y="1630"/>
                  </a:lnTo>
                  <a:lnTo>
                    <a:pt x="1716" y="1227"/>
                  </a:lnTo>
                  <a:lnTo>
                    <a:pt x="2031" y="898"/>
                  </a:lnTo>
                  <a:lnTo>
                    <a:pt x="2278" y="638"/>
                  </a:lnTo>
                  <a:lnTo>
                    <a:pt x="2079" y="439"/>
                  </a:lnTo>
                  <a:lnTo>
                    <a:pt x="3149" y="0"/>
                  </a:lnTo>
                  <a:lnTo>
                    <a:pt x="2710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E314767F-40F9-4C09-90F6-A7F1C1C493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449263"/>
              <a:ext cx="990600" cy="795338"/>
            </a:xfrm>
            <a:custGeom>
              <a:avLst/>
              <a:gdLst>
                <a:gd name="T0" fmla="*/ 0 w 2495"/>
                <a:gd name="T1" fmla="*/ 1830 h 2004"/>
                <a:gd name="T2" fmla="*/ 0 w 2495"/>
                <a:gd name="T3" fmla="*/ 2004 h 2004"/>
                <a:gd name="T4" fmla="*/ 499 w 2495"/>
                <a:gd name="T5" fmla="*/ 2004 h 2004"/>
                <a:gd name="T6" fmla="*/ 499 w 2495"/>
                <a:gd name="T7" fmla="*/ 1303 h 2004"/>
                <a:gd name="T8" fmla="*/ 499 w 2495"/>
                <a:gd name="T9" fmla="*/ 1303 h 2004"/>
                <a:gd name="T10" fmla="*/ 0 w 2495"/>
                <a:gd name="T11" fmla="*/ 1830 h 2004"/>
                <a:gd name="T12" fmla="*/ 0 w 2495"/>
                <a:gd name="T13" fmla="*/ 1830 h 2004"/>
                <a:gd name="T14" fmla="*/ 1829 w 2495"/>
                <a:gd name="T15" fmla="*/ 698 h 2004"/>
                <a:gd name="T16" fmla="*/ 1829 w 2495"/>
                <a:gd name="T17" fmla="*/ 2004 h 2004"/>
                <a:gd name="T18" fmla="*/ 1331 w 2495"/>
                <a:gd name="T19" fmla="*/ 2004 h 2004"/>
                <a:gd name="T20" fmla="*/ 1331 w 2495"/>
                <a:gd name="T21" fmla="*/ 1221 h 2004"/>
                <a:gd name="T22" fmla="*/ 1829 w 2495"/>
                <a:gd name="T23" fmla="*/ 698 h 2004"/>
                <a:gd name="T24" fmla="*/ 1165 w 2495"/>
                <a:gd name="T25" fmla="*/ 1042 h 2004"/>
                <a:gd name="T26" fmla="*/ 1165 w 2495"/>
                <a:gd name="T27" fmla="*/ 2004 h 2004"/>
                <a:gd name="T28" fmla="*/ 665 w 2495"/>
                <a:gd name="T29" fmla="*/ 2004 h 2004"/>
                <a:gd name="T30" fmla="*/ 665 w 2495"/>
                <a:gd name="T31" fmla="*/ 1128 h 2004"/>
                <a:gd name="T32" fmla="*/ 665 w 2495"/>
                <a:gd name="T33" fmla="*/ 1128 h 2004"/>
                <a:gd name="T34" fmla="*/ 951 w 2495"/>
                <a:gd name="T35" fmla="*/ 827 h 2004"/>
                <a:gd name="T36" fmla="*/ 1165 w 2495"/>
                <a:gd name="T37" fmla="*/ 1042 h 2004"/>
                <a:gd name="T38" fmla="*/ 2495 w 2495"/>
                <a:gd name="T39" fmla="*/ 0 h 2004"/>
                <a:gd name="T40" fmla="*/ 2495 w 2495"/>
                <a:gd name="T41" fmla="*/ 2004 h 2004"/>
                <a:gd name="T42" fmla="*/ 1996 w 2495"/>
                <a:gd name="T43" fmla="*/ 2004 h 2004"/>
                <a:gd name="T44" fmla="*/ 1996 w 2495"/>
                <a:gd name="T45" fmla="*/ 523 h 2004"/>
                <a:gd name="T46" fmla="*/ 2495 w 2495"/>
                <a:gd name="T47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5" h="2004">
                  <a:moveTo>
                    <a:pt x="0" y="1830"/>
                  </a:moveTo>
                  <a:lnTo>
                    <a:pt x="0" y="2004"/>
                  </a:lnTo>
                  <a:lnTo>
                    <a:pt x="499" y="2004"/>
                  </a:lnTo>
                  <a:lnTo>
                    <a:pt x="499" y="1303"/>
                  </a:lnTo>
                  <a:lnTo>
                    <a:pt x="499" y="1303"/>
                  </a:lnTo>
                  <a:lnTo>
                    <a:pt x="0" y="1830"/>
                  </a:lnTo>
                  <a:lnTo>
                    <a:pt x="0" y="1830"/>
                  </a:lnTo>
                  <a:close/>
                  <a:moveTo>
                    <a:pt x="1829" y="698"/>
                  </a:moveTo>
                  <a:lnTo>
                    <a:pt x="1829" y="2004"/>
                  </a:lnTo>
                  <a:lnTo>
                    <a:pt x="1331" y="2004"/>
                  </a:lnTo>
                  <a:lnTo>
                    <a:pt x="1331" y="1221"/>
                  </a:lnTo>
                  <a:lnTo>
                    <a:pt x="1829" y="698"/>
                  </a:lnTo>
                  <a:close/>
                  <a:moveTo>
                    <a:pt x="1165" y="1042"/>
                  </a:moveTo>
                  <a:lnTo>
                    <a:pt x="1165" y="2004"/>
                  </a:lnTo>
                  <a:lnTo>
                    <a:pt x="665" y="2004"/>
                  </a:lnTo>
                  <a:lnTo>
                    <a:pt x="665" y="1128"/>
                  </a:lnTo>
                  <a:lnTo>
                    <a:pt x="665" y="1128"/>
                  </a:lnTo>
                  <a:lnTo>
                    <a:pt x="951" y="827"/>
                  </a:lnTo>
                  <a:lnTo>
                    <a:pt x="1165" y="1042"/>
                  </a:lnTo>
                  <a:close/>
                  <a:moveTo>
                    <a:pt x="2495" y="0"/>
                  </a:moveTo>
                  <a:lnTo>
                    <a:pt x="2495" y="2004"/>
                  </a:lnTo>
                  <a:lnTo>
                    <a:pt x="1996" y="2004"/>
                  </a:lnTo>
                  <a:lnTo>
                    <a:pt x="1996" y="523"/>
                  </a:lnTo>
                  <a:lnTo>
                    <a:pt x="24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2" name="Grupa 71">
            <a:extLst>
              <a:ext uri="{FF2B5EF4-FFF2-40B4-BE49-F238E27FC236}">
                <a16:creationId xmlns:a16="http://schemas.microsoft.com/office/drawing/2014/main" id="{BB881B02-745D-48FC-A509-E67CEB5A3246}"/>
              </a:ext>
            </a:extLst>
          </p:cNvPr>
          <p:cNvGrpSpPr>
            <a:grpSpLocks noChangeAspect="1"/>
          </p:cNvGrpSpPr>
          <p:nvPr/>
        </p:nvGrpSpPr>
        <p:grpSpPr>
          <a:xfrm>
            <a:off x="1255647" y="4638502"/>
            <a:ext cx="389811" cy="324000"/>
            <a:chOff x="4249738" y="3548063"/>
            <a:chExt cx="733425" cy="609600"/>
          </a:xfrm>
          <a:solidFill>
            <a:srgbClr val="DC143B"/>
          </a:solidFill>
        </p:grpSpPr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8E37153E-9F41-4C93-9721-785F2C5C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3783013"/>
              <a:ext cx="163513" cy="374650"/>
            </a:xfrm>
            <a:custGeom>
              <a:avLst/>
              <a:gdLst>
                <a:gd name="T0" fmla="*/ 720 w 720"/>
                <a:gd name="T1" fmla="*/ 1653 h 1653"/>
                <a:gd name="T2" fmla="*/ 0 w 720"/>
                <a:gd name="T3" fmla="*/ 0 h 1653"/>
                <a:gd name="T4" fmla="*/ 467 w 720"/>
                <a:gd name="T5" fmla="*/ 1279 h 1653"/>
                <a:gd name="T6" fmla="*/ 475 w 720"/>
                <a:gd name="T7" fmla="*/ 1279 h 1653"/>
                <a:gd name="T8" fmla="*/ 491 w 720"/>
                <a:gd name="T9" fmla="*/ 1283 h 1653"/>
                <a:gd name="T10" fmla="*/ 505 w 720"/>
                <a:gd name="T11" fmla="*/ 1289 h 1653"/>
                <a:gd name="T12" fmla="*/ 517 w 720"/>
                <a:gd name="T13" fmla="*/ 1298 h 1653"/>
                <a:gd name="T14" fmla="*/ 528 w 720"/>
                <a:gd name="T15" fmla="*/ 1308 h 1653"/>
                <a:gd name="T16" fmla="*/ 537 w 720"/>
                <a:gd name="T17" fmla="*/ 1321 h 1653"/>
                <a:gd name="T18" fmla="*/ 543 w 720"/>
                <a:gd name="T19" fmla="*/ 1335 h 1653"/>
                <a:gd name="T20" fmla="*/ 546 w 720"/>
                <a:gd name="T21" fmla="*/ 1351 h 1653"/>
                <a:gd name="T22" fmla="*/ 546 w 720"/>
                <a:gd name="T23" fmla="*/ 1359 h 1653"/>
                <a:gd name="T24" fmla="*/ 545 w 720"/>
                <a:gd name="T25" fmla="*/ 1375 h 1653"/>
                <a:gd name="T26" fmla="*/ 540 w 720"/>
                <a:gd name="T27" fmla="*/ 1390 h 1653"/>
                <a:gd name="T28" fmla="*/ 534 w 720"/>
                <a:gd name="T29" fmla="*/ 1404 h 1653"/>
                <a:gd name="T30" fmla="*/ 523 w 720"/>
                <a:gd name="T31" fmla="*/ 1415 h 1653"/>
                <a:gd name="T32" fmla="*/ 511 w 720"/>
                <a:gd name="T33" fmla="*/ 1425 h 1653"/>
                <a:gd name="T34" fmla="*/ 498 w 720"/>
                <a:gd name="T35" fmla="*/ 1433 h 1653"/>
                <a:gd name="T36" fmla="*/ 483 w 720"/>
                <a:gd name="T37" fmla="*/ 1438 h 1653"/>
                <a:gd name="T38" fmla="*/ 467 w 720"/>
                <a:gd name="T39" fmla="*/ 1439 h 1653"/>
                <a:gd name="T40" fmla="*/ 459 w 720"/>
                <a:gd name="T41" fmla="*/ 1439 h 1653"/>
                <a:gd name="T42" fmla="*/ 442 w 720"/>
                <a:gd name="T43" fmla="*/ 1436 h 1653"/>
                <a:gd name="T44" fmla="*/ 429 w 720"/>
                <a:gd name="T45" fmla="*/ 1429 h 1653"/>
                <a:gd name="T46" fmla="*/ 416 w 720"/>
                <a:gd name="T47" fmla="*/ 1421 h 1653"/>
                <a:gd name="T48" fmla="*/ 405 w 720"/>
                <a:gd name="T49" fmla="*/ 1410 h 1653"/>
                <a:gd name="T50" fmla="*/ 396 w 720"/>
                <a:gd name="T51" fmla="*/ 1397 h 1653"/>
                <a:gd name="T52" fmla="*/ 390 w 720"/>
                <a:gd name="T53" fmla="*/ 1383 h 1653"/>
                <a:gd name="T54" fmla="*/ 387 w 720"/>
                <a:gd name="T55" fmla="*/ 1367 h 1653"/>
                <a:gd name="T56" fmla="*/ 387 w 720"/>
                <a:gd name="T57" fmla="*/ 1359 h 1653"/>
                <a:gd name="T58" fmla="*/ 388 w 720"/>
                <a:gd name="T59" fmla="*/ 1343 h 1653"/>
                <a:gd name="T60" fmla="*/ 393 w 720"/>
                <a:gd name="T61" fmla="*/ 1328 h 1653"/>
                <a:gd name="T62" fmla="*/ 401 w 720"/>
                <a:gd name="T63" fmla="*/ 1314 h 1653"/>
                <a:gd name="T64" fmla="*/ 410 w 720"/>
                <a:gd name="T65" fmla="*/ 1302 h 1653"/>
                <a:gd name="T66" fmla="*/ 422 w 720"/>
                <a:gd name="T67" fmla="*/ 1292 h 1653"/>
                <a:gd name="T68" fmla="*/ 435 w 720"/>
                <a:gd name="T69" fmla="*/ 1285 h 1653"/>
                <a:gd name="T70" fmla="*/ 451 w 720"/>
                <a:gd name="T71" fmla="*/ 1280 h 1653"/>
                <a:gd name="T72" fmla="*/ 467 w 720"/>
                <a:gd name="T73" fmla="*/ 127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0" h="1653">
                  <a:moveTo>
                    <a:pt x="262" y="1653"/>
                  </a:moveTo>
                  <a:lnTo>
                    <a:pt x="720" y="1653"/>
                  </a:lnTo>
                  <a:lnTo>
                    <a:pt x="720" y="0"/>
                  </a:lnTo>
                  <a:lnTo>
                    <a:pt x="0" y="0"/>
                  </a:lnTo>
                  <a:lnTo>
                    <a:pt x="262" y="1653"/>
                  </a:lnTo>
                  <a:close/>
                  <a:moveTo>
                    <a:pt x="467" y="1279"/>
                  </a:moveTo>
                  <a:lnTo>
                    <a:pt x="467" y="1279"/>
                  </a:lnTo>
                  <a:lnTo>
                    <a:pt x="475" y="1279"/>
                  </a:lnTo>
                  <a:lnTo>
                    <a:pt x="483" y="1280"/>
                  </a:lnTo>
                  <a:lnTo>
                    <a:pt x="491" y="1283"/>
                  </a:lnTo>
                  <a:lnTo>
                    <a:pt x="498" y="1285"/>
                  </a:lnTo>
                  <a:lnTo>
                    <a:pt x="505" y="1289"/>
                  </a:lnTo>
                  <a:lnTo>
                    <a:pt x="511" y="1292"/>
                  </a:lnTo>
                  <a:lnTo>
                    <a:pt x="517" y="1298"/>
                  </a:lnTo>
                  <a:lnTo>
                    <a:pt x="523" y="1302"/>
                  </a:lnTo>
                  <a:lnTo>
                    <a:pt x="528" y="1308"/>
                  </a:lnTo>
                  <a:lnTo>
                    <a:pt x="534" y="1314"/>
                  </a:lnTo>
                  <a:lnTo>
                    <a:pt x="537" y="1321"/>
                  </a:lnTo>
                  <a:lnTo>
                    <a:pt x="540" y="1328"/>
                  </a:lnTo>
                  <a:lnTo>
                    <a:pt x="543" y="1335"/>
                  </a:lnTo>
                  <a:lnTo>
                    <a:pt x="545" y="1343"/>
                  </a:lnTo>
                  <a:lnTo>
                    <a:pt x="546" y="1351"/>
                  </a:lnTo>
                  <a:lnTo>
                    <a:pt x="546" y="1359"/>
                  </a:lnTo>
                  <a:lnTo>
                    <a:pt x="546" y="1359"/>
                  </a:lnTo>
                  <a:lnTo>
                    <a:pt x="546" y="1367"/>
                  </a:lnTo>
                  <a:lnTo>
                    <a:pt x="545" y="1375"/>
                  </a:lnTo>
                  <a:lnTo>
                    <a:pt x="543" y="1383"/>
                  </a:lnTo>
                  <a:lnTo>
                    <a:pt x="540" y="1390"/>
                  </a:lnTo>
                  <a:lnTo>
                    <a:pt x="537" y="1397"/>
                  </a:lnTo>
                  <a:lnTo>
                    <a:pt x="534" y="1404"/>
                  </a:lnTo>
                  <a:lnTo>
                    <a:pt x="528" y="1410"/>
                  </a:lnTo>
                  <a:lnTo>
                    <a:pt x="523" y="1415"/>
                  </a:lnTo>
                  <a:lnTo>
                    <a:pt x="517" y="1421"/>
                  </a:lnTo>
                  <a:lnTo>
                    <a:pt x="511" y="1425"/>
                  </a:lnTo>
                  <a:lnTo>
                    <a:pt x="505" y="1429"/>
                  </a:lnTo>
                  <a:lnTo>
                    <a:pt x="498" y="1433"/>
                  </a:lnTo>
                  <a:lnTo>
                    <a:pt x="491" y="1436"/>
                  </a:lnTo>
                  <a:lnTo>
                    <a:pt x="483" y="1438"/>
                  </a:lnTo>
                  <a:lnTo>
                    <a:pt x="475" y="1439"/>
                  </a:lnTo>
                  <a:lnTo>
                    <a:pt x="467" y="1439"/>
                  </a:lnTo>
                  <a:lnTo>
                    <a:pt x="467" y="1439"/>
                  </a:lnTo>
                  <a:lnTo>
                    <a:pt x="459" y="1439"/>
                  </a:lnTo>
                  <a:lnTo>
                    <a:pt x="451" y="1438"/>
                  </a:lnTo>
                  <a:lnTo>
                    <a:pt x="442" y="1436"/>
                  </a:lnTo>
                  <a:lnTo>
                    <a:pt x="435" y="1433"/>
                  </a:lnTo>
                  <a:lnTo>
                    <a:pt x="429" y="1429"/>
                  </a:lnTo>
                  <a:lnTo>
                    <a:pt x="422" y="1425"/>
                  </a:lnTo>
                  <a:lnTo>
                    <a:pt x="416" y="1421"/>
                  </a:lnTo>
                  <a:lnTo>
                    <a:pt x="410" y="1415"/>
                  </a:lnTo>
                  <a:lnTo>
                    <a:pt x="405" y="1410"/>
                  </a:lnTo>
                  <a:lnTo>
                    <a:pt x="401" y="1404"/>
                  </a:lnTo>
                  <a:lnTo>
                    <a:pt x="396" y="1397"/>
                  </a:lnTo>
                  <a:lnTo>
                    <a:pt x="393" y="1390"/>
                  </a:lnTo>
                  <a:lnTo>
                    <a:pt x="390" y="1383"/>
                  </a:lnTo>
                  <a:lnTo>
                    <a:pt x="388" y="1375"/>
                  </a:lnTo>
                  <a:lnTo>
                    <a:pt x="387" y="1367"/>
                  </a:lnTo>
                  <a:lnTo>
                    <a:pt x="387" y="1359"/>
                  </a:lnTo>
                  <a:lnTo>
                    <a:pt x="387" y="1359"/>
                  </a:lnTo>
                  <a:lnTo>
                    <a:pt x="387" y="1351"/>
                  </a:lnTo>
                  <a:lnTo>
                    <a:pt x="388" y="1343"/>
                  </a:lnTo>
                  <a:lnTo>
                    <a:pt x="390" y="1335"/>
                  </a:lnTo>
                  <a:lnTo>
                    <a:pt x="393" y="1328"/>
                  </a:lnTo>
                  <a:lnTo>
                    <a:pt x="396" y="1321"/>
                  </a:lnTo>
                  <a:lnTo>
                    <a:pt x="401" y="1314"/>
                  </a:lnTo>
                  <a:lnTo>
                    <a:pt x="405" y="1308"/>
                  </a:lnTo>
                  <a:lnTo>
                    <a:pt x="410" y="1302"/>
                  </a:lnTo>
                  <a:lnTo>
                    <a:pt x="416" y="1298"/>
                  </a:lnTo>
                  <a:lnTo>
                    <a:pt x="422" y="1292"/>
                  </a:lnTo>
                  <a:lnTo>
                    <a:pt x="429" y="1289"/>
                  </a:lnTo>
                  <a:lnTo>
                    <a:pt x="435" y="1285"/>
                  </a:lnTo>
                  <a:lnTo>
                    <a:pt x="442" y="1283"/>
                  </a:lnTo>
                  <a:lnTo>
                    <a:pt x="451" y="1280"/>
                  </a:lnTo>
                  <a:lnTo>
                    <a:pt x="459" y="1279"/>
                  </a:lnTo>
                  <a:lnTo>
                    <a:pt x="467" y="1279"/>
                  </a:lnTo>
                  <a:lnTo>
                    <a:pt x="467" y="1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E8DCA55-06EB-49D9-83F4-6A6C7813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548063"/>
              <a:ext cx="542925" cy="609600"/>
            </a:xfrm>
            <a:custGeom>
              <a:avLst/>
              <a:gdLst>
                <a:gd name="T0" fmla="*/ 2253 w 2394"/>
                <a:gd name="T1" fmla="*/ 1473 h 2693"/>
                <a:gd name="T2" fmla="*/ 2335 w 2394"/>
                <a:gd name="T3" fmla="*/ 1422 h 2693"/>
                <a:gd name="T4" fmla="*/ 2386 w 2394"/>
                <a:gd name="T5" fmla="*/ 1340 h 2693"/>
                <a:gd name="T6" fmla="*/ 2393 w 2394"/>
                <a:gd name="T7" fmla="*/ 1258 h 2693"/>
                <a:gd name="T8" fmla="*/ 2360 w 2394"/>
                <a:gd name="T9" fmla="*/ 1166 h 2693"/>
                <a:gd name="T10" fmla="*/ 2288 w 2394"/>
                <a:gd name="T11" fmla="*/ 1102 h 2693"/>
                <a:gd name="T12" fmla="*/ 2193 w 2394"/>
                <a:gd name="T13" fmla="*/ 1077 h 2693"/>
                <a:gd name="T14" fmla="*/ 1307 w 2394"/>
                <a:gd name="T15" fmla="*/ 1075 h 2693"/>
                <a:gd name="T16" fmla="*/ 1271 w 2394"/>
                <a:gd name="T17" fmla="*/ 1051 h 2693"/>
                <a:gd name="T18" fmla="*/ 1259 w 2394"/>
                <a:gd name="T19" fmla="*/ 1011 h 2693"/>
                <a:gd name="T20" fmla="*/ 1266 w 2394"/>
                <a:gd name="T21" fmla="*/ 970 h 2693"/>
                <a:gd name="T22" fmla="*/ 1319 w 2394"/>
                <a:gd name="T23" fmla="*/ 737 h 2693"/>
                <a:gd name="T24" fmla="*/ 1336 w 2394"/>
                <a:gd name="T25" fmla="*/ 516 h 2693"/>
                <a:gd name="T26" fmla="*/ 1324 w 2394"/>
                <a:gd name="T27" fmla="*/ 334 h 2693"/>
                <a:gd name="T28" fmla="*/ 1289 w 2394"/>
                <a:gd name="T29" fmla="*/ 213 h 2693"/>
                <a:gd name="T30" fmla="*/ 1201 w 2394"/>
                <a:gd name="T31" fmla="*/ 86 h 2693"/>
                <a:gd name="T32" fmla="*/ 1118 w 2394"/>
                <a:gd name="T33" fmla="*/ 28 h 2693"/>
                <a:gd name="T34" fmla="*/ 1053 w 2394"/>
                <a:gd name="T35" fmla="*/ 4 h 2693"/>
                <a:gd name="T36" fmla="*/ 1000 w 2394"/>
                <a:gd name="T37" fmla="*/ 0 h 2693"/>
                <a:gd name="T38" fmla="*/ 904 w 2394"/>
                <a:gd name="T39" fmla="*/ 26 h 2693"/>
                <a:gd name="T40" fmla="*/ 853 w 2394"/>
                <a:gd name="T41" fmla="*/ 89 h 2693"/>
                <a:gd name="T42" fmla="*/ 837 w 2394"/>
                <a:gd name="T43" fmla="*/ 180 h 2693"/>
                <a:gd name="T44" fmla="*/ 833 w 2394"/>
                <a:gd name="T45" fmla="*/ 494 h 2693"/>
                <a:gd name="T46" fmla="*/ 784 w 2394"/>
                <a:gd name="T47" fmla="*/ 608 h 2693"/>
                <a:gd name="T48" fmla="*/ 597 w 2394"/>
                <a:gd name="T49" fmla="*/ 925 h 2693"/>
                <a:gd name="T50" fmla="*/ 452 w 2394"/>
                <a:gd name="T51" fmla="*/ 1141 h 2693"/>
                <a:gd name="T52" fmla="*/ 396 w 2394"/>
                <a:gd name="T53" fmla="*/ 1197 h 2693"/>
                <a:gd name="T54" fmla="*/ 317 w 2394"/>
                <a:gd name="T55" fmla="*/ 1231 h 2693"/>
                <a:gd name="T56" fmla="*/ 0 w 2394"/>
                <a:gd name="T57" fmla="*/ 1238 h 2693"/>
                <a:gd name="T58" fmla="*/ 134 w 2394"/>
                <a:gd name="T59" fmla="*/ 2492 h 2693"/>
                <a:gd name="T60" fmla="*/ 240 w 2394"/>
                <a:gd name="T61" fmla="*/ 2510 h 2693"/>
                <a:gd name="T62" fmla="*/ 465 w 2394"/>
                <a:gd name="T63" fmla="*/ 2593 h 2693"/>
                <a:gd name="T64" fmla="*/ 690 w 2394"/>
                <a:gd name="T65" fmla="*/ 2675 h 2693"/>
                <a:gd name="T66" fmla="*/ 798 w 2394"/>
                <a:gd name="T67" fmla="*/ 2692 h 2693"/>
                <a:gd name="T68" fmla="*/ 1863 w 2394"/>
                <a:gd name="T69" fmla="*/ 2689 h 2693"/>
                <a:gd name="T70" fmla="*/ 1951 w 2394"/>
                <a:gd name="T71" fmla="*/ 2647 h 2693"/>
                <a:gd name="T72" fmla="*/ 2009 w 2394"/>
                <a:gd name="T73" fmla="*/ 2570 h 2693"/>
                <a:gd name="T74" fmla="*/ 2025 w 2394"/>
                <a:gd name="T75" fmla="*/ 2491 h 2693"/>
                <a:gd name="T76" fmla="*/ 2016 w 2394"/>
                <a:gd name="T77" fmla="*/ 2433 h 2693"/>
                <a:gd name="T78" fmla="*/ 1992 w 2394"/>
                <a:gd name="T79" fmla="*/ 2381 h 2693"/>
                <a:gd name="T80" fmla="*/ 1940 w 2394"/>
                <a:gd name="T81" fmla="*/ 2327 h 2693"/>
                <a:gd name="T82" fmla="*/ 1931 w 2394"/>
                <a:gd name="T83" fmla="*/ 2306 h 2693"/>
                <a:gd name="T84" fmla="*/ 1946 w 2394"/>
                <a:gd name="T85" fmla="*/ 2289 h 2693"/>
                <a:gd name="T86" fmla="*/ 2025 w 2394"/>
                <a:gd name="T87" fmla="*/ 2273 h 2693"/>
                <a:gd name="T88" fmla="*/ 2102 w 2394"/>
                <a:gd name="T89" fmla="*/ 2215 h 2693"/>
                <a:gd name="T90" fmla="*/ 2144 w 2394"/>
                <a:gd name="T91" fmla="*/ 2127 h 2693"/>
                <a:gd name="T92" fmla="*/ 2146 w 2394"/>
                <a:gd name="T93" fmla="*/ 2062 h 2693"/>
                <a:gd name="T94" fmla="*/ 2131 w 2394"/>
                <a:gd name="T95" fmla="*/ 2005 h 2693"/>
                <a:gd name="T96" fmla="*/ 2100 w 2394"/>
                <a:gd name="T97" fmla="*/ 1956 h 2693"/>
                <a:gd name="T98" fmla="*/ 2066 w 2394"/>
                <a:gd name="T99" fmla="*/ 1925 h 2693"/>
                <a:gd name="T100" fmla="*/ 2052 w 2394"/>
                <a:gd name="T101" fmla="*/ 1905 h 2693"/>
                <a:gd name="T102" fmla="*/ 2064 w 2394"/>
                <a:gd name="T103" fmla="*/ 1887 h 2693"/>
                <a:gd name="T104" fmla="*/ 2130 w 2394"/>
                <a:gd name="T105" fmla="*/ 1877 h 2693"/>
                <a:gd name="T106" fmla="*/ 2212 w 2394"/>
                <a:gd name="T107" fmla="*/ 1826 h 2693"/>
                <a:gd name="T108" fmla="*/ 2262 w 2394"/>
                <a:gd name="T109" fmla="*/ 1744 h 2693"/>
                <a:gd name="T110" fmla="*/ 2271 w 2394"/>
                <a:gd name="T111" fmla="*/ 1671 h 2693"/>
                <a:gd name="T112" fmla="*/ 2258 w 2394"/>
                <a:gd name="T113" fmla="*/ 1613 h 2693"/>
                <a:gd name="T114" fmla="*/ 2230 w 2394"/>
                <a:gd name="T115" fmla="*/ 1562 h 2693"/>
                <a:gd name="T116" fmla="*/ 2190 w 2394"/>
                <a:gd name="T117" fmla="*/ 1521 h 2693"/>
                <a:gd name="T118" fmla="*/ 2176 w 2394"/>
                <a:gd name="T119" fmla="*/ 1505 h 2693"/>
                <a:gd name="T120" fmla="*/ 2183 w 2394"/>
                <a:gd name="T121" fmla="*/ 1488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4" h="2693">
                  <a:moveTo>
                    <a:pt x="2193" y="1481"/>
                  </a:moveTo>
                  <a:lnTo>
                    <a:pt x="2193" y="1481"/>
                  </a:lnTo>
                  <a:lnTo>
                    <a:pt x="2213" y="1480"/>
                  </a:lnTo>
                  <a:lnTo>
                    <a:pt x="2234" y="1477"/>
                  </a:lnTo>
                  <a:lnTo>
                    <a:pt x="2253" y="1473"/>
                  </a:lnTo>
                  <a:lnTo>
                    <a:pt x="2271" y="1465"/>
                  </a:lnTo>
                  <a:lnTo>
                    <a:pt x="2288" y="1456"/>
                  </a:lnTo>
                  <a:lnTo>
                    <a:pt x="2305" y="1447"/>
                  </a:lnTo>
                  <a:lnTo>
                    <a:pt x="2322" y="1435"/>
                  </a:lnTo>
                  <a:lnTo>
                    <a:pt x="2335" y="1422"/>
                  </a:lnTo>
                  <a:lnTo>
                    <a:pt x="2348" y="1407"/>
                  </a:lnTo>
                  <a:lnTo>
                    <a:pt x="2360" y="1392"/>
                  </a:lnTo>
                  <a:lnTo>
                    <a:pt x="2370" y="1375"/>
                  </a:lnTo>
                  <a:lnTo>
                    <a:pt x="2378" y="1358"/>
                  </a:lnTo>
                  <a:lnTo>
                    <a:pt x="2386" y="1340"/>
                  </a:lnTo>
                  <a:lnTo>
                    <a:pt x="2390" y="1320"/>
                  </a:lnTo>
                  <a:lnTo>
                    <a:pt x="2393" y="1300"/>
                  </a:lnTo>
                  <a:lnTo>
                    <a:pt x="2394" y="1280"/>
                  </a:lnTo>
                  <a:lnTo>
                    <a:pt x="2394" y="1280"/>
                  </a:lnTo>
                  <a:lnTo>
                    <a:pt x="2393" y="1258"/>
                  </a:lnTo>
                  <a:lnTo>
                    <a:pt x="2390" y="1239"/>
                  </a:lnTo>
                  <a:lnTo>
                    <a:pt x="2386" y="1219"/>
                  </a:lnTo>
                  <a:lnTo>
                    <a:pt x="2378" y="1200"/>
                  </a:lnTo>
                  <a:lnTo>
                    <a:pt x="2370" y="1183"/>
                  </a:lnTo>
                  <a:lnTo>
                    <a:pt x="2360" y="1166"/>
                  </a:lnTo>
                  <a:lnTo>
                    <a:pt x="2348" y="1151"/>
                  </a:lnTo>
                  <a:lnTo>
                    <a:pt x="2335" y="1136"/>
                  </a:lnTo>
                  <a:lnTo>
                    <a:pt x="2322" y="1123"/>
                  </a:lnTo>
                  <a:lnTo>
                    <a:pt x="2305" y="1111"/>
                  </a:lnTo>
                  <a:lnTo>
                    <a:pt x="2288" y="1102"/>
                  </a:lnTo>
                  <a:lnTo>
                    <a:pt x="2271" y="1093"/>
                  </a:lnTo>
                  <a:lnTo>
                    <a:pt x="2253" y="1086"/>
                  </a:lnTo>
                  <a:lnTo>
                    <a:pt x="2234" y="1081"/>
                  </a:lnTo>
                  <a:lnTo>
                    <a:pt x="2213" y="1078"/>
                  </a:lnTo>
                  <a:lnTo>
                    <a:pt x="2193" y="1077"/>
                  </a:lnTo>
                  <a:lnTo>
                    <a:pt x="2193" y="1077"/>
                  </a:lnTo>
                  <a:lnTo>
                    <a:pt x="1330" y="1077"/>
                  </a:lnTo>
                  <a:lnTo>
                    <a:pt x="1330" y="1077"/>
                  </a:lnTo>
                  <a:lnTo>
                    <a:pt x="1318" y="1076"/>
                  </a:lnTo>
                  <a:lnTo>
                    <a:pt x="1307" y="1075"/>
                  </a:lnTo>
                  <a:lnTo>
                    <a:pt x="1297" y="1072"/>
                  </a:lnTo>
                  <a:lnTo>
                    <a:pt x="1289" y="1068"/>
                  </a:lnTo>
                  <a:lnTo>
                    <a:pt x="1282" y="1064"/>
                  </a:lnTo>
                  <a:lnTo>
                    <a:pt x="1276" y="1058"/>
                  </a:lnTo>
                  <a:lnTo>
                    <a:pt x="1271" y="1051"/>
                  </a:lnTo>
                  <a:lnTo>
                    <a:pt x="1266" y="1045"/>
                  </a:lnTo>
                  <a:lnTo>
                    <a:pt x="1263" y="1037"/>
                  </a:lnTo>
                  <a:lnTo>
                    <a:pt x="1261" y="1029"/>
                  </a:lnTo>
                  <a:lnTo>
                    <a:pt x="1259" y="1020"/>
                  </a:lnTo>
                  <a:lnTo>
                    <a:pt x="1259" y="1011"/>
                  </a:lnTo>
                  <a:lnTo>
                    <a:pt x="1259" y="1001"/>
                  </a:lnTo>
                  <a:lnTo>
                    <a:pt x="1261" y="990"/>
                  </a:lnTo>
                  <a:lnTo>
                    <a:pt x="1263" y="981"/>
                  </a:lnTo>
                  <a:lnTo>
                    <a:pt x="1266" y="970"/>
                  </a:lnTo>
                  <a:lnTo>
                    <a:pt x="1266" y="970"/>
                  </a:lnTo>
                  <a:lnTo>
                    <a:pt x="1279" y="924"/>
                  </a:lnTo>
                  <a:lnTo>
                    <a:pt x="1292" y="878"/>
                  </a:lnTo>
                  <a:lnTo>
                    <a:pt x="1302" y="831"/>
                  </a:lnTo>
                  <a:lnTo>
                    <a:pt x="1311" y="784"/>
                  </a:lnTo>
                  <a:lnTo>
                    <a:pt x="1319" y="737"/>
                  </a:lnTo>
                  <a:lnTo>
                    <a:pt x="1325" y="691"/>
                  </a:lnTo>
                  <a:lnTo>
                    <a:pt x="1330" y="646"/>
                  </a:lnTo>
                  <a:lnTo>
                    <a:pt x="1333" y="601"/>
                  </a:lnTo>
                  <a:lnTo>
                    <a:pt x="1335" y="558"/>
                  </a:lnTo>
                  <a:lnTo>
                    <a:pt x="1336" y="516"/>
                  </a:lnTo>
                  <a:lnTo>
                    <a:pt x="1336" y="476"/>
                  </a:lnTo>
                  <a:lnTo>
                    <a:pt x="1335" y="437"/>
                  </a:lnTo>
                  <a:lnTo>
                    <a:pt x="1333" y="401"/>
                  </a:lnTo>
                  <a:lnTo>
                    <a:pt x="1328" y="366"/>
                  </a:lnTo>
                  <a:lnTo>
                    <a:pt x="1324" y="334"/>
                  </a:lnTo>
                  <a:lnTo>
                    <a:pt x="1320" y="305"/>
                  </a:lnTo>
                  <a:lnTo>
                    <a:pt x="1320" y="305"/>
                  </a:lnTo>
                  <a:lnTo>
                    <a:pt x="1311" y="273"/>
                  </a:lnTo>
                  <a:lnTo>
                    <a:pt x="1302" y="243"/>
                  </a:lnTo>
                  <a:lnTo>
                    <a:pt x="1289" y="213"/>
                  </a:lnTo>
                  <a:lnTo>
                    <a:pt x="1275" y="184"/>
                  </a:lnTo>
                  <a:lnTo>
                    <a:pt x="1259" y="157"/>
                  </a:lnTo>
                  <a:lnTo>
                    <a:pt x="1241" y="132"/>
                  </a:lnTo>
                  <a:lnTo>
                    <a:pt x="1221" y="108"/>
                  </a:lnTo>
                  <a:lnTo>
                    <a:pt x="1201" y="86"/>
                  </a:lnTo>
                  <a:lnTo>
                    <a:pt x="1178" y="66"/>
                  </a:lnTo>
                  <a:lnTo>
                    <a:pt x="1155" y="49"/>
                  </a:lnTo>
                  <a:lnTo>
                    <a:pt x="1143" y="41"/>
                  </a:lnTo>
                  <a:lnTo>
                    <a:pt x="1131" y="34"/>
                  </a:lnTo>
                  <a:lnTo>
                    <a:pt x="1118" y="28"/>
                  </a:lnTo>
                  <a:lnTo>
                    <a:pt x="1106" y="21"/>
                  </a:lnTo>
                  <a:lnTo>
                    <a:pt x="1093" y="16"/>
                  </a:lnTo>
                  <a:lnTo>
                    <a:pt x="1080" y="12"/>
                  </a:lnTo>
                  <a:lnTo>
                    <a:pt x="1067" y="7"/>
                  </a:lnTo>
                  <a:lnTo>
                    <a:pt x="1053" y="4"/>
                  </a:lnTo>
                  <a:lnTo>
                    <a:pt x="1040" y="2"/>
                  </a:lnTo>
                  <a:lnTo>
                    <a:pt x="1026" y="1"/>
                  </a:lnTo>
                  <a:lnTo>
                    <a:pt x="1013" y="0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976" y="2"/>
                  </a:lnTo>
                  <a:lnTo>
                    <a:pt x="956" y="5"/>
                  </a:lnTo>
                  <a:lnTo>
                    <a:pt x="936" y="11"/>
                  </a:lnTo>
                  <a:lnTo>
                    <a:pt x="919" y="17"/>
                  </a:lnTo>
                  <a:lnTo>
                    <a:pt x="904" y="26"/>
                  </a:lnTo>
                  <a:lnTo>
                    <a:pt x="890" y="35"/>
                  </a:lnTo>
                  <a:lnTo>
                    <a:pt x="878" y="47"/>
                  </a:lnTo>
                  <a:lnTo>
                    <a:pt x="869" y="60"/>
                  </a:lnTo>
                  <a:lnTo>
                    <a:pt x="859" y="74"/>
                  </a:lnTo>
                  <a:lnTo>
                    <a:pt x="853" y="89"/>
                  </a:lnTo>
                  <a:lnTo>
                    <a:pt x="847" y="105"/>
                  </a:lnTo>
                  <a:lnTo>
                    <a:pt x="842" y="122"/>
                  </a:lnTo>
                  <a:lnTo>
                    <a:pt x="840" y="140"/>
                  </a:lnTo>
                  <a:lnTo>
                    <a:pt x="838" y="160"/>
                  </a:lnTo>
                  <a:lnTo>
                    <a:pt x="837" y="180"/>
                  </a:lnTo>
                  <a:lnTo>
                    <a:pt x="837" y="200"/>
                  </a:lnTo>
                  <a:lnTo>
                    <a:pt x="837" y="470"/>
                  </a:lnTo>
                  <a:lnTo>
                    <a:pt x="837" y="470"/>
                  </a:lnTo>
                  <a:lnTo>
                    <a:pt x="837" y="481"/>
                  </a:lnTo>
                  <a:lnTo>
                    <a:pt x="833" y="494"/>
                  </a:lnTo>
                  <a:lnTo>
                    <a:pt x="829" y="508"/>
                  </a:lnTo>
                  <a:lnTo>
                    <a:pt x="823" y="525"/>
                  </a:lnTo>
                  <a:lnTo>
                    <a:pt x="815" y="543"/>
                  </a:lnTo>
                  <a:lnTo>
                    <a:pt x="807" y="564"/>
                  </a:lnTo>
                  <a:lnTo>
                    <a:pt x="784" y="608"/>
                  </a:lnTo>
                  <a:lnTo>
                    <a:pt x="758" y="657"/>
                  </a:lnTo>
                  <a:lnTo>
                    <a:pt x="728" y="709"/>
                  </a:lnTo>
                  <a:lnTo>
                    <a:pt x="696" y="763"/>
                  </a:lnTo>
                  <a:lnTo>
                    <a:pt x="663" y="818"/>
                  </a:lnTo>
                  <a:lnTo>
                    <a:pt x="597" y="925"/>
                  </a:lnTo>
                  <a:lnTo>
                    <a:pt x="537" y="1018"/>
                  </a:lnTo>
                  <a:lnTo>
                    <a:pt x="490" y="1088"/>
                  </a:lnTo>
                  <a:lnTo>
                    <a:pt x="465" y="1124"/>
                  </a:lnTo>
                  <a:lnTo>
                    <a:pt x="465" y="1124"/>
                  </a:lnTo>
                  <a:lnTo>
                    <a:pt x="452" y="1141"/>
                  </a:lnTo>
                  <a:lnTo>
                    <a:pt x="437" y="1160"/>
                  </a:lnTo>
                  <a:lnTo>
                    <a:pt x="429" y="1169"/>
                  </a:lnTo>
                  <a:lnTo>
                    <a:pt x="419" y="1179"/>
                  </a:lnTo>
                  <a:lnTo>
                    <a:pt x="408" y="1187"/>
                  </a:lnTo>
                  <a:lnTo>
                    <a:pt x="396" y="1197"/>
                  </a:lnTo>
                  <a:lnTo>
                    <a:pt x="384" y="1206"/>
                  </a:lnTo>
                  <a:lnTo>
                    <a:pt x="370" y="1213"/>
                  </a:lnTo>
                  <a:lnTo>
                    <a:pt x="354" y="1220"/>
                  </a:lnTo>
                  <a:lnTo>
                    <a:pt x="336" y="1226"/>
                  </a:lnTo>
                  <a:lnTo>
                    <a:pt x="317" y="1231"/>
                  </a:lnTo>
                  <a:lnTo>
                    <a:pt x="297" y="1235"/>
                  </a:lnTo>
                  <a:lnTo>
                    <a:pt x="275" y="1237"/>
                  </a:lnTo>
                  <a:lnTo>
                    <a:pt x="251" y="1238"/>
                  </a:lnTo>
                  <a:lnTo>
                    <a:pt x="251" y="1238"/>
                  </a:lnTo>
                  <a:lnTo>
                    <a:pt x="0" y="1238"/>
                  </a:lnTo>
                  <a:lnTo>
                    <a:pt x="0" y="2491"/>
                  </a:lnTo>
                  <a:lnTo>
                    <a:pt x="0" y="2491"/>
                  </a:lnTo>
                  <a:lnTo>
                    <a:pt x="114" y="2491"/>
                  </a:lnTo>
                  <a:lnTo>
                    <a:pt x="114" y="2491"/>
                  </a:lnTo>
                  <a:lnTo>
                    <a:pt x="134" y="2492"/>
                  </a:lnTo>
                  <a:lnTo>
                    <a:pt x="154" y="2494"/>
                  </a:lnTo>
                  <a:lnTo>
                    <a:pt x="176" y="2496"/>
                  </a:lnTo>
                  <a:lnTo>
                    <a:pt x="197" y="2500"/>
                  </a:lnTo>
                  <a:lnTo>
                    <a:pt x="219" y="2505"/>
                  </a:lnTo>
                  <a:lnTo>
                    <a:pt x="240" y="2510"/>
                  </a:lnTo>
                  <a:lnTo>
                    <a:pt x="285" y="2523"/>
                  </a:lnTo>
                  <a:lnTo>
                    <a:pt x="329" y="2538"/>
                  </a:lnTo>
                  <a:lnTo>
                    <a:pt x="374" y="2555"/>
                  </a:lnTo>
                  <a:lnTo>
                    <a:pt x="419" y="2573"/>
                  </a:lnTo>
                  <a:lnTo>
                    <a:pt x="465" y="2593"/>
                  </a:lnTo>
                  <a:lnTo>
                    <a:pt x="510" y="2611"/>
                  </a:lnTo>
                  <a:lnTo>
                    <a:pt x="556" y="2629"/>
                  </a:lnTo>
                  <a:lnTo>
                    <a:pt x="601" y="2646"/>
                  </a:lnTo>
                  <a:lnTo>
                    <a:pt x="646" y="2662"/>
                  </a:lnTo>
                  <a:lnTo>
                    <a:pt x="690" y="2675"/>
                  </a:lnTo>
                  <a:lnTo>
                    <a:pt x="712" y="2681"/>
                  </a:lnTo>
                  <a:lnTo>
                    <a:pt x="734" y="2685"/>
                  </a:lnTo>
                  <a:lnTo>
                    <a:pt x="755" y="2688"/>
                  </a:lnTo>
                  <a:lnTo>
                    <a:pt x="777" y="2691"/>
                  </a:lnTo>
                  <a:lnTo>
                    <a:pt x="798" y="2692"/>
                  </a:lnTo>
                  <a:lnTo>
                    <a:pt x="820" y="2693"/>
                  </a:lnTo>
                  <a:lnTo>
                    <a:pt x="1822" y="2693"/>
                  </a:lnTo>
                  <a:lnTo>
                    <a:pt x="1822" y="2693"/>
                  </a:lnTo>
                  <a:lnTo>
                    <a:pt x="1843" y="2692"/>
                  </a:lnTo>
                  <a:lnTo>
                    <a:pt x="1863" y="2689"/>
                  </a:lnTo>
                  <a:lnTo>
                    <a:pt x="1882" y="2685"/>
                  </a:lnTo>
                  <a:lnTo>
                    <a:pt x="1901" y="2677"/>
                  </a:lnTo>
                  <a:lnTo>
                    <a:pt x="1919" y="2669"/>
                  </a:lnTo>
                  <a:lnTo>
                    <a:pt x="1935" y="2659"/>
                  </a:lnTo>
                  <a:lnTo>
                    <a:pt x="1951" y="2647"/>
                  </a:lnTo>
                  <a:lnTo>
                    <a:pt x="1965" y="2634"/>
                  </a:lnTo>
                  <a:lnTo>
                    <a:pt x="1979" y="2619"/>
                  </a:lnTo>
                  <a:lnTo>
                    <a:pt x="1989" y="2604"/>
                  </a:lnTo>
                  <a:lnTo>
                    <a:pt x="2000" y="2587"/>
                  </a:lnTo>
                  <a:lnTo>
                    <a:pt x="2009" y="2570"/>
                  </a:lnTo>
                  <a:lnTo>
                    <a:pt x="2015" y="2551"/>
                  </a:lnTo>
                  <a:lnTo>
                    <a:pt x="2021" y="2532"/>
                  </a:lnTo>
                  <a:lnTo>
                    <a:pt x="2024" y="2512"/>
                  </a:lnTo>
                  <a:lnTo>
                    <a:pt x="2025" y="2491"/>
                  </a:lnTo>
                  <a:lnTo>
                    <a:pt x="2025" y="2491"/>
                  </a:lnTo>
                  <a:lnTo>
                    <a:pt x="2024" y="2479"/>
                  </a:lnTo>
                  <a:lnTo>
                    <a:pt x="2023" y="2467"/>
                  </a:lnTo>
                  <a:lnTo>
                    <a:pt x="2022" y="2455"/>
                  </a:lnTo>
                  <a:lnTo>
                    <a:pt x="2018" y="2444"/>
                  </a:lnTo>
                  <a:lnTo>
                    <a:pt x="2016" y="2433"/>
                  </a:lnTo>
                  <a:lnTo>
                    <a:pt x="2012" y="2422"/>
                  </a:lnTo>
                  <a:lnTo>
                    <a:pt x="2008" y="2412"/>
                  </a:lnTo>
                  <a:lnTo>
                    <a:pt x="2003" y="2401"/>
                  </a:lnTo>
                  <a:lnTo>
                    <a:pt x="1998" y="2391"/>
                  </a:lnTo>
                  <a:lnTo>
                    <a:pt x="1992" y="2381"/>
                  </a:lnTo>
                  <a:lnTo>
                    <a:pt x="1979" y="2363"/>
                  </a:lnTo>
                  <a:lnTo>
                    <a:pt x="1963" y="2346"/>
                  </a:lnTo>
                  <a:lnTo>
                    <a:pt x="1946" y="2331"/>
                  </a:lnTo>
                  <a:lnTo>
                    <a:pt x="1946" y="2331"/>
                  </a:lnTo>
                  <a:lnTo>
                    <a:pt x="1940" y="2327"/>
                  </a:lnTo>
                  <a:lnTo>
                    <a:pt x="1936" y="2323"/>
                  </a:lnTo>
                  <a:lnTo>
                    <a:pt x="1934" y="2318"/>
                  </a:lnTo>
                  <a:lnTo>
                    <a:pt x="1932" y="2314"/>
                  </a:lnTo>
                  <a:lnTo>
                    <a:pt x="1931" y="2310"/>
                  </a:lnTo>
                  <a:lnTo>
                    <a:pt x="1931" y="2306"/>
                  </a:lnTo>
                  <a:lnTo>
                    <a:pt x="1932" y="2303"/>
                  </a:lnTo>
                  <a:lnTo>
                    <a:pt x="1933" y="2300"/>
                  </a:lnTo>
                  <a:lnTo>
                    <a:pt x="1937" y="2296"/>
                  </a:lnTo>
                  <a:lnTo>
                    <a:pt x="1941" y="2293"/>
                  </a:lnTo>
                  <a:lnTo>
                    <a:pt x="1946" y="2289"/>
                  </a:lnTo>
                  <a:lnTo>
                    <a:pt x="1946" y="2289"/>
                  </a:lnTo>
                  <a:lnTo>
                    <a:pt x="1967" y="2288"/>
                  </a:lnTo>
                  <a:lnTo>
                    <a:pt x="1986" y="2285"/>
                  </a:lnTo>
                  <a:lnTo>
                    <a:pt x="2006" y="2281"/>
                  </a:lnTo>
                  <a:lnTo>
                    <a:pt x="2025" y="2273"/>
                  </a:lnTo>
                  <a:lnTo>
                    <a:pt x="2042" y="2265"/>
                  </a:lnTo>
                  <a:lnTo>
                    <a:pt x="2059" y="2255"/>
                  </a:lnTo>
                  <a:lnTo>
                    <a:pt x="2074" y="2243"/>
                  </a:lnTo>
                  <a:lnTo>
                    <a:pt x="2089" y="2230"/>
                  </a:lnTo>
                  <a:lnTo>
                    <a:pt x="2102" y="2215"/>
                  </a:lnTo>
                  <a:lnTo>
                    <a:pt x="2114" y="2200"/>
                  </a:lnTo>
                  <a:lnTo>
                    <a:pt x="2123" y="2183"/>
                  </a:lnTo>
                  <a:lnTo>
                    <a:pt x="2132" y="2166"/>
                  </a:lnTo>
                  <a:lnTo>
                    <a:pt x="2138" y="2148"/>
                  </a:lnTo>
                  <a:lnTo>
                    <a:pt x="2144" y="2127"/>
                  </a:lnTo>
                  <a:lnTo>
                    <a:pt x="2147" y="2108"/>
                  </a:lnTo>
                  <a:lnTo>
                    <a:pt x="2148" y="2087"/>
                  </a:lnTo>
                  <a:lnTo>
                    <a:pt x="2148" y="2087"/>
                  </a:lnTo>
                  <a:lnTo>
                    <a:pt x="2147" y="2075"/>
                  </a:lnTo>
                  <a:lnTo>
                    <a:pt x="2146" y="2062"/>
                  </a:lnTo>
                  <a:lnTo>
                    <a:pt x="2145" y="2050"/>
                  </a:lnTo>
                  <a:lnTo>
                    <a:pt x="2142" y="2039"/>
                  </a:lnTo>
                  <a:lnTo>
                    <a:pt x="2138" y="2028"/>
                  </a:lnTo>
                  <a:lnTo>
                    <a:pt x="2135" y="2016"/>
                  </a:lnTo>
                  <a:lnTo>
                    <a:pt x="2131" y="2005"/>
                  </a:lnTo>
                  <a:lnTo>
                    <a:pt x="2125" y="1995"/>
                  </a:lnTo>
                  <a:lnTo>
                    <a:pt x="2120" y="1985"/>
                  </a:lnTo>
                  <a:lnTo>
                    <a:pt x="2114" y="1974"/>
                  </a:lnTo>
                  <a:lnTo>
                    <a:pt x="2106" y="1966"/>
                  </a:lnTo>
                  <a:lnTo>
                    <a:pt x="2100" y="1956"/>
                  </a:lnTo>
                  <a:lnTo>
                    <a:pt x="2091" y="1947"/>
                  </a:lnTo>
                  <a:lnTo>
                    <a:pt x="2084" y="1939"/>
                  </a:lnTo>
                  <a:lnTo>
                    <a:pt x="2074" y="1931"/>
                  </a:lnTo>
                  <a:lnTo>
                    <a:pt x="2066" y="1925"/>
                  </a:lnTo>
                  <a:lnTo>
                    <a:pt x="2066" y="1925"/>
                  </a:lnTo>
                  <a:lnTo>
                    <a:pt x="2060" y="1920"/>
                  </a:lnTo>
                  <a:lnTo>
                    <a:pt x="2056" y="1915"/>
                  </a:lnTo>
                  <a:lnTo>
                    <a:pt x="2054" y="1912"/>
                  </a:lnTo>
                  <a:lnTo>
                    <a:pt x="2052" y="1908"/>
                  </a:lnTo>
                  <a:lnTo>
                    <a:pt x="2052" y="1905"/>
                  </a:lnTo>
                  <a:lnTo>
                    <a:pt x="2052" y="1901"/>
                  </a:lnTo>
                  <a:lnTo>
                    <a:pt x="2053" y="1898"/>
                  </a:lnTo>
                  <a:lnTo>
                    <a:pt x="2055" y="1896"/>
                  </a:lnTo>
                  <a:lnTo>
                    <a:pt x="2059" y="1892"/>
                  </a:lnTo>
                  <a:lnTo>
                    <a:pt x="2064" y="1887"/>
                  </a:lnTo>
                  <a:lnTo>
                    <a:pt x="2069" y="1885"/>
                  </a:lnTo>
                  <a:lnTo>
                    <a:pt x="2069" y="1885"/>
                  </a:lnTo>
                  <a:lnTo>
                    <a:pt x="2090" y="1884"/>
                  </a:lnTo>
                  <a:lnTo>
                    <a:pt x="2109" y="1881"/>
                  </a:lnTo>
                  <a:lnTo>
                    <a:pt x="2130" y="1877"/>
                  </a:lnTo>
                  <a:lnTo>
                    <a:pt x="2148" y="1869"/>
                  </a:lnTo>
                  <a:lnTo>
                    <a:pt x="2165" y="1861"/>
                  </a:lnTo>
                  <a:lnTo>
                    <a:pt x="2182" y="1851"/>
                  </a:lnTo>
                  <a:lnTo>
                    <a:pt x="2197" y="1839"/>
                  </a:lnTo>
                  <a:lnTo>
                    <a:pt x="2212" y="1826"/>
                  </a:lnTo>
                  <a:lnTo>
                    <a:pt x="2225" y="1811"/>
                  </a:lnTo>
                  <a:lnTo>
                    <a:pt x="2237" y="1796"/>
                  </a:lnTo>
                  <a:lnTo>
                    <a:pt x="2247" y="1779"/>
                  </a:lnTo>
                  <a:lnTo>
                    <a:pt x="2255" y="1762"/>
                  </a:lnTo>
                  <a:lnTo>
                    <a:pt x="2262" y="1744"/>
                  </a:lnTo>
                  <a:lnTo>
                    <a:pt x="2267" y="1724"/>
                  </a:lnTo>
                  <a:lnTo>
                    <a:pt x="2270" y="1704"/>
                  </a:lnTo>
                  <a:lnTo>
                    <a:pt x="2271" y="1684"/>
                  </a:lnTo>
                  <a:lnTo>
                    <a:pt x="2271" y="1684"/>
                  </a:lnTo>
                  <a:lnTo>
                    <a:pt x="2271" y="1671"/>
                  </a:lnTo>
                  <a:lnTo>
                    <a:pt x="2270" y="1659"/>
                  </a:lnTo>
                  <a:lnTo>
                    <a:pt x="2268" y="1647"/>
                  </a:lnTo>
                  <a:lnTo>
                    <a:pt x="2266" y="1635"/>
                  </a:lnTo>
                  <a:lnTo>
                    <a:pt x="2263" y="1624"/>
                  </a:lnTo>
                  <a:lnTo>
                    <a:pt x="2258" y="1613"/>
                  </a:lnTo>
                  <a:lnTo>
                    <a:pt x="2254" y="1601"/>
                  </a:lnTo>
                  <a:lnTo>
                    <a:pt x="2249" y="1592"/>
                  </a:lnTo>
                  <a:lnTo>
                    <a:pt x="2243" y="1581"/>
                  </a:lnTo>
                  <a:lnTo>
                    <a:pt x="2237" y="1571"/>
                  </a:lnTo>
                  <a:lnTo>
                    <a:pt x="2230" y="1562"/>
                  </a:lnTo>
                  <a:lnTo>
                    <a:pt x="2223" y="1553"/>
                  </a:lnTo>
                  <a:lnTo>
                    <a:pt x="2215" y="1544"/>
                  </a:lnTo>
                  <a:lnTo>
                    <a:pt x="2208" y="1536"/>
                  </a:lnTo>
                  <a:lnTo>
                    <a:pt x="2199" y="1528"/>
                  </a:lnTo>
                  <a:lnTo>
                    <a:pt x="2190" y="1521"/>
                  </a:lnTo>
                  <a:lnTo>
                    <a:pt x="2190" y="1521"/>
                  </a:lnTo>
                  <a:lnTo>
                    <a:pt x="2184" y="1517"/>
                  </a:lnTo>
                  <a:lnTo>
                    <a:pt x="2180" y="1512"/>
                  </a:lnTo>
                  <a:lnTo>
                    <a:pt x="2178" y="1508"/>
                  </a:lnTo>
                  <a:lnTo>
                    <a:pt x="2176" y="1505"/>
                  </a:lnTo>
                  <a:lnTo>
                    <a:pt x="2176" y="1500"/>
                  </a:lnTo>
                  <a:lnTo>
                    <a:pt x="2176" y="1497"/>
                  </a:lnTo>
                  <a:lnTo>
                    <a:pt x="2177" y="1494"/>
                  </a:lnTo>
                  <a:lnTo>
                    <a:pt x="2179" y="1492"/>
                  </a:lnTo>
                  <a:lnTo>
                    <a:pt x="2183" y="1488"/>
                  </a:lnTo>
                  <a:lnTo>
                    <a:pt x="2188" y="1484"/>
                  </a:lnTo>
                  <a:lnTo>
                    <a:pt x="2193" y="1481"/>
                  </a:lnTo>
                  <a:lnTo>
                    <a:pt x="2193" y="1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5" name="Grupa 74">
            <a:extLst>
              <a:ext uri="{FF2B5EF4-FFF2-40B4-BE49-F238E27FC236}">
                <a16:creationId xmlns:a16="http://schemas.microsoft.com/office/drawing/2014/main" id="{A7935282-7EF8-4481-885B-AB58639774AE}"/>
              </a:ext>
            </a:extLst>
          </p:cNvPr>
          <p:cNvGrpSpPr>
            <a:grpSpLocks noChangeAspect="1"/>
          </p:cNvGrpSpPr>
          <p:nvPr/>
        </p:nvGrpSpPr>
        <p:grpSpPr>
          <a:xfrm>
            <a:off x="2649188" y="4482202"/>
            <a:ext cx="873588" cy="576005"/>
            <a:chOff x="2686386" y="1905920"/>
            <a:chExt cx="843834" cy="556386"/>
          </a:xfrm>
          <a:solidFill>
            <a:srgbClr val="DC143B"/>
          </a:solidFill>
        </p:grpSpPr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57F59FE5-2D2F-4F96-9158-EF084ED817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6386" y="2063251"/>
              <a:ext cx="523132" cy="378888"/>
              <a:chOff x="4949831" y="3951224"/>
              <a:chExt cx="1262509" cy="914400"/>
            </a:xfrm>
            <a:grpFill/>
          </p:grpSpPr>
          <p:sp>
            <p:nvSpPr>
              <p:cNvPr id="82" name="Dowolny kształt: kształt 81">
                <a:extLst>
                  <a:ext uri="{FF2B5EF4-FFF2-40B4-BE49-F238E27FC236}">
                    <a16:creationId xmlns:a16="http://schemas.microsoft.com/office/drawing/2014/main" id="{A943A268-E71D-4143-AB4B-3E300AE7C6E4}"/>
                  </a:ext>
                </a:extLst>
              </p:cNvPr>
              <p:cNvSpPr/>
              <p:nvPr/>
            </p:nvSpPr>
            <p:spPr>
              <a:xfrm rot="4718164" flipV="1">
                <a:off x="5016486" y="4289353"/>
                <a:ext cx="215249" cy="348560"/>
              </a:xfrm>
              <a:custGeom>
                <a:avLst/>
                <a:gdLst>
                  <a:gd name="connsiteX0" fmla="*/ 457 w 294408"/>
                  <a:gd name="connsiteY0" fmla="*/ 73479 h 263045"/>
                  <a:gd name="connsiteX1" fmla="*/ 116386 w 294408"/>
                  <a:gd name="connsiteY1" fmla="*/ 189408 h 263045"/>
                  <a:gd name="connsiteX2" fmla="*/ 121539 w 294408"/>
                  <a:gd name="connsiteY2" fmla="*/ 185902 h 263045"/>
                  <a:gd name="connsiteX3" fmla="*/ 170117 w 294408"/>
                  <a:gd name="connsiteY3" fmla="*/ 209067 h 263045"/>
                  <a:gd name="connsiteX4" fmla="*/ 232267 w 294408"/>
                  <a:gd name="connsiteY4" fmla="*/ 209067 h 263045"/>
                  <a:gd name="connsiteX5" fmla="*/ 260509 w 294408"/>
                  <a:gd name="connsiteY5" fmla="*/ 236792 h 263045"/>
                  <a:gd name="connsiteX6" fmla="*/ 260509 w 294408"/>
                  <a:gd name="connsiteY6" fmla="*/ 237328 h 263045"/>
                  <a:gd name="connsiteX7" fmla="*/ 260509 w 294408"/>
                  <a:gd name="connsiteY7" fmla="*/ 263045 h 263045"/>
                  <a:gd name="connsiteX8" fmla="*/ 294408 w 294408"/>
                  <a:gd name="connsiteY8" fmla="*/ 263045 h 263045"/>
                  <a:gd name="connsiteX9" fmla="*/ 293846 w 294408"/>
                  <a:gd name="connsiteY9" fmla="*/ 237328 h 263045"/>
                  <a:gd name="connsiteX10" fmla="*/ 293284 w 294408"/>
                  <a:gd name="connsiteY10" fmla="*/ 229984 h 263045"/>
                  <a:gd name="connsiteX11" fmla="*/ 293284 w 294408"/>
                  <a:gd name="connsiteY11" fmla="*/ 229413 h 263045"/>
                  <a:gd name="connsiteX12" fmla="*/ 292713 w 294408"/>
                  <a:gd name="connsiteY12" fmla="*/ 223764 h 263045"/>
                  <a:gd name="connsiteX13" fmla="*/ 220399 w 294408"/>
                  <a:gd name="connsiteY13" fmla="*/ 163862 h 263045"/>
                  <a:gd name="connsiteX14" fmla="*/ 203444 w 294408"/>
                  <a:gd name="connsiteY14" fmla="*/ 147522 h 263045"/>
                  <a:gd name="connsiteX15" fmla="*/ 203444 w 294408"/>
                  <a:gd name="connsiteY15" fmla="*/ 146907 h 263045"/>
                  <a:gd name="connsiteX16" fmla="*/ 203444 w 294408"/>
                  <a:gd name="connsiteY16" fmla="*/ 141221 h 263045"/>
                  <a:gd name="connsiteX17" fmla="*/ 146952 w 294408"/>
                  <a:gd name="connsiteY17" fmla="*/ 84709 h 263045"/>
                  <a:gd name="connsiteX18" fmla="*/ 129997 w 294408"/>
                  <a:gd name="connsiteY18" fmla="*/ 68370 h 263045"/>
                  <a:gd name="connsiteX19" fmla="*/ 129997 w 294408"/>
                  <a:gd name="connsiteY19" fmla="*/ 67754 h 263045"/>
                  <a:gd name="connsiteX20" fmla="*/ 67753 w 294408"/>
                  <a:gd name="connsiteY20" fmla="*/ 58 h 263045"/>
                  <a:gd name="connsiteX21" fmla="*/ 57 w 294408"/>
                  <a:gd name="connsiteY21" fmla="*/ 62303 h 263045"/>
                  <a:gd name="connsiteX22" fmla="*/ 57 w 294408"/>
                  <a:gd name="connsiteY22" fmla="*/ 67754 h 263045"/>
                  <a:gd name="connsiteX23" fmla="*/ 457 w 294408"/>
                  <a:gd name="connsiteY23" fmla="*/ 73479 h 26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4408" h="263045">
                    <a:moveTo>
                      <a:pt x="457" y="73479"/>
                    </a:moveTo>
                    <a:lnTo>
                      <a:pt x="116386" y="189408"/>
                    </a:lnTo>
                    <a:cubicBezTo>
                      <a:pt x="118172" y="188343"/>
                      <a:pt x="119893" y="187172"/>
                      <a:pt x="121539" y="185902"/>
                    </a:cubicBezTo>
                    <a:cubicBezTo>
                      <a:pt x="133353" y="200626"/>
                      <a:pt x="151239" y="209155"/>
                      <a:pt x="170117" y="209067"/>
                    </a:cubicBezTo>
                    <a:lnTo>
                      <a:pt x="232267" y="209067"/>
                    </a:lnTo>
                    <a:cubicBezTo>
                      <a:pt x="247721" y="208924"/>
                      <a:pt x="260366" y="221337"/>
                      <a:pt x="260509" y="236792"/>
                    </a:cubicBezTo>
                    <a:cubicBezTo>
                      <a:pt x="260511" y="236971"/>
                      <a:pt x="260511" y="237149"/>
                      <a:pt x="260509" y="237328"/>
                    </a:cubicBezTo>
                    <a:lnTo>
                      <a:pt x="260509" y="263045"/>
                    </a:lnTo>
                    <a:lnTo>
                      <a:pt x="294408" y="263045"/>
                    </a:lnTo>
                    <a:lnTo>
                      <a:pt x="293846" y="237328"/>
                    </a:lnTo>
                    <a:cubicBezTo>
                      <a:pt x="293962" y="234867"/>
                      <a:pt x="293773" y="232400"/>
                      <a:pt x="293284" y="229984"/>
                    </a:cubicBezTo>
                    <a:lnTo>
                      <a:pt x="293284" y="229413"/>
                    </a:lnTo>
                    <a:cubicBezTo>
                      <a:pt x="293284" y="227717"/>
                      <a:pt x="292713" y="225460"/>
                      <a:pt x="292713" y="223764"/>
                    </a:cubicBezTo>
                    <a:cubicBezTo>
                      <a:pt x="286177" y="188989"/>
                      <a:pt x="255782" y="163812"/>
                      <a:pt x="220399" y="163862"/>
                    </a:cubicBezTo>
                    <a:cubicBezTo>
                      <a:pt x="211205" y="164031"/>
                      <a:pt x="203614" y="156716"/>
                      <a:pt x="203444" y="147522"/>
                    </a:cubicBezTo>
                    <a:cubicBezTo>
                      <a:pt x="203441" y="147318"/>
                      <a:pt x="203441" y="147112"/>
                      <a:pt x="203444" y="146907"/>
                    </a:cubicBezTo>
                    <a:lnTo>
                      <a:pt x="203444" y="141221"/>
                    </a:lnTo>
                    <a:cubicBezTo>
                      <a:pt x="203356" y="110054"/>
                      <a:pt x="178118" y="84808"/>
                      <a:pt x="146952" y="84709"/>
                    </a:cubicBezTo>
                    <a:cubicBezTo>
                      <a:pt x="137758" y="84878"/>
                      <a:pt x="130167" y="77563"/>
                      <a:pt x="129997" y="68370"/>
                    </a:cubicBezTo>
                    <a:cubicBezTo>
                      <a:pt x="129993" y="68165"/>
                      <a:pt x="129993" y="67959"/>
                      <a:pt x="129997" y="67754"/>
                    </a:cubicBezTo>
                    <a:cubicBezTo>
                      <a:pt x="131502" y="31873"/>
                      <a:pt x="103635" y="1564"/>
                      <a:pt x="67753" y="58"/>
                    </a:cubicBezTo>
                    <a:cubicBezTo>
                      <a:pt x="31871" y="-1447"/>
                      <a:pt x="1562" y="26421"/>
                      <a:pt x="57" y="62303"/>
                    </a:cubicBezTo>
                    <a:cubicBezTo>
                      <a:pt x="-19" y="64120"/>
                      <a:pt x="-19" y="65938"/>
                      <a:pt x="57" y="67754"/>
                    </a:cubicBezTo>
                    <a:cubicBezTo>
                      <a:pt x="67" y="69726"/>
                      <a:pt x="305" y="71593"/>
                      <a:pt x="457" y="73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pic>
            <p:nvPicPr>
              <p:cNvPr id="83" name="Grafika 82" descr="Samochód">
                <a:extLst>
                  <a:ext uri="{FF2B5EF4-FFF2-40B4-BE49-F238E27FC236}">
                    <a16:creationId xmlns:a16="http://schemas.microsoft.com/office/drawing/2014/main" id="{25091593-5A42-4C70-9D70-C39BBB46C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97940" y="39512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7" name="Grupa 76">
              <a:extLst>
                <a:ext uri="{FF2B5EF4-FFF2-40B4-BE49-F238E27FC236}">
                  <a16:creationId xmlns:a16="http://schemas.microsoft.com/office/drawing/2014/main" id="{D5B35181-C9C5-4360-A37B-2ECD771D3148}"/>
                </a:ext>
              </a:extLst>
            </p:cNvPr>
            <p:cNvGrpSpPr>
              <a:grpSpLocks noChangeAspect="1"/>
            </p:cNvGrpSpPr>
            <p:nvPr/>
          </p:nvGrpSpPr>
          <p:grpSpPr>
            <a:xfrm rot="2395758">
              <a:off x="3387547" y="2178980"/>
              <a:ext cx="142673" cy="283326"/>
              <a:chOff x="3310062" y="2585541"/>
              <a:chExt cx="336550" cy="668338"/>
            </a:xfrm>
            <a:grpFill/>
          </p:grpSpPr>
          <p:sp>
            <p:nvSpPr>
              <p:cNvPr id="79" name="Freeform 17">
                <a:extLst>
                  <a:ext uri="{FF2B5EF4-FFF2-40B4-BE49-F238E27FC236}">
                    <a16:creationId xmlns:a16="http://schemas.microsoft.com/office/drawing/2014/main" id="{11A7C729-251C-4AD5-9A48-949F30CAE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999" y="2783979"/>
                <a:ext cx="320675" cy="438150"/>
              </a:xfrm>
              <a:custGeom>
                <a:avLst/>
                <a:gdLst>
                  <a:gd name="T0" fmla="*/ 7 w 403"/>
                  <a:gd name="T1" fmla="*/ 81 h 552"/>
                  <a:gd name="T2" fmla="*/ 1 w 403"/>
                  <a:gd name="T3" fmla="*/ 97 h 552"/>
                  <a:gd name="T4" fmla="*/ 2 w 403"/>
                  <a:gd name="T5" fmla="*/ 121 h 552"/>
                  <a:gd name="T6" fmla="*/ 0 w 403"/>
                  <a:gd name="T7" fmla="*/ 154 h 552"/>
                  <a:gd name="T8" fmla="*/ 3 w 403"/>
                  <a:gd name="T9" fmla="*/ 173 h 552"/>
                  <a:gd name="T10" fmla="*/ 1 w 403"/>
                  <a:gd name="T11" fmla="*/ 195 h 552"/>
                  <a:gd name="T12" fmla="*/ 6 w 403"/>
                  <a:gd name="T13" fmla="*/ 228 h 552"/>
                  <a:gd name="T14" fmla="*/ 0 w 403"/>
                  <a:gd name="T15" fmla="*/ 255 h 552"/>
                  <a:gd name="T16" fmla="*/ 1 w 403"/>
                  <a:gd name="T17" fmla="*/ 293 h 552"/>
                  <a:gd name="T18" fmla="*/ 3 w 403"/>
                  <a:gd name="T19" fmla="*/ 321 h 552"/>
                  <a:gd name="T20" fmla="*/ 0 w 403"/>
                  <a:gd name="T21" fmla="*/ 351 h 552"/>
                  <a:gd name="T22" fmla="*/ 3 w 403"/>
                  <a:gd name="T23" fmla="*/ 380 h 552"/>
                  <a:gd name="T24" fmla="*/ 0 w 403"/>
                  <a:gd name="T25" fmla="*/ 399 h 552"/>
                  <a:gd name="T26" fmla="*/ 3 w 403"/>
                  <a:gd name="T27" fmla="*/ 427 h 552"/>
                  <a:gd name="T28" fmla="*/ 1 w 403"/>
                  <a:gd name="T29" fmla="*/ 456 h 552"/>
                  <a:gd name="T30" fmla="*/ 7 w 403"/>
                  <a:gd name="T31" fmla="*/ 471 h 552"/>
                  <a:gd name="T32" fmla="*/ 403 w 403"/>
                  <a:gd name="T33" fmla="*/ 552 h 552"/>
                  <a:gd name="T34" fmla="*/ 397 w 403"/>
                  <a:gd name="T35" fmla="*/ 471 h 552"/>
                  <a:gd name="T36" fmla="*/ 402 w 403"/>
                  <a:gd name="T37" fmla="*/ 456 h 552"/>
                  <a:gd name="T38" fmla="*/ 400 w 403"/>
                  <a:gd name="T39" fmla="*/ 427 h 552"/>
                  <a:gd name="T40" fmla="*/ 403 w 403"/>
                  <a:gd name="T41" fmla="*/ 395 h 552"/>
                  <a:gd name="T42" fmla="*/ 400 w 403"/>
                  <a:gd name="T43" fmla="*/ 380 h 552"/>
                  <a:gd name="T44" fmla="*/ 403 w 403"/>
                  <a:gd name="T45" fmla="*/ 351 h 552"/>
                  <a:gd name="T46" fmla="*/ 400 w 403"/>
                  <a:gd name="T47" fmla="*/ 321 h 552"/>
                  <a:gd name="T48" fmla="*/ 402 w 403"/>
                  <a:gd name="T49" fmla="*/ 293 h 552"/>
                  <a:gd name="T50" fmla="*/ 403 w 403"/>
                  <a:gd name="T51" fmla="*/ 255 h 552"/>
                  <a:gd name="T52" fmla="*/ 397 w 403"/>
                  <a:gd name="T53" fmla="*/ 228 h 552"/>
                  <a:gd name="T54" fmla="*/ 402 w 403"/>
                  <a:gd name="T55" fmla="*/ 195 h 552"/>
                  <a:gd name="T56" fmla="*/ 400 w 403"/>
                  <a:gd name="T57" fmla="*/ 173 h 552"/>
                  <a:gd name="T58" fmla="*/ 403 w 403"/>
                  <a:gd name="T59" fmla="*/ 152 h 552"/>
                  <a:gd name="T60" fmla="*/ 401 w 403"/>
                  <a:gd name="T61" fmla="*/ 121 h 552"/>
                  <a:gd name="T62" fmla="*/ 402 w 403"/>
                  <a:gd name="T63" fmla="*/ 97 h 552"/>
                  <a:gd name="T64" fmla="*/ 397 w 403"/>
                  <a:gd name="T65" fmla="*/ 81 h 552"/>
                  <a:gd name="T66" fmla="*/ 186 w 403"/>
                  <a:gd name="T67" fmla="*/ 449 h 552"/>
                  <a:gd name="T68" fmla="*/ 36 w 403"/>
                  <a:gd name="T69" fmla="*/ 460 h 552"/>
                  <a:gd name="T70" fmla="*/ 36 w 403"/>
                  <a:gd name="T71" fmla="*/ 432 h 552"/>
                  <a:gd name="T72" fmla="*/ 186 w 403"/>
                  <a:gd name="T73" fmla="*/ 449 h 552"/>
                  <a:gd name="T74" fmla="*/ 41 w 403"/>
                  <a:gd name="T75" fmla="*/ 412 h 552"/>
                  <a:gd name="T76" fmla="*/ 33 w 403"/>
                  <a:gd name="T77" fmla="*/ 387 h 552"/>
                  <a:gd name="T78" fmla="*/ 186 w 403"/>
                  <a:gd name="T79" fmla="*/ 395 h 552"/>
                  <a:gd name="T80" fmla="*/ 41 w 403"/>
                  <a:gd name="T81" fmla="*/ 364 h 552"/>
                  <a:gd name="T82" fmla="*/ 30 w 403"/>
                  <a:gd name="T83" fmla="*/ 342 h 552"/>
                  <a:gd name="T84" fmla="*/ 186 w 403"/>
                  <a:gd name="T85" fmla="*/ 342 h 552"/>
                  <a:gd name="T86" fmla="*/ 173 w 403"/>
                  <a:gd name="T87" fmla="*/ 314 h 552"/>
                  <a:gd name="T88" fmla="*/ 29 w 403"/>
                  <a:gd name="T89" fmla="*/ 298 h 552"/>
                  <a:gd name="T90" fmla="*/ 182 w 403"/>
                  <a:gd name="T91" fmla="*/ 289 h 552"/>
                  <a:gd name="T92" fmla="*/ 186 w 403"/>
                  <a:gd name="T93" fmla="*/ 259 h 552"/>
                  <a:gd name="T94" fmla="*/ 30 w 403"/>
                  <a:gd name="T95" fmla="*/ 259 h 552"/>
                  <a:gd name="T96" fmla="*/ 36 w 403"/>
                  <a:gd name="T97" fmla="*/ 238 h 552"/>
                  <a:gd name="T98" fmla="*/ 186 w 403"/>
                  <a:gd name="T99" fmla="*/ 250 h 552"/>
                  <a:gd name="T100" fmla="*/ 41 w 403"/>
                  <a:gd name="T101" fmla="*/ 218 h 552"/>
                  <a:gd name="T102" fmla="*/ 33 w 403"/>
                  <a:gd name="T103" fmla="*/ 192 h 552"/>
                  <a:gd name="T104" fmla="*/ 186 w 403"/>
                  <a:gd name="T105" fmla="*/ 200 h 552"/>
                  <a:gd name="T106" fmla="*/ 41 w 403"/>
                  <a:gd name="T107" fmla="*/ 169 h 552"/>
                  <a:gd name="T108" fmla="*/ 30 w 403"/>
                  <a:gd name="T109" fmla="*/ 147 h 552"/>
                  <a:gd name="T110" fmla="*/ 186 w 403"/>
                  <a:gd name="T111" fmla="*/ 147 h 552"/>
                  <a:gd name="T112" fmla="*/ 173 w 403"/>
                  <a:gd name="T113" fmla="*/ 121 h 552"/>
                  <a:gd name="T114" fmla="*/ 29 w 403"/>
                  <a:gd name="T115" fmla="*/ 103 h 552"/>
                  <a:gd name="T116" fmla="*/ 182 w 403"/>
                  <a:gd name="T117" fmla="*/ 9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3" h="552">
                    <a:moveTo>
                      <a:pt x="0" y="0"/>
                    </a:move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21"/>
                    </a:lnTo>
                    <a:lnTo>
                      <a:pt x="3" y="126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1" y="147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7" y="180"/>
                    </a:lnTo>
                    <a:lnTo>
                      <a:pt x="7" y="180"/>
                    </a:lnTo>
                    <a:lnTo>
                      <a:pt x="3" y="184"/>
                    </a:lnTo>
                    <a:lnTo>
                      <a:pt x="2" y="190"/>
                    </a:lnTo>
                    <a:lnTo>
                      <a:pt x="1" y="195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1" y="212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3" y="232"/>
                    </a:lnTo>
                    <a:lnTo>
                      <a:pt x="2" y="238"/>
                    </a:lnTo>
                    <a:lnTo>
                      <a:pt x="1" y="244"/>
                    </a:lnTo>
                    <a:lnTo>
                      <a:pt x="0" y="250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1" y="261"/>
                    </a:lnTo>
                    <a:lnTo>
                      <a:pt x="2" y="266"/>
                    </a:lnTo>
                    <a:lnTo>
                      <a:pt x="3" y="271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82"/>
                    </a:lnTo>
                    <a:lnTo>
                      <a:pt x="2" y="287"/>
                    </a:lnTo>
                    <a:lnTo>
                      <a:pt x="1" y="293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0" y="30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9"/>
                    </a:lnTo>
                    <a:lnTo>
                      <a:pt x="2" y="314"/>
                    </a:lnTo>
                    <a:lnTo>
                      <a:pt x="3" y="321"/>
                    </a:lnTo>
                    <a:lnTo>
                      <a:pt x="6" y="325"/>
                    </a:lnTo>
                    <a:lnTo>
                      <a:pt x="6" y="325"/>
                    </a:lnTo>
                    <a:lnTo>
                      <a:pt x="3" y="330"/>
                    </a:lnTo>
                    <a:lnTo>
                      <a:pt x="2" y="336"/>
                    </a:lnTo>
                    <a:lnTo>
                      <a:pt x="1" y="341"/>
                    </a:lnTo>
                    <a:lnTo>
                      <a:pt x="0" y="347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2" y="363"/>
                    </a:lnTo>
                    <a:lnTo>
                      <a:pt x="3" y="369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3" y="379"/>
                    </a:lnTo>
                    <a:lnTo>
                      <a:pt x="3" y="379"/>
                    </a:lnTo>
                    <a:lnTo>
                      <a:pt x="3" y="380"/>
                    </a:lnTo>
                    <a:lnTo>
                      <a:pt x="3" y="380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1" y="406"/>
                    </a:lnTo>
                    <a:lnTo>
                      <a:pt x="2" y="412"/>
                    </a:lnTo>
                    <a:lnTo>
                      <a:pt x="3" y="417"/>
                    </a:lnTo>
                    <a:lnTo>
                      <a:pt x="6" y="422"/>
                    </a:lnTo>
                    <a:lnTo>
                      <a:pt x="6" y="422"/>
                    </a:lnTo>
                    <a:lnTo>
                      <a:pt x="3" y="427"/>
                    </a:lnTo>
                    <a:lnTo>
                      <a:pt x="2" y="432"/>
                    </a:lnTo>
                    <a:lnTo>
                      <a:pt x="1" y="439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1" y="456"/>
                    </a:lnTo>
                    <a:lnTo>
                      <a:pt x="1" y="456"/>
                    </a:lnTo>
                    <a:lnTo>
                      <a:pt x="1" y="458"/>
                    </a:lnTo>
                    <a:lnTo>
                      <a:pt x="1" y="458"/>
                    </a:lnTo>
                    <a:lnTo>
                      <a:pt x="3" y="464"/>
                    </a:lnTo>
                    <a:lnTo>
                      <a:pt x="3" y="464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7" y="471"/>
                    </a:lnTo>
                    <a:lnTo>
                      <a:pt x="7" y="471"/>
                    </a:lnTo>
                    <a:lnTo>
                      <a:pt x="3" y="477"/>
                    </a:lnTo>
                    <a:lnTo>
                      <a:pt x="2" y="482"/>
                    </a:lnTo>
                    <a:lnTo>
                      <a:pt x="1" y="487"/>
                    </a:lnTo>
                    <a:lnTo>
                      <a:pt x="0" y="493"/>
                    </a:lnTo>
                    <a:lnTo>
                      <a:pt x="0" y="498"/>
                    </a:lnTo>
                    <a:lnTo>
                      <a:pt x="0" y="552"/>
                    </a:lnTo>
                    <a:lnTo>
                      <a:pt x="403" y="552"/>
                    </a:lnTo>
                    <a:lnTo>
                      <a:pt x="403" y="498"/>
                    </a:lnTo>
                    <a:lnTo>
                      <a:pt x="403" y="493"/>
                    </a:lnTo>
                    <a:lnTo>
                      <a:pt x="403" y="493"/>
                    </a:lnTo>
                    <a:lnTo>
                      <a:pt x="402" y="487"/>
                    </a:lnTo>
                    <a:lnTo>
                      <a:pt x="401" y="482"/>
                    </a:lnTo>
                    <a:lnTo>
                      <a:pt x="400" y="477"/>
                    </a:lnTo>
                    <a:lnTo>
                      <a:pt x="397" y="471"/>
                    </a:lnTo>
                    <a:lnTo>
                      <a:pt x="397" y="471"/>
                    </a:lnTo>
                    <a:lnTo>
                      <a:pt x="400" y="465"/>
                    </a:lnTo>
                    <a:lnTo>
                      <a:pt x="400" y="465"/>
                    </a:lnTo>
                    <a:lnTo>
                      <a:pt x="400" y="464"/>
                    </a:lnTo>
                    <a:lnTo>
                      <a:pt x="400" y="464"/>
                    </a:lnTo>
                    <a:lnTo>
                      <a:pt x="402" y="458"/>
                    </a:lnTo>
                    <a:lnTo>
                      <a:pt x="402" y="458"/>
                    </a:lnTo>
                    <a:lnTo>
                      <a:pt x="402" y="456"/>
                    </a:lnTo>
                    <a:lnTo>
                      <a:pt x="402" y="456"/>
                    </a:lnTo>
                    <a:lnTo>
                      <a:pt x="403" y="449"/>
                    </a:lnTo>
                    <a:lnTo>
                      <a:pt x="403" y="449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2" y="439"/>
                    </a:lnTo>
                    <a:lnTo>
                      <a:pt x="401" y="432"/>
                    </a:lnTo>
                    <a:lnTo>
                      <a:pt x="400" y="427"/>
                    </a:lnTo>
                    <a:lnTo>
                      <a:pt x="397" y="422"/>
                    </a:lnTo>
                    <a:lnTo>
                      <a:pt x="397" y="422"/>
                    </a:lnTo>
                    <a:lnTo>
                      <a:pt x="400" y="417"/>
                    </a:lnTo>
                    <a:lnTo>
                      <a:pt x="401" y="412"/>
                    </a:lnTo>
                    <a:lnTo>
                      <a:pt x="402" y="406"/>
                    </a:lnTo>
                    <a:lnTo>
                      <a:pt x="403" y="401"/>
                    </a:lnTo>
                    <a:lnTo>
                      <a:pt x="403" y="399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2" y="388"/>
                    </a:lnTo>
                    <a:lnTo>
                      <a:pt x="402" y="388"/>
                    </a:lnTo>
                    <a:lnTo>
                      <a:pt x="402" y="387"/>
                    </a:lnTo>
                    <a:lnTo>
                      <a:pt x="402" y="387"/>
                    </a:lnTo>
                    <a:lnTo>
                      <a:pt x="400" y="380"/>
                    </a:lnTo>
                    <a:lnTo>
                      <a:pt x="400" y="380"/>
                    </a:lnTo>
                    <a:lnTo>
                      <a:pt x="400" y="379"/>
                    </a:lnTo>
                    <a:lnTo>
                      <a:pt x="400" y="379"/>
                    </a:lnTo>
                    <a:lnTo>
                      <a:pt x="397" y="374"/>
                    </a:lnTo>
                    <a:lnTo>
                      <a:pt x="397" y="374"/>
                    </a:lnTo>
                    <a:lnTo>
                      <a:pt x="400" y="369"/>
                    </a:lnTo>
                    <a:lnTo>
                      <a:pt x="401" y="363"/>
                    </a:lnTo>
                    <a:lnTo>
                      <a:pt x="402" y="357"/>
                    </a:lnTo>
                    <a:lnTo>
                      <a:pt x="403" y="351"/>
                    </a:lnTo>
                    <a:lnTo>
                      <a:pt x="403" y="347"/>
                    </a:lnTo>
                    <a:lnTo>
                      <a:pt x="403" y="347"/>
                    </a:lnTo>
                    <a:lnTo>
                      <a:pt x="402" y="341"/>
                    </a:lnTo>
                    <a:lnTo>
                      <a:pt x="401" y="336"/>
                    </a:lnTo>
                    <a:lnTo>
                      <a:pt x="400" y="330"/>
                    </a:lnTo>
                    <a:lnTo>
                      <a:pt x="397" y="325"/>
                    </a:lnTo>
                    <a:lnTo>
                      <a:pt x="397" y="325"/>
                    </a:lnTo>
                    <a:lnTo>
                      <a:pt x="400" y="321"/>
                    </a:lnTo>
                    <a:lnTo>
                      <a:pt x="401" y="314"/>
                    </a:lnTo>
                    <a:lnTo>
                      <a:pt x="402" y="309"/>
                    </a:lnTo>
                    <a:lnTo>
                      <a:pt x="403" y="303"/>
                    </a:lnTo>
                    <a:lnTo>
                      <a:pt x="403" y="302"/>
                    </a:lnTo>
                    <a:lnTo>
                      <a:pt x="403" y="299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2" y="293"/>
                    </a:lnTo>
                    <a:lnTo>
                      <a:pt x="401" y="287"/>
                    </a:lnTo>
                    <a:lnTo>
                      <a:pt x="400" y="282"/>
                    </a:lnTo>
                    <a:lnTo>
                      <a:pt x="397" y="276"/>
                    </a:lnTo>
                    <a:lnTo>
                      <a:pt x="397" y="276"/>
                    </a:lnTo>
                    <a:lnTo>
                      <a:pt x="400" y="271"/>
                    </a:lnTo>
                    <a:lnTo>
                      <a:pt x="401" y="266"/>
                    </a:lnTo>
                    <a:lnTo>
                      <a:pt x="402" y="261"/>
                    </a:lnTo>
                    <a:lnTo>
                      <a:pt x="403" y="255"/>
                    </a:lnTo>
                    <a:lnTo>
                      <a:pt x="403" y="254"/>
                    </a:lnTo>
                    <a:lnTo>
                      <a:pt x="403" y="251"/>
                    </a:lnTo>
                    <a:lnTo>
                      <a:pt x="403" y="250"/>
                    </a:lnTo>
                    <a:lnTo>
                      <a:pt x="403" y="250"/>
                    </a:lnTo>
                    <a:lnTo>
                      <a:pt x="402" y="244"/>
                    </a:lnTo>
                    <a:lnTo>
                      <a:pt x="401" y="238"/>
                    </a:lnTo>
                    <a:lnTo>
                      <a:pt x="400" y="232"/>
                    </a:lnTo>
                    <a:lnTo>
                      <a:pt x="397" y="228"/>
                    </a:lnTo>
                    <a:lnTo>
                      <a:pt x="397" y="228"/>
                    </a:lnTo>
                    <a:lnTo>
                      <a:pt x="400" y="223"/>
                    </a:lnTo>
                    <a:lnTo>
                      <a:pt x="401" y="217"/>
                    </a:lnTo>
                    <a:lnTo>
                      <a:pt x="402" y="212"/>
                    </a:lnTo>
                    <a:lnTo>
                      <a:pt x="403" y="206"/>
                    </a:lnTo>
                    <a:lnTo>
                      <a:pt x="403" y="202"/>
                    </a:lnTo>
                    <a:lnTo>
                      <a:pt x="403" y="202"/>
                    </a:lnTo>
                    <a:lnTo>
                      <a:pt x="402" y="195"/>
                    </a:lnTo>
                    <a:lnTo>
                      <a:pt x="401" y="190"/>
                    </a:lnTo>
                    <a:lnTo>
                      <a:pt x="400" y="184"/>
                    </a:lnTo>
                    <a:lnTo>
                      <a:pt x="397" y="180"/>
                    </a:lnTo>
                    <a:lnTo>
                      <a:pt x="397" y="180"/>
                    </a:lnTo>
                    <a:lnTo>
                      <a:pt x="400" y="174"/>
                    </a:lnTo>
                    <a:lnTo>
                      <a:pt x="400" y="174"/>
                    </a:lnTo>
                    <a:lnTo>
                      <a:pt x="400" y="173"/>
                    </a:lnTo>
                    <a:lnTo>
                      <a:pt x="400" y="173"/>
                    </a:lnTo>
                    <a:lnTo>
                      <a:pt x="402" y="166"/>
                    </a:lnTo>
                    <a:lnTo>
                      <a:pt x="402" y="166"/>
                    </a:lnTo>
                    <a:lnTo>
                      <a:pt x="402" y="165"/>
                    </a:lnTo>
                    <a:lnTo>
                      <a:pt x="402" y="165"/>
                    </a:lnTo>
                    <a:lnTo>
                      <a:pt x="403" y="157"/>
                    </a:lnTo>
                    <a:lnTo>
                      <a:pt x="403" y="157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402" y="147"/>
                    </a:lnTo>
                    <a:lnTo>
                      <a:pt x="401" y="141"/>
                    </a:lnTo>
                    <a:lnTo>
                      <a:pt x="400" y="136"/>
                    </a:lnTo>
                    <a:lnTo>
                      <a:pt x="397" y="131"/>
                    </a:lnTo>
                    <a:lnTo>
                      <a:pt x="397" y="131"/>
                    </a:lnTo>
                    <a:lnTo>
                      <a:pt x="400" y="126"/>
                    </a:lnTo>
                    <a:lnTo>
                      <a:pt x="401" y="121"/>
                    </a:lnTo>
                    <a:lnTo>
                      <a:pt x="402" y="114"/>
                    </a:lnTo>
                    <a:lnTo>
                      <a:pt x="403" y="108"/>
                    </a:lnTo>
                    <a:lnTo>
                      <a:pt x="403" y="108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2" y="97"/>
                    </a:lnTo>
                    <a:lnTo>
                      <a:pt x="402" y="97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397" y="81"/>
                    </a:lnTo>
                    <a:lnTo>
                      <a:pt x="397" y="81"/>
                    </a:lnTo>
                    <a:lnTo>
                      <a:pt x="400" y="76"/>
                    </a:lnTo>
                    <a:lnTo>
                      <a:pt x="401" y="71"/>
                    </a:lnTo>
                    <a:lnTo>
                      <a:pt x="402" y="66"/>
                    </a:lnTo>
                    <a:lnTo>
                      <a:pt x="403" y="60"/>
                    </a:lnTo>
                    <a:lnTo>
                      <a:pt x="403" y="56"/>
                    </a:lnTo>
                    <a:lnTo>
                      <a:pt x="403" y="0"/>
                    </a:lnTo>
                    <a:lnTo>
                      <a:pt x="0" y="0"/>
                    </a:lnTo>
                    <a:close/>
                    <a:moveTo>
                      <a:pt x="186" y="449"/>
                    </a:moveTo>
                    <a:lnTo>
                      <a:pt x="186" y="449"/>
                    </a:lnTo>
                    <a:lnTo>
                      <a:pt x="186" y="454"/>
                    </a:lnTo>
                    <a:lnTo>
                      <a:pt x="182" y="458"/>
                    </a:lnTo>
                    <a:lnTo>
                      <a:pt x="178" y="460"/>
                    </a:lnTo>
                    <a:lnTo>
                      <a:pt x="173" y="461"/>
                    </a:lnTo>
                    <a:lnTo>
                      <a:pt x="41" y="461"/>
                    </a:lnTo>
                    <a:lnTo>
                      <a:pt x="41" y="461"/>
                    </a:lnTo>
                    <a:lnTo>
                      <a:pt x="36" y="460"/>
                    </a:lnTo>
                    <a:lnTo>
                      <a:pt x="33" y="458"/>
                    </a:lnTo>
                    <a:lnTo>
                      <a:pt x="30" y="454"/>
                    </a:lnTo>
                    <a:lnTo>
                      <a:pt x="29" y="449"/>
                    </a:lnTo>
                    <a:lnTo>
                      <a:pt x="29" y="445"/>
                    </a:lnTo>
                    <a:lnTo>
                      <a:pt x="29" y="445"/>
                    </a:lnTo>
                    <a:lnTo>
                      <a:pt x="30" y="440"/>
                    </a:lnTo>
                    <a:lnTo>
                      <a:pt x="33" y="436"/>
                    </a:lnTo>
                    <a:lnTo>
                      <a:pt x="36" y="432"/>
                    </a:lnTo>
                    <a:lnTo>
                      <a:pt x="41" y="432"/>
                    </a:lnTo>
                    <a:lnTo>
                      <a:pt x="173" y="432"/>
                    </a:lnTo>
                    <a:lnTo>
                      <a:pt x="173" y="432"/>
                    </a:lnTo>
                    <a:lnTo>
                      <a:pt x="178" y="432"/>
                    </a:lnTo>
                    <a:lnTo>
                      <a:pt x="182" y="436"/>
                    </a:lnTo>
                    <a:lnTo>
                      <a:pt x="186" y="440"/>
                    </a:lnTo>
                    <a:lnTo>
                      <a:pt x="186" y="445"/>
                    </a:lnTo>
                    <a:lnTo>
                      <a:pt x="186" y="449"/>
                    </a:lnTo>
                    <a:close/>
                    <a:moveTo>
                      <a:pt x="186" y="399"/>
                    </a:moveTo>
                    <a:lnTo>
                      <a:pt x="186" y="399"/>
                    </a:lnTo>
                    <a:lnTo>
                      <a:pt x="186" y="404"/>
                    </a:lnTo>
                    <a:lnTo>
                      <a:pt x="182" y="408"/>
                    </a:lnTo>
                    <a:lnTo>
                      <a:pt x="178" y="412"/>
                    </a:lnTo>
                    <a:lnTo>
                      <a:pt x="173" y="412"/>
                    </a:lnTo>
                    <a:lnTo>
                      <a:pt x="41" y="412"/>
                    </a:lnTo>
                    <a:lnTo>
                      <a:pt x="41" y="412"/>
                    </a:lnTo>
                    <a:lnTo>
                      <a:pt x="36" y="412"/>
                    </a:lnTo>
                    <a:lnTo>
                      <a:pt x="33" y="408"/>
                    </a:lnTo>
                    <a:lnTo>
                      <a:pt x="30" y="404"/>
                    </a:lnTo>
                    <a:lnTo>
                      <a:pt x="29" y="399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30" y="390"/>
                    </a:lnTo>
                    <a:lnTo>
                      <a:pt x="33" y="387"/>
                    </a:lnTo>
                    <a:lnTo>
                      <a:pt x="36" y="384"/>
                    </a:lnTo>
                    <a:lnTo>
                      <a:pt x="41" y="383"/>
                    </a:lnTo>
                    <a:lnTo>
                      <a:pt x="173" y="383"/>
                    </a:lnTo>
                    <a:lnTo>
                      <a:pt x="173" y="383"/>
                    </a:lnTo>
                    <a:lnTo>
                      <a:pt x="178" y="384"/>
                    </a:lnTo>
                    <a:lnTo>
                      <a:pt x="182" y="387"/>
                    </a:lnTo>
                    <a:lnTo>
                      <a:pt x="186" y="390"/>
                    </a:lnTo>
                    <a:lnTo>
                      <a:pt x="186" y="395"/>
                    </a:lnTo>
                    <a:lnTo>
                      <a:pt x="186" y="399"/>
                    </a:lnTo>
                    <a:close/>
                    <a:moveTo>
                      <a:pt x="186" y="351"/>
                    </a:moveTo>
                    <a:lnTo>
                      <a:pt x="186" y="351"/>
                    </a:lnTo>
                    <a:lnTo>
                      <a:pt x="186" y="356"/>
                    </a:lnTo>
                    <a:lnTo>
                      <a:pt x="182" y="360"/>
                    </a:lnTo>
                    <a:lnTo>
                      <a:pt x="178" y="363"/>
                    </a:lnTo>
                    <a:lnTo>
                      <a:pt x="173" y="364"/>
                    </a:lnTo>
                    <a:lnTo>
                      <a:pt x="41" y="364"/>
                    </a:lnTo>
                    <a:lnTo>
                      <a:pt x="41" y="364"/>
                    </a:lnTo>
                    <a:lnTo>
                      <a:pt x="36" y="363"/>
                    </a:lnTo>
                    <a:lnTo>
                      <a:pt x="33" y="360"/>
                    </a:lnTo>
                    <a:lnTo>
                      <a:pt x="30" y="356"/>
                    </a:lnTo>
                    <a:lnTo>
                      <a:pt x="29" y="351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0" y="342"/>
                    </a:lnTo>
                    <a:lnTo>
                      <a:pt x="33" y="338"/>
                    </a:lnTo>
                    <a:lnTo>
                      <a:pt x="36" y="335"/>
                    </a:lnTo>
                    <a:lnTo>
                      <a:pt x="41" y="335"/>
                    </a:lnTo>
                    <a:lnTo>
                      <a:pt x="173" y="335"/>
                    </a:lnTo>
                    <a:lnTo>
                      <a:pt x="173" y="335"/>
                    </a:lnTo>
                    <a:lnTo>
                      <a:pt x="178" y="335"/>
                    </a:lnTo>
                    <a:lnTo>
                      <a:pt x="182" y="338"/>
                    </a:lnTo>
                    <a:lnTo>
                      <a:pt x="186" y="342"/>
                    </a:lnTo>
                    <a:lnTo>
                      <a:pt x="186" y="347"/>
                    </a:lnTo>
                    <a:lnTo>
                      <a:pt x="186" y="351"/>
                    </a:lnTo>
                    <a:close/>
                    <a:moveTo>
                      <a:pt x="186" y="302"/>
                    </a:moveTo>
                    <a:lnTo>
                      <a:pt x="186" y="302"/>
                    </a:lnTo>
                    <a:lnTo>
                      <a:pt x="186" y="307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3" y="314"/>
                    </a:lnTo>
                    <a:lnTo>
                      <a:pt x="41" y="314"/>
                    </a:lnTo>
                    <a:lnTo>
                      <a:pt x="41" y="314"/>
                    </a:lnTo>
                    <a:lnTo>
                      <a:pt x="36" y="314"/>
                    </a:lnTo>
                    <a:lnTo>
                      <a:pt x="33" y="312"/>
                    </a:lnTo>
                    <a:lnTo>
                      <a:pt x="30" y="307"/>
                    </a:lnTo>
                    <a:lnTo>
                      <a:pt x="29" y="302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30" y="293"/>
                    </a:lnTo>
                    <a:lnTo>
                      <a:pt x="33" y="289"/>
                    </a:lnTo>
                    <a:lnTo>
                      <a:pt x="36" y="287"/>
                    </a:lnTo>
                    <a:lnTo>
                      <a:pt x="41" y="285"/>
                    </a:lnTo>
                    <a:lnTo>
                      <a:pt x="173" y="285"/>
                    </a:lnTo>
                    <a:lnTo>
                      <a:pt x="173" y="285"/>
                    </a:lnTo>
                    <a:lnTo>
                      <a:pt x="178" y="287"/>
                    </a:lnTo>
                    <a:lnTo>
                      <a:pt x="182" y="289"/>
                    </a:lnTo>
                    <a:lnTo>
                      <a:pt x="186" y="293"/>
                    </a:lnTo>
                    <a:lnTo>
                      <a:pt x="186" y="298"/>
                    </a:lnTo>
                    <a:lnTo>
                      <a:pt x="186" y="302"/>
                    </a:lnTo>
                    <a:close/>
                    <a:moveTo>
                      <a:pt x="186" y="250"/>
                    </a:move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9"/>
                    </a:lnTo>
                    <a:lnTo>
                      <a:pt x="182" y="263"/>
                    </a:lnTo>
                    <a:lnTo>
                      <a:pt x="178" y="265"/>
                    </a:lnTo>
                    <a:lnTo>
                      <a:pt x="173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6" y="265"/>
                    </a:lnTo>
                    <a:lnTo>
                      <a:pt x="33" y="263"/>
                    </a:lnTo>
                    <a:lnTo>
                      <a:pt x="30" y="25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30" y="245"/>
                    </a:lnTo>
                    <a:lnTo>
                      <a:pt x="33" y="241"/>
                    </a:lnTo>
                    <a:lnTo>
                      <a:pt x="36" y="238"/>
                    </a:lnTo>
                    <a:lnTo>
                      <a:pt x="41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8" y="238"/>
                    </a:lnTo>
                    <a:lnTo>
                      <a:pt x="182" y="241"/>
                    </a:lnTo>
                    <a:lnTo>
                      <a:pt x="186" y="245"/>
                    </a:lnTo>
                    <a:lnTo>
                      <a:pt x="186" y="250"/>
                    </a:lnTo>
                    <a:lnTo>
                      <a:pt x="186" y="250"/>
                    </a:lnTo>
                    <a:close/>
                    <a:moveTo>
                      <a:pt x="186" y="206"/>
                    </a:moveTo>
                    <a:lnTo>
                      <a:pt x="186" y="206"/>
                    </a:lnTo>
                    <a:lnTo>
                      <a:pt x="186" y="209"/>
                    </a:lnTo>
                    <a:lnTo>
                      <a:pt x="182" y="214"/>
                    </a:lnTo>
                    <a:lnTo>
                      <a:pt x="178" y="217"/>
                    </a:lnTo>
                    <a:lnTo>
                      <a:pt x="173" y="218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6" y="217"/>
                    </a:lnTo>
                    <a:lnTo>
                      <a:pt x="33" y="214"/>
                    </a:lnTo>
                    <a:lnTo>
                      <a:pt x="30" y="209"/>
                    </a:lnTo>
                    <a:lnTo>
                      <a:pt x="29" y="206"/>
                    </a:lnTo>
                    <a:lnTo>
                      <a:pt x="29" y="200"/>
                    </a:lnTo>
                    <a:lnTo>
                      <a:pt x="29" y="200"/>
                    </a:lnTo>
                    <a:lnTo>
                      <a:pt x="30" y="195"/>
                    </a:lnTo>
                    <a:lnTo>
                      <a:pt x="33" y="192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173" y="188"/>
                    </a:lnTo>
                    <a:lnTo>
                      <a:pt x="173" y="188"/>
                    </a:lnTo>
                    <a:lnTo>
                      <a:pt x="178" y="189"/>
                    </a:lnTo>
                    <a:lnTo>
                      <a:pt x="182" y="192"/>
                    </a:lnTo>
                    <a:lnTo>
                      <a:pt x="186" y="195"/>
                    </a:lnTo>
                    <a:lnTo>
                      <a:pt x="186" y="200"/>
                    </a:lnTo>
                    <a:lnTo>
                      <a:pt x="186" y="206"/>
                    </a:lnTo>
                    <a:close/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61"/>
                    </a:lnTo>
                    <a:lnTo>
                      <a:pt x="182" y="165"/>
                    </a:lnTo>
                    <a:lnTo>
                      <a:pt x="178" y="168"/>
                    </a:lnTo>
                    <a:lnTo>
                      <a:pt x="173" y="169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30" y="161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9" y="152"/>
                    </a:lnTo>
                    <a:lnTo>
                      <a:pt x="30" y="147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8" y="141"/>
                    </a:lnTo>
                    <a:lnTo>
                      <a:pt x="182" y="143"/>
                    </a:lnTo>
                    <a:lnTo>
                      <a:pt x="186" y="147"/>
                    </a:lnTo>
                    <a:lnTo>
                      <a:pt x="186" y="152"/>
                    </a:lnTo>
                    <a:lnTo>
                      <a:pt x="186" y="156"/>
                    </a:lnTo>
                    <a:close/>
                    <a:moveTo>
                      <a:pt x="186" y="108"/>
                    </a:moveTo>
                    <a:lnTo>
                      <a:pt x="186" y="108"/>
                    </a:lnTo>
                    <a:lnTo>
                      <a:pt x="186" y="113"/>
                    </a:lnTo>
                    <a:lnTo>
                      <a:pt x="182" y="117"/>
                    </a:lnTo>
                    <a:lnTo>
                      <a:pt x="178" y="119"/>
                    </a:lnTo>
                    <a:lnTo>
                      <a:pt x="173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36" y="119"/>
                    </a:lnTo>
                    <a:lnTo>
                      <a:pt x="33" y="117"/>
                    </a:lnTo>
                    <a:lnTo>
                      <a:pt x="30" y="113"/>
                    </a:lnTo>
                    <a:lnTo>
                      <a:pt x="29" y="108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8" y="92"/>
                    </a:lnTo>
                    <a:lnTo>
                      <a:pt x="182" y="94"/>
                    </a:lnTo>
                    <a:lnTo>
                      <a:pt x="186" y="98"/>
                    </a:lnTo>
                    <a:lnTo>
                      <a:pt x="186" y="103"/>
                    </a:lnTo>
                    <a:lnTo>
                      <a:pt x="18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0" name="Rectangle 18">
                <a:extLst>
                  <a:ext uri="{FF2B5EF4-FFF2-40B4-BE49-F238E27FC236}">
                    <a16:creationId xmlns:a16="http://schemas.microsoft.com/office/drawing/2014/main" id="{E7401F75-DC09-4DA0-997F-09D2250A8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062" y="3234829"/>
                <a:ext cx="3365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Freeform 19">
                <a:extLst>
                  <a:ext uri="{FF2B5EF4-FFF2-40B4-BE49-F238E27FC236}">
                    <a16:creationId xmlns:a16="http://schemas.microsoft.com/office/drawing/2014/main" id="{ABB244BA-DA00-4C54-99C3-7D9E5B546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062" y="2585541"/>
                <a:ext cx="336550" cy="187325"/>
              </a:xfrm>
              <a:custGeom>
                <a:avLst/>
                <a:gdLst>
                  <a:gd name="T0" fmla="*/ 378 w 424"/>
                  <a:gd name="T1" fmla="*/ 212 h 236"/>
                  <a:gd name="T2" fmla="*/ 378 w 424"/>
                  <a:gd name="T3" fmla="*/ 212 h 236"/>
                  <a:gd name="T4" fmla="*/ 373 w 424"/>
                  <a:gd name="T5" fmla="*/ 196 h 236"/>
                  <a:gd name="T6" fmla="*/ 366 w 424"/>
                  <a:gd name="T7" fmla="*/ 180 h 236"/>
                  <a:gd name="T8" fmla="*/ 357 w 424"/>
                  <a:gd name="T9" fmla="*/ 163 h 236"/>
                  <a:gd name="T10" fmla="*/ 345 w 424"/>
                  <a:gd name="T11" fmla="*/ 145 h 236"/>
                  <a:gd name="T12" fmla="*/ 333 w 424"/>
                  <a:gd name="T13" fmla="*/ 128 h 236"/>
                  <a:gd name="T14" fmla="*/ 317 w 424"/>
                  <a:gd name="T15" fmla="*/ 110 h 236"/>
                  <a:gd name="T16" fmla="*/ 301 w 424"/>
                  <a:gd name="T17" fmla="*/ 93 h 236"/>
                  <a:gd name="T18" fmla="*/ 283 w 424"/>
                  <a:gd name="T19" fmla="*/ 77 h 236"/>
                  <a:gd name="T20" fmla="*/ 283 w 424"/>
                  <a:gd name="T21" fmla="*/ 77 h 236"/>
                  <a:gd name="T22" fmla="*/ 267 w 424"/>
                  <a:gd name="T23" fmla="*/ 63 h 236"/>
                  <a:gd name="T24" fmla="*/ 252 w 424"/>
                  <a:gd name="T25" fmla="*/ 52 h 236"/>
                  <a:gd name="T26" fmla="*/ 235 w 424"/>
                  <a:gd name="T27" fmla="*/ 40 h 236"/>
                  <a:gd name="T28" fmla="*/ 220 w 424"/>
                  <a:gd name="T29" fmla="*/ 31 h 236"/>
                  <a:gd name="T30" fmla="*/ 204 w 424"/>
                  <a:gd name="T31" fmla="*/ 22 h 236"/>
                  <a:gd name="T32" fmla="*/ 188 w 424"/>
                  <a:gd name="T33" fmla="*/ 16 h 236"/>
                  <a:gd name="T34" fmla="*/ 173 w 424"/>
                  <a:gd name="T35" fmla="*/ 10 h 236"/>
                  <a:gd name="T36" fmla="*/ 158 w 424"/>
                  <a:gd name="T37" fmla="*/ 5 h 236"/>
                  <a:gd name="T38" fmla="*/ 144 w 424"/>
                  <a:gd name="T39" fmla="*/ 2 h 236"/>
                  <a:gd name="T40" fmla="*/ 130 w 424"/>
                  <a:gd name="T41" fmla="*/ 0 h 236"/>
                  <a:gd name="T42" fmla="*/ 118 w 424"/>
                  <a:gd name="T43" fmla="*/ 0 h 236"/>
                  <a:gd name="T44" fmla="*/ 106 w 424"/>
                  <a:gd name="T45" fmla="*/ 0 h 236"/>
                  <a:gd name="T46" fmla="*/ 95 w 424"/>
                  <a:gd name="T47" fmla="*/ 2 h 236"/>
                  <a:gd name="T48" fmla="*/ 85 w 424"/>
                  <a:gd name="T49" fmla="*/ 6 h 236"/>
                  <a:gd name="T50" fmla="*/ 77 w 424"/>
                  <a:gd name="T51" fmla="*/ 11 h 236"/>
                  <a:gd name="T52" fmla="*/ 69 w 424"/>
                  <a:gd name="T53" fmla="*/ 19 h 236"/>
                  <a:gd name="T54" fmla="*/ 69 w 424"/>
                  <a:gd name="T55" fmla="*/ 19 h 236"/>
                  <a:gd name="T56" fmla="*/ 63 w 424"/>
                  <a:gd name="T57" fmla="*/ 26 h 236"/>
                  <a:gd name="T58" fmla="*/ 59 w 424"/>
                  <a:gd name="T59" fmla="*/ 35 h 236"/>
                  <a:gd name="T60" fmla="*/ 57 w 424"/>
                  <a:gd name="T61" fmla="*/ 44 h 236"/>
                  <a:gd name="T62" fmla="*/ 57 w 424"/>
                  <a:gd name="T63" fmla="*/ 55 h 236"/>
                  <a:gd name="T64" fmla="*/ 57 w 424"/>
                  <a:gd name="T65" fmla="*/ 66 h 236"/>
                  <a:gd name="T66" fmla="*/ 59 w 424"/>
                  <a:gd name="T67" fmla="*/ 78 h 236"/>
                  <a:gd name="T68" fmla="*/ 62 w 424"/>
                  <a:gd name="T69" fmla="*/ 91 h 236"/>
                  <a:gd name="T70" fmla="*/ 67 w 424"/>
                  <a:gd name="T71" fmla="*/ 104 h 236"/>
                  <a:gd name="T72" fmla="*/ 72 w 424"/>
                  <a:gd name="T73" fmla="*/ 116 h 236"/>
                  <a:gd name="T74" fmla="*/ 80 w 424"/>
                  <a:gd name="T75" fmla="*/ 130 h 236"/>
                  <a:gd name="T76" fmla="*/ 88 w 424"/>
                  <a:gd name="T77" fmla="*/ 144 h 236"/>
                  <a:gd name="T78" fmla="*/ 97 w 424"/>
                  <a:gd name="T79" fmla="*/ 158 h 236"/>
                  <a:gd name="T80" fmla="*/ 107 w 424"/>
                  <a:gd name="T81" fmla="*/ 172 h 236"/>
                  <a:gd name="T82" fmla="*/ 120 w 424"/>
                  <a:gd name="T83" fmla="*/ 186 h 236"/>
                  <a:gd name="T84" fmla="*/ 133 w 424"/>
                  <a:gd name="T85" fmla="*/ 198 h 236"/>
                  <a:gd name="T86" fmla="*/ 147 w 424"/>
                  <a:gd name="T87" fmla="*/ 212 h 236"/>
                  <a:gd name="T88" fmla="*/ 0 w 424"/>
                  <a:gd name="T89" fmla="*/ 212 h 236"/>
                  <a:gd name="T90" fmla="*/ 0 w 424"/>
                  <a:gd name="T91" fmla="*/ 236 h 236"/>
                  <a:gd name="T92" fmla="*/ 424 w 424"/>
                  <a:gd name="T93" fmla="*/ 236 h 236"/>
                  <a:gd name="T94" fmla="*/ 424 w 424"/>
                  <a:gd name="T95" fmla="*/ 212 h 236"/>
                  <a:gd name="T96" fmla="*/ 378 w 424"/>
                  <a:gd name="T97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236">
                    <a:moveTo>
                      <a:pt x="378" y="212"/>
                    </a:moveTo>
                    <a:lnTo>
                      <a:pt x="378" y="212"/>
                    </a:lnTo>
                    <a:lnTo>
                      <a:pt x="373" y="196"/>
                    </a:lnTo>
                    <a:lnTo>
                      <a:pt x="366" y="180"/>
                    </a:lnTo>
                    <a:lnTo>
                      <a:pt x="357" y="163"/>
                    </a:lnTo>
                    <a:lnTo>
                      <a:pt x="345" y="145"/>
                    </a:lnTo>
                    <a:lnTo>
                      <a:pt x="333" y="128"/>
                    </a:lnTo>
                    <a:lnTo>
                      <a:pt x="317" y="110"/>
                    </a:lnTo>
                    <a:lnTo>
                      <a:pt x="301" y="93"/>
                    </a:lnTo>
                    <a:lnTo>
                      <a:pt x="283" y="77"/>
                    </a:lnTo>
                    <a:lnTo>
                      <a:pt x="283" y="77"/>
                    </a:lnTo>
                    <a:lnTo>
                      <a:pt x="267" y="63"/>
                    </a:lnTo>
                    <a:lnTo>
                      <a:pt x="252" y="52"/>
                    </a:lnTo>
                    <a:lnTo>
                      <a:pt x="235" y="40"/>
                    </a:lnTo>
                    <a:lnTo>
                      <a:pt x="220" y="31"/>
                    </a:lnTo>
                    <a:lnTo>
                      <a:pt x="204" y="22"/>
                    </a:lnTo>
                    <a:lnTo>
                      <a:pt x="188" y="16"/>
                    </a:lnTo>
                    <a:lnTo>
                      <a:pt x="173" y="10"/>
                    </a:lnTo>
                    <a:lnTo>
                      <a:pt x="158" y="5"/>
                    </a:lnTo>
                    <a:lnTo>
                      <a:pt x="144" y="2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95" y="2"/>
                    </a:lnTo>
                    <a:lnTo>
                      <a:pt x="85" y="6"/>
                    </a:lnTo>
                    <a:lnTo>
                      <a:pt x="77" y="1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3" y="26"/>
                    </a:lnTo>
                    <a:lnTo>
                      <a:pt x="59" y="35"/>
                    </a:lnTo>
                    <a:lnTo>
                      <a:pt x="57" y="44"/>
                    </a:lnTo>
                    <a:lnTo>
                      <a:pt x="57" y="55"/>
                    </a:lnTo>
                    <a:lnTo>
                      <a:pt x="57" y="66"/>
                    </a:lnTo>
                    <a:lnTo>
                      <a:pt x="59" y="78"/>
                    </a:lnTo>
                    <a:lnTo>
                      <a:pt x="62" y="91"/>
                    </a:lnTo>
                    <a:lnTo>
                      <a:pt x="67" y="104"/>
                    </a:lnTo>
                    <a:lnTo>
                      <a:pt x="72" y="116"/>
                    </a:lnTo>
                    <a:lnTo>
                      <a:pt x="80" y="130"/>
                    </a:lnTo>
                    <a:lnTo>
                      <a:pt x="88" y="144"/>
                    </a:lnTo>
                    <a:lnTo>
                      <a:pt x="97" y="158"/>
                    </a:lnTo>
                    <a:lnTo>
                      <a:pt x="107" y="172"/>
                    </a:lnTo>
                    <a:lnTo>
                      <a:pt x="120" y="186"/>
                    </a:lnTo>
                    <a:lnTo>
                      <a:pt x="133" y="198"/>
                    </a:lnTo>
                    <a:lnTo>
                      <a:pt x="147" y="212"/>
                    </a:lnTo>
                    <a:lnTo>
                      <a:pt x="0" y="212"/>
                    </a:lnTo>
                    <a:lnTo>
                      <a:pt x="0" y="236"/>
                    </a:lnTo>
                    <a:lnTo>
                      <a:pt x="424" y="236"/>
                    </a:lnTo>
                    <a:lnTo>
                      <a:pt x="424" y="212"/>
                    </a:lnTo>
                    <a:lnTo>
                      <a:pt x="37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pic>
          <p:nvPicPr>
            <p:cNvPr id="78" name="Grafika 77" descr="Skórka banana">
              <a:extLst>
                <a:ext uri="{FF2B5EF4-FFF2-40B4-BE49-F238E27FC236}">
                  <a16:creationId xmlns:a16="http://schemas.microsoft.com/office/drawing/2014/main" id="{253D3563-A98B-4319-B632-BF514965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49197" y="1905920"/>
              <a:ext cx="254992" cy="254992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181333C2-B7B9-4BCA-9ADF-A359EB5A2DCE}"/>
              </a:ext>
            </a:extLst>
          </p:cNvPr>
          <p:cNvGrpSpPr>
            <a:grpSpLocks noChangeAspect="1"/>
          </p:cNvGrpSpPr>
          <p:nvPr/>
        </p:nvGrpSpPr>
        <p:grpSpPr>
          <a:xfrm>
            <a:off x="5777952" y="4482199"/>
            <a:ext cx="906894" cy="576000"/>
            <a:chOff x="5831118" y="4120490"/>
            <a:chExt cx="757576" cy="481163"/>
          </a:xfrm>
        </p:grpSpPr>
        <p:pic>
          <p:nvPicPr>
            <p:cNvPr id="68" name="Grafika 67" descr="Wilk z wypełnieniem pełnym">
              <a:extLst>
                <a:ext uri="{FF2B5EF4-FFF2-40B4-BE49-F238E27FC236}">
                  <a16:creationId xmlns:a16="http://schemas.microsoft.com/office/drawing/2014/main" id="{F8A8D308-CC89-4C3C-B4D8-CEF339EDE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31118" y="4194914"/>
              <a:ext cx="406739" cy="406739"/>
            </a:xfrm>
            <a:prstGeom prst="rect">
              <a:avLst/>
            </a:prstGeom>
          </p:spPr>
        </p:pic>
        <p:pic>
          <p:nvPicPr>
            <p:cNvPr id="84" name="Grafika 83" descr="Historyczny z wypełnieniem pełnym">
              <a:extLst>
                <a:ext uri="{FF2B5EF4-FFF2-40B4-BE49-F238E27FC236}">
                  <a16:creationId xmlns:a16="http://schemas.microsoft.com/office/drawing/2014/main" id="{9FF7D0EB-57BD-44BE-A6CC-D003DF67C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254188" y="4120490"/>
              <a:ext cx="334506" cy="334506"/>
            </a:xfrm>
            <a:prstGeom prst="rect">
              <a:avLst/>
            </a:prstGeom>
          </p:spPr>
        </p:pic>
      </p:grpSp>
      <p:pic>
        <p:nvPicPr>
          <p:cNvPr id="85" name="Grafika 84">
            <a:extLst>
              <a:ext uri="{FF2B5EF4-FFF2-40B4-BE49-F238E27FC236}">
                <a16:creationId xmlns:a16="http://schemas.microsoft.com/office/drawing/2014/main" id="{261BD5D3-86DE-452D-A18E-A18A68901B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10511" y="4518199"/>
            <a:ext cx="540000" cy="540000"/>
          </a:xfrm>
          <a:prstGeom prst="rect">
            <a:avLst/>
          </a:prstGeom>
        </p:spPr>
      </p:pic>
      <p:cxnSp>
        <p:nvCxnSpPr>
          <p:cNvPr id="86" name="Łącznik prosty 85">
            <a:extLst>
              <a:ext uri="{FF2B5EF4-FFF2-40B4-BE49-F238E27FC236}">
                <a16:creationId xmlns:a16="http://schemas.microsoft.com/office/drawing/2014/main" id="{9042E84B-3483-4F25-A81A-12DA35773287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86">
            <a:extLst>
              <a:ext uri="{FF2B5EF4-FFF2-40B4-BE49-F238E27FC236}">
                <a16:creationId xmlns:a16="http://schemas.microsoft.com/office/drawing/2014/main" id="{3EBE6B32-478E-4794-A013-63E1220DA7DC}"/>
              </a:ext>
            </a:extLst>
          </p:cNvPr>
          <p:cNvCxnSpPr>
            <a:cxnSpLocks/>
          </p:cNvCxnSpPr>
          <p:nvPr/>
        </p:nvCxnSpPr>
        <p:spPr>
          <a:xfrm>
            <a:off x="2994840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>
            <a:extLst>
              <a:ext uri="{FF2B5EF4-FFF2-40B4-BE49-F238E27FC236}">
                <a16:creationId xmlns:a16="http://schemas.microsoft.com/office/drawing/2014/main" id="{6F98078E-9A6C-4C2C-898C-B6E0BC585094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88">
            <a:extLst>
              <a:ext uri="{FF2B5EF4-FFF2-40B4-BE49-F238E27FC236}">
                <a16:creationId xmlns:a16="http://schemas.microsoft.com/office/drawing/2014/main" id="{B89AE7C7-6902-42A5-80EE-2E46C8AA9E38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>
            <a:extLst>
              <a:ext uri="{FF2B5EF4-FFF2-40B4-BE49-F238E27FC236}">
                <a16:creationId xmlns:a16="http://schemas.microsoft.com/office/drawing/2014/main" id="{476A981D-0B90-4782-ACD6-443F92CC2BB4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0B5F1DA4-DBA3-45AB-B4D3-A6011DD90C4E}"/>
              </a:ext>
            </a:extLst>
          </p:cNvPr>
          <p:cNvCxnSpPr>
            <a:cxnSpLocks/>
          </p:cNvCxnSpPr>
          <p:nvPr/>
        </p:nvCxnSpPr>
        <p:spPr>
          <a:xfrm>
            <a:off x="1424763" y="3804922"/>
            <a:ext cx="0" cy="730492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>
            <a:extLst>
              <a:ext uri="{FF2B5EF4-FFF2-40B4-BE49-F238E27FC236}">
                <a16:creationId xmlns:a16="http://schemas.microsoft.com/office/drawing/2014/main" id="{9B05F699-07AF-47A2-84A8-2DD5C75E047E}"/>
              </a:ext>
            </a:extLst>
          </p:cNvPr>
          <p:cNvCxnSpPr>
            <a:cxnSpLocks/>
          </p:cNvCxnSpPr>
          <p:nvPr/>
        </p:nvCxnSpPr>
        <p:spPr>
          <a:xfrm>
            <a:off x="3001930" y="4349941"/>
            <a:ext cx="0" cy="196106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>
            <a:extLst>
              <a:ext uri="{FF2B5EF4-FFF2-40B4-BE49-F238E27FC236}">
                <a16:creationId xmlns:a16="http://schemas.microsoft.com/office/drawing/2014/main" id="{72951469-4B31-4FA1-B8AE-DF6B928A2C02}"/>
              </a:ext>
            </a:extLst>
          </p:cNvPr>
          <p:cNvCxnSpPr>
            <a:cxnSpLocks/>
          </p:cNvCxnSpPr>
          <p:nvPr/>
        </p:nvCxnSpPr>
        <p:spPr>
          <a:xfrm>
            <a:off x="4572000" y="3923413"/>
            <a:ext cx="0" cy="53162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93">
            <a:extLst>
              <a:ext uri="{FF2B5EF4-FFF2-40B4-BE49-F238E27FC236}">
                <a16:creationId xmlns:a16="http://schemas.microsoft.com/office/drawing/2014/main" id="{CF756EAA-9264-47FA-A44E-9A56F69FF360}"/>
              </a:ext>
            </a:extLst>
          </p:cNvPr>
          <p:cNvCxnSpPr>
            <a:cxnSpLocks/>
          </p:cNvCxnSpPr>
          <p:nvPr/>
        </p:nvCxnSpPr>
        <p:spPr>
          <a:xfrm>
            <a:off x="6248402" y="3923413"/>
            <a:ext cx="0" cy="56550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94">
            <a:extLst>
              <a:ext uri="{FF2B5EF4-FFF2-40B4-BE49-F238E27FC236}">
                <a16:creationId xmlns:a16="http://schemas.microsoft.com/office/drawing/2014/main" id="{AB2D950A-4020-4B20-98D9-9BD171C9B457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rostokąt: zaokrąglone rogi 95">
            <a:extLst>
              <a:ext uri="{FF2B5EF4-FFF2-40B4-BE49-F238E27FC236}">
                <a16:creationId xmlns:a16="http://schemas.microsoft.com/office/drawing/2014/main" id="{F40F65BE-DD06-43B2-B2C2-2645F8208A15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ole tekstowe 96">
            <a:extLst>
              <a:ext uri="{FF2B5EF4-FFF2-40B4-BE49-F238E27FC236}">
                <a16:creationId xmlns:a16="http://schemas.microsoft.com/office/drawing/2014/main" id="{C57C52C2-99C0-48CC-BB1E-505FA4C627EA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TOP5</a:t>
            </a:r>
          </a:p>
        </p:txBody>
      </p:sp>
    </p:spTree>
    <p:extLst>
      <p:ext uri="{BB962C8B-B14F-4D97-AF65-F5344CB8AC3E}">
        <p14:creationId xmlns:p14="http://schemas.microsoft.com/office/powerpoint/2010/main" val="40572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849B7C9F-09E1-4436-B9EF-88F3898D4264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5B27F40-AE1A-415F-900A-F9F156E6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F5C69F6-1B20-4234-A27F-FE339D26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846ED4A-B372-4331-B6C8-0ACDAC0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3AFFDC0-3C0E-43CD-8B22-B668176EC5C7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15BF09-72BF-4BBD-90FD-3A50274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191E616-3A3D-4886-B2DC-21E9E7D2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6570B9E-7DC3-47F8-AF09-1FFB7523C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25B6A41-84BD-4A8B-B447-6CDAADB13AA8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E6A375D-3689-4631-903B-250B9C1B7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CB4C409-23DB-4419-89CB-D6143D6D0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6D855AA-3880-4EB5-8ADA-6110C2E0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382A08A3-CB5A-4F99-8041-221DEC66C93C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344C2F5-5DD0-4816-9F49-2BB13A034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96EB57C6-EABC-455D-920D-1333829D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EF7CAC75-7205-46AE-A535-465199CC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F8A1E57-DB30-42DA-BFC5-C5A254765B5F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FD774EB-F0D4-42E8-BD64-ED5BCC902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42BEBC0-F974-4908-BB92-6D4FC3CE7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3B3A16F-961F-40AD-9F0E-FD497803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no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9" name="Symbol zastępczy tekstu 1">
            <a:extLst>
              <a:ext uri="{FF2B5EF4-FFF2-40B4-BE49-F238E27FC236}">
                <a16:creationId xmlns:a16="http://schemas.microsoft.com/office/drawing/2014/main" id="{269AB353-452A-4914-8784-A62A0773D1E2}"/>
              </a:ext>
            </a:extLst>
          </p:cNvPr>
          <p:cNvSpPr txBox="1">
            <a:spLocks/>
          </p:cNvSpPr>
          <p:nvPr/>
        </p:nvSpPr>
        <p:spPr>
          <a:xfrm>
            <a:off x="3199891" y="4255774"/>
            <a:ext cx="2816225" cy="17863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WYNIKI BADANIA – porównanie dla wielkości miejscowości i regionu</a:t>
            </a:r>
          </a:p>
        </p:txBody>
      </p:sp>
    </p:spTree>
    <p:extLst>
      <p:ext uri="{BB962C8B-B14F-4D97-AF65-F5344CB8AC3E}">
        <p14:creationId xmlns:p14="http://schemas.microsoft.com/office/powerpoint/2010/main" val="305169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ole tekstowe 52">
            <a:extLst>
              <a:ext uri="{FF2B5EF4-FFF2-40B4-BE49-F238E27FC236}">
                <a16:creationId xmlns:a16="http://schemas.microsoft.com/office/drawing/2014/main" id="{30AAF675-0657-44D8-BB93-FEB2DC166A19}"/>
              </a:ext>
            </a:extLst>
          </p:cNvPr>
          <p:cNvSpPr txBox="1"/>
          <p:nvPr/>
        </p:nvSpPr>
        <p:spPr>
          <a:xfrm>
            <a:off x="2728274" y="3547596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</a:t>
            </a:r>
            <a:r>
              <a:rPr lang="pl-PL" sz="1100" b="1" i="1">
                <a:solidFill>
                  <a:schemeClr val="accent3"/>
                </a:solidFill>
                <a:latin typeface="Calibri" panose="020F0502020204030204" pitchFamily="34" charset="0"/>
              </a:rPr>
              <a:t>twierdzących</a:t>
            </a:r>
            <a:endParaRPr lang="pl-PL" sz="1100" b="1" i="1" u="none" strike="noStrike" kern="120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Znajomość parków narodowych w okolicy zamieszkania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7821348" cy="1080790"/>
          </a:xfrm>
        </p:spPr>
        <p:txBody>
          <a:bodyPr/>
          <a:lstStyle/>
          <a:p>
            <a:r>
              <a:rPr lang="pl-PL" sz="1100"/>
              <a:t>7. Czy wie Pan(i) jaki park narodowy znajduje się najbliżej Pańskiego miejsca zamieszkania?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548429"/>
            <a:ext cx="7607510" cy="413894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 Ze względu na wielkość miejscowości: wieś: n=280, miasto do 20 tys.: n=116, miasto powyżej 20 tys. do 50 tys.: n=136, miasto powyżej 50 do 200 tys.: n=175,  miasto powyżej 200 tys.: n=286. Ze względu na region: północny: n=194, wschodni: n=164, północno-zachodni: n=127, centralny: n=260, południowy: n=174.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5" name="Wykres 4" descr="Znajomość parków narodowych w okolicy zamieszkania&#10;&#10;Wykres kołowy przedstawia znajomość respondenta najbliższego parku narodowego jego miejsca zamieszkania (tak- 62%, nie- 38%). ">
            <a:extLst>
              <a:ext uri="{FF2B5EF4-FFF2-40B4-BE49-F238E27FC236}">
                <a16:creationId xmlns:a16="http://schemas.microsoft.com/office/drawing/2014/main" id="{0B80CB8A-3E32-4A54-9D39-1BB70375A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541924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" name="Grafika 50">
            <a:extLst>
              <a:ext uri="{FF2B5EF4-FFF2-40B4-BE49-F238E27FC236}">
                <a16:creationId xmlns:a16="http://schemas.microsoft.com/office/drawing/2014/main" id="{00EBB11D-2DDE-4BEE-A871-6CC83EB00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7787" y="2982368"/>
            <a:ext cx="583036" cy="583036"/>
          </a:xfrm>
          <a:prstGeom prst="rect">
            <a:avLst/>
          </a:prstGeom>
        </p:spPr>
      </p:pic>
      <p:sp>
        <p:nvSpPr>
          <p:cNvPr id="70" name="Symbol zastępczy tekstu 7">
            <a:extLst>
              <a:ext uri="{FF2B5EF4-FFF2-40B4-BE49-F238E27FC236}">
                <a16:creationId xmlns:a16="http://schemas.microsoft.com/office/drawing/2014/main" id="{F45E3B14-02EC-4297-8FC7-6F2100D1EFAE}"/>
              </a:ext>
            </a:extLst>
          </p:cNvPr>
          <p:cNvSpPr txBox="1">
            <a:spLocks/>
          </p:cNvSpPr>
          <p:nvPr/>
        </p:nvSpPr>
        <p:spPr>
          <a:xfrm>
            <a:off x="7940563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aphicFrame>
        <p:nvGraphicFramePr>
          <p:cNvPr id="36" name="Symbol zastępczy zawartości 4">
            <a:extLst>
              <a:ext uri="{FF2B5EF4-FFF2-40B4-BE49-F238E27FC236}">
                <a16:creationId xmlns:a16="http://schemas.microsoft.com/office/drawing/2014/main" id="{215BEC3A-E86E-4954-A13C-77CDE74E2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827486"/>
              </p:ext>
            </p:extLst>
          </p:nvPr>
        </p:nvGraphicFramePr>
        <p:xfrm>
          <a:off x="1461244" y="4463222"/>
          <a:ext cx="509376" cy="54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Grafika 32">
            <a:extLst>
              <a:ext uri="{FF2B5EF4-FFF2-40B4-BE49-F238E27FC236}">
                <a16:creationId xmlns:a16="http://schemas.microsoft.com/office/drawing/2014/main" id="{EB215D62-6954-4505-9110-9459207BF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4749" y="2584191"/>
            <a:ext cx="722367" cy="722367"/>
          </a:xfrm>
          <a:prstGeom prst="rect">
            <a:avLst/>
          </a:prstGeom>
        </p:spPr>
      </p:pic>
      <p:graphicFrame>
        <p:nvGraphicFramePr>
          <p:cNvPr id="27" name="Symbol zastępczy zawartości 4">
            <a:extLst>
              <a:ext uri="{FF2B5EF4-FFF2-40B4-BE49-F238E27FC236}">
                <a16:creationId xmlns:a16="http://schemas.microsoft.com/office/drawing/2014/main" id="{8C72CC7F-B167-4261-BC61-BE2B0EFBE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302881"/>
              </p:ext>
            </p:extLst>
          </p:nvPr>
        </p:nvGraphicFramePr>
        <p:xfrm>
          <a:off x="4627344" y="3240294"/>
          <a:ext cx="8064895" cy="270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Symbol zastępczy zawartości 4">
            <a:extLst>
              <a:ext uri="{FF2B5EF4-FFF2-40B4-BE49-F238E27FC236}">
                <a16:creationId xmlns:a16="http://schemas.microsoft.com/office/drawing/2014/main" id="{281DBC18-0C58-41D1-A5A1-B8233AAD6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72323"/>
              </p:ext>
            </p:extLst>
          </p:nvPr>
        </p:nvGraphicFramePr>
        <p:xfrm>
          <a:off x="4431924" y="1062673"/>
          <a:ext cx="9171470" cy="284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9" name="Grupa 28">
            <a:extLst>
              <a:ext uri="{FF2B5EF4-FFF2-40B4-BE49-F238E27FC236}">
                <a16:creationId xmlns:a16="http://schemas.microsoft.com/office/drawing/2014/main" id="{76310E83-2D1F-47F0-AC73-6D101CC84853}"/>
              </a:ext>
            </a:extLst>
          </p:cNvPr>
          <p:cNvGrpSpPr/>
          <p:nvPr/>
        </p:nvGrpSpPr>
        <p:grpSpPr>
          <a:xfrm>
            <a:off x="3844825" y="2095563"/>
            <a:ext cx="536368" cy="66533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CA761CE3-8CA0-4A6B-8759-5E15CC7EB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A6146754-83E9-4DEB-80FF-16CF1B95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3273E9AB-FD8A-4130-9AC8-0010DAD1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91ADAB1B-F319-4C71-8C21-F02B61A00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8" name="Freeform 24">
            <a:extLst>
              <a:ext uri="{FF2B5EF4-FFF2-40B4-BE49-F238E27FC236}">
                <a16:creationId xmlns:a16="http://schemas.microsoft.com/office/drawing/2014/main" id="{E411608A-20C5-402F-9CF7-1D83CA461255}"/>
              </a:ext>
            </a:extLst>
          </p:cNvPr>
          <p:cNvSpPr>
            <a:spLocks/>
          </p:cNvSpPr>
          <p:nvPr/>
        </p:nvSpPr>
        <p:spPr bwMode="auto">
          <a:xfrm>
            <a:off x="3833808" y="4195429"/>
            <a:ext cx="495596" cy="518075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C1C9A13-BA15-4BFF-A3D4-19ACBD1DDB27}"/>
              </a:ext>
            </a:extLst>
          </p:cNvPr>
          <p:cNvSpPr txBox="1"/>
          <p:nvPr/>
        </p:nvSpPr>
        <p:spPr>
          <a:xfrm>
            <a:off x="6391559" y="1191382"/>
            <a:ext cx="182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Wielkość miejscowości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470CE5C-A67B-4588-87B3-43E944457C47}"/>
              </a:ext>
            </a:extLst>
          </p:cNvPr>
          <p:cNvSpPr txBox="1"/>
          <p:nvPr/>
        </p:nvSpPr>
        <p:spPr>
          <a:xfrm>
            <a:off x="6852131" y="3328059"/>
            <a:ext cx="182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88622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ymbol zastępczy zawartości 4" descr="Częstotliwość odwiedzania parków narodowych w ciągu ostatniego roku.&#10;&#10;Wykres słupkowy skumulowany do 100% przedstawia częstotliwość odwiedzania parków narodowych w okolicy zamieszkania w ciągu ostatnich 12 miesięcy (kilka razy w miesiącu - 7%, raz w miesiącu - 4%, 1-2 razy na kwartał - 12%, raz na pół roku - 16%, raz w roku- 23%, w ogóle nie odwiedzałem - 37%, nie wiem, trudno powiedzieć - 1%). &#10;">
            <a:extLst>
              <a:ext uri="{FF2B5EF4-FFF2-40B4-BE49-F238E27FC236}">
                <a16:creationId xmlns:a16="http://schemas.microsoft.com/office/drawing/2014/main" id="{B9DA41EB-C4B6-4CC8-9D28-5CC982FEE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397348"/>
              </p:ext>
            </p:extLst>
          </p:nvPr>
        </p:nvGraphicFramePr>
        <p:xfrm>
          <a:off x="2625383" y="262277"/>
          <a:ext cx="5919122" cy="427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Częstotliwość odwiedzania parków narodowych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8. Jak często w ciągu ostatniego roku odwiedzał(a) Pan(i) park(i) narodowe?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D4ACECC4-714B-4BE1-B46D-33653CA614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3EC18452-B325-47C1-ADBF-CA831095C713}"/>
              </a:ext>
            </a:extLst>
          </p:cNvPr>
          <p:cNvGrpSpPr/>
          <p:nvPr/>
        </p:nvGrpSpPr>
        <p:grpSpPr>
          <a:xfrm>
            <a:off x="672110" y="1860720"/>
            <a:ext cx="536368" cy="66533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FD94A130-5F29-46B9-9818-7282F049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A0D5CF74-A974-48A7-B25A-F4DBA5966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FD7C8B7-7A17-42C8-9829-F070BF6C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7A93830E-5521-4FB0-9666-D9634FEDC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DA638AE5-9E80-44D0-B557-E68CBE836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35863"/>
              </p:ext>
            </p:extLst>
          </p:nvPr>
        </p:nvGraphicFramePr>
        <p:xfrm>
          <a:off x="189012" y="2018804"/>
          <a:ext cx="8064895" cy="351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Symbol zastępczy zawartości 4">
            <a:extLst>
              <a:ext uri="{FF2B5EF4-FFF2-40B4-BE49-F238E27FC236}">
                <a16:creationId xmlns:a16="http://schemas.microsoft.com/office/drawing/2014/main" id="{B47512EE-27A6-4953-978F-B291F7C65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42309"/>
              </p:ext>
            </p:extLst>
          </p:nvPr>
        </p:nvGraphicFramePr>
        <p:xfrm>
          <a:off x="4510273" y="2064590"/>
          <a:ext cx="8064895" cy="345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Freeform 24">
            <a:extLst>
              <a:ext uri="{FF2B5EF4-FFF2-40B4-BE49-F238E27FC236}">
                <a16:creationId xmlns:a16="http://schemas.microsoft.com/office/drawing/2014/main" id="{E54744FE-CB3B-439A-875D-DCA91E42179F}"/>
              </a:ext>
            </a:extLst>
          </p:cNvPr>
          <p:cNvSpPr>
            <a:spLocks/>
          </p:cNvSpPr>
          <p:nvPr/>
        </p:nvSpPr>
        <p:spPr bwMode="auto">
          <a:xfrm>
            <a:off x="4905814" y="1883118"/>
            <a:ext cx="495596" cy="518075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268333C-8FCA-4B4A-A4E4-7789318BC663}"/>
              </a:ext>
            </a:extLst>
          </p:cNvPr>
          <p:cNvSpPr txBox="1"/>
          <p:nvPr/>
        </p:nvSpPr>
        <p:spPr>
          <a:xfrm>
            <a:off x="1570594" y="2046409"/>
            <a:ext cx="1703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Wielkość miejscowości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9D6DC31-8088-4F09-8320-C67E2E5A5993}"/>
              </a:ext>
            </a:extLst>
          </p:cNvPr>
          <p:cNvSpPr txBox="1"/>
          <p:nvPr/>
        </p:nvSpPr>
        <p:spPr>
          <a:xfrm>
            <a:off x="5885161" y="2058992"/>
            <a:ext cx="1532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/>
              <a:t>Region</a:t>
            </a: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EE3B5B52-28BA-48FF-8C1A-C8D28398322A}"/>
              </a:ext>
            </a:extLst>
          </p:cNvPr>
          <p:cNvSpPr/>
          <p:nvPr/>
        </p:nvSpPr>
        <p:spPr>
          <a:xfrm>
            <a:off x="189012" y="1772203"/>
            <a:ext cx="4178272" cy="3069272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6E009B1C-CD43-42A0-B0FC-3FC1E13F4459}"/>
              </a:ext>
            </a:extLst>
          </p:cNvPr>
          <p:cNvSpPr/>
          <p:nvPr/>
        </p:nvSpPr>
        <p:spPr>
          <a:xfrm>
            <a:off x="4422062" y="1766908"/>
            <a:ext cx="4178272" cy="3069272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FF5D5241-7141-45F2-9B45-513510A1C6FB}"/>
              </a:ext>
            </a:extLst>
          </p:cNvPr>
          <p:cNvSpPr/>
          <p:nvPr/>
        </p:nvSpPr>
        <p:spPr>
          <a:xfrm>
            <a:off x="755575" y="1351107"/>
            <a:ext cx="1475127" cy="320590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401C59D-D3C5-4176-814E-1D82FB65D418}"/>
              </a:ext>
            </a:extLst>
          </p:cNvPr>
          <p:cNvSpPr txBox="1"/>
          <p:nvPr/>
        </p:nvSpPr>
        <p:spPr>
          <a:xfrm>
            <a:off x="1053053" y="1349643"/>
            <a:ext cx="117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/>
              <a:t>OGÓŁEM</a:t>
            </a:r>
          </a:p>
        </p:txBody>
      </p:sp>
      <p:sp>
        <p:nvSpPr>
          <p:cNvPr id="27" name="Symbol zastępczy tekstu 7">
            <a:extLst>
              <a:ext uri="{FF2B5EF4-FFF2-40B4-BE49-F238E27FC236}">
                <a16:creationId xmlns:a16="http://schemas.microsoft.com/office/drawing/2014/main" id="{766F73AE-30C2-4799-A3C3-7BFC049FCBA4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7607510" cy="413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 . Ze względu na region: północny: n=194, wschodni: n=164, północno-zachodni: n=127, centralny: n=260, południowy: n=174.</a:t>
            </a:r>
          </a:p>
        </p:txBody>
      </p:sp>
    </p:spTree>
    <p:extLst>
      <p:ext uri="{BB962C8B-B14F-4D97-AF65-F5344CB8AC3E}">
        <p14:creationId xmlns:p14="http://schemas.microsoft.com/office/powerpoint/2010/main" val="177744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0"/>
            <a:ext cx="8002762" cy="3538246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TOP5</a:t>
            </a:r>
          </a:p>
        </p:txBody>
      </p:sp>
      <p:sp>
        <p:nvSpPr>
          <p:cNvPr id="78" name="Symbol zastępczy tekstu 5">
            <a:extLst>
              <a:ext uri="{FF2B5EF4-FFF2-40B4-BE49-F238E27FC236}">
                <a16:creationId xmlns:a16="http://schemas.microsoft.com/office/drawing/2014/main" id="{A355873A-1957-4CAC-B10A-95F2A748F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Skojarzenia z hasłem „park narodowy”</a:t>
            </a:r>
          </a:p>
          <a:p>
            <a:endParaRPr lang="pl-PL" sz="1600"/>
          </a:p>
        </p:txBody>
      </p:sp>
      <p:sp>
        <p:nvSpPr>
          <p:cNvPr id="79" name="Symbol zastępczy tekstu 2">
            <a:extLst>
              <a:ext uri="{FF2B5EF4-FFF2-40B4-BE49-F238E27FC236}">
                <a16:creationId xmlns:a16="http://schemas.microsoft.com/office/drawing/2014/main" id="{CED33356-2637-47F9-B6EF-799D0519A5DE}"/>
              </a:ext>
            </a:extLst>
          </p:cNvPr>
          <p:cNvSpPr txBox="1">
            <a:spLocks/>
          </p:cNvSpPr>
          <p:nvPr/>
        </p:nvSpPr>
        <p:spPr>
          <a:xfrm>
            <a:off x="755574" y="908209"/>
            <a:ext cx="8487419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9. Proszę podać 3 skojarzenia z hasłem „park narodowy”.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otwarte, max. 3 odpowiedzi.</a:t>
            </a:r>
          </a:p>
        </p:txBody>
      </p:sp>
      <p:sp>
        <p:nvSpPr>
          <p:cNvPr id="80" name="Symbol zastępczy tekstu 12">
            <a:extLst>
              <a:ext uri="{FF2B5EF4-FFF2-40B4-BE49-F238E27FC236}">
                <a16:creationId xmlns:a16="http://schemas.microsoft.com/office/drawing/2014/main" id="{D98AB775-222C-4410-AFE4-394E5F8CA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45" name="Wykres 44">
            <a:extLst>
              <a:ext uri="{FF2B5EF4-FFF2-40B4-BE49-F238E27FC236}">
                <a16:creationId xmlns:a16="http://schemas.microsoft.com/office/drawing/2014/main" id="{A3AFE60E-6B36-40F2-9980-4C71D7D23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045014"/>
              </p:ext>
            </p:extLst>
          </p:nvPr>
        </p:nvGraphicFramePr>
        <p:xfrm>
          <a:off x="5703140" y="1668007"/>
          <a:ext cx="2288816" cy="87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6" name="Grupa 45">
            <a:extLst>
              <a:ext uri="{FF2B5EF4-FFF2-40B4-BE49-F238E27FC236}">
                <a16:creationId xmlns:a16="http://schemas.microsoft.com/office/drawing/2014/main" id="{BF4958EA-63D1-442A-AE44-D7C4DF15E55F}"/>
              </a:ext>
            </a:extLst>
          </p:cNvPr>
          <p:cNvGrpSpPr/>
          <p:nvPr/>
        </p:nvGrpSpPr>
        <p:grpSpPr>
          <a:xfrm>
            <a:off x="8061820" y="1785613"/>
            <a:ext cx="455700" cy="565267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4F54C50-7983-4605-8021-C9D85C09C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A6CCA79-E701-42B4-8DFE-3C77843AA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BEB284E-808B-49AB-BCCA-1C4CD80B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3A620FA-E750-4473-9A79-E4054F54F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52" name="Wykres 51">
            <a:extLst>
              <a:ext uri="{FF2B5EF4-FFF2-40B4-BE49-F238E27FC236}">
                <a16:creationId xmlns:a16="http://schemas.microsoft.com/office/drawing/2014/main" id="{53D80052-64C9-46F0-8CA2-786A1316F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514503"/>
              </p:ext>
            </p:extLst>
          </p:nvPr>
        </p:nvGraphicFramePr>
        <p:xfrm>
          <a:off x="414531" y="186627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72D7B4C6-E7C7-4972-B3C6-AD92349E40F7}"/>
              </a:ext>
            </a:extLst>
          </p:cNvPr>
          <p:cNvSpPr txBox="1">
            <a:spLocks/>
          </p:cNvSpPr>
          <p:nvPr/>
        </p:nvSpPr>
        <p:spPr>
          <a:xfrm>
            <a:off x="333053" y="5489982"/>
            <a:ext cx="7728767" cy="43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n=286.</a:t>
            </a:r>
          </a:p>
        </p:txBody>
      </p:sp>
      <p:sp>
        <p:nvSpPr>
          <p:cNvPr id="57" name="Symbol zastępczy tekstu 7">
            <a:extLst>
              <a:ext uri="{FF2B5EF4-FFF2-40B4-BE49-F238E27FC236}">
                <a16:creationId xmlns:a16="http://schemas.microsoft.com/office/drawing/2014/main" id="{31392FDD-002F-476D-A3BA-07457D082D18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58" name="Grupa 57">
            <a:extLst>
              <a:ext uri="{FF2B5EF4-FFF2-40B4-BE49-F238E27FC236}">
                <a16:creationId xmlns:a16="http://schemas.microsoft.com/office/drawing/2014/main" id="{1684186F-E249-4104-B38E-8F9738C9CAFB}"/>
              </a:ext>
            </a:extLst>
          </p:cNvPr>
          <p:cNvGrpSpPr/>
          <p:nvPr/>
        </p:nvGrpSpPr>
        <p:grpSpPr>
          <a:xfrm>
            <a:off x="4802868" y="1859159"/>
            <a:ext cx="1800543" cy="246221"/>
            <a:chOff x="5674431" y="1669567"/>
            <a:chExt cx="1800543" cy="246221"/>
          </a:xfrm>
        </p:grpSpPr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993B83DD-31B5-4ED5-8219-4B5CF1D8419A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0DA2F18E-9495-4E0A-97B6-D44AEE3E295D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61" name="Prostokąt 60">
            <a:extLst>
              <a:ext uri="{FF2B5EF4-FFF2-40B4-BE49-F238E27FC236}">
                <a16:creationId xmlns:a16="http://schemas.microsoft.com/office/drawing/2014/main" id="{D6C4189D-4890-4A74-8A7C-160DF4014B63}"/>
              </a:ext>
            </a:extLst>
          </p:cNvPr>
          <p:cNvSpPr/>
          <p:nvPr/>
        </p:nvSpPr>
        <p:spPr>
          <a:xfrm rot="16200000">
            <a:off x="5771277" y="1727931"/>
            <a:ext cx="83119" cy="77824"/>
          </a:xfrm>
          <a:prstGeom prst="rect">
            <a:avLst/>
          </a:prstGeom>
          <a:solidFill>
            <a:srgbClr val="86C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D81EF946-6B36-42E7-9EB1-B2E0D7CF8D53}"/>
              </a:ext>
            </a:extLst>
          </p:cNvPr>
          <p:cNvSpPr/>
          <p:nvPr/>
        </p:nvSpPr>
        <p:spPr>
          <a:xfrm rot="16200000">
            <a:off x="5771277" y="1900209"/>
            <a:ext cx="83119" cy="77824"/>
          </a:xfrm>
          <a:prstGeom prst="rect">
            <a:avLst/>
          </a:prstGeom>
          <a:solidFill>
            <a:srgbClr val="245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48586AE7-C9FC-474D-8181-C7B9D8B52A86}"/>
              </a:ext>
            </a:extLst>
          </p:cNvPr>
          <p:cNvSpPr/>
          <p:nvPr/>
        </p:nvSpPr>
        <p:spPr>
          <a:xfrm rot="16200000">
            <a:off x="5771277" y="2072487"/>
            <a:ext cx="83119" cy="77824"/>
          </a:xfrm>
          <a:prstGeom prst="rect">
            <a:avLst/>
          </a:prstGeom>
          <a:solidFill>
            <a:srgbClr val="FFE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DF077F96-4DC0-4490-A327-0F7D1E0FCF55}"/>
              </a:ext>
            </a:extLst>
          </p:cNvPr>
          <p:cNvSpPr/>
          <p:nvPr/>
        </p:nvSpPr>
        <p:spPr>
          <a:xfrm rot="16200000">
            <a:off x="5771277" y="2244765"/>
            <a:ext cx="83119" cy="77824"/>
          </a:xfrm>
          <a:prstGeom prst="rect">
            <a:avLst/>
          </a:prstGeom>
          <a:solidFill>
            <a:srgbClr val="9D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95985F90-470E-42C1-8E8B-4470383CF6A1}"/>
              </a:ext>
            </a:extLst>
          </p:cNvPr>
          <p:cNvSpPr/>
          <p:nvPr/>
        </p:nvSpPr>
        <p:spPr>
          <a:xfrm rot="16200000">
            <a:off x="5771277" y="2417041"/>
            <a:ext cx="83119" cy="77824"/>
          </a:xfrm>
          <a:prstGeom prst="rect">
            <a:avLst/>
          </a:prstGeom>
          <a:solidFill>
            <a:srgbClr val="EEF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pic>
        <p:nvPicPr>
          <p:cNvPr id="36" name="Grafika 35">
            <a:extLst>
              <a:ext uri="{FF2B5EF4-FFF2-40B4-BE49-F238E27FC236}">
                <a16:creationId xmlns:a16="http://schemas.microsoft.com/office/drawing/2014/main" id="{5E79DD17-AFD2-458C-A594-D988576A1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438" y="3671854"/>
            <a:ext cx="334135" cy="334135"/>
          </a:xfrm>
          <a:prstGeom prst="rect">
            <a:avLst/>
          </a:prstGeom>
        </p:spPr>
      </p:pic>
      <p:sp>
        <p:nvSpPr>
          <p:cNvPr id="37" name="Freeform 266">
            <a:extLst>
              <a:ext uri="{FF2B5EF4-FFF2-40B4-BE49-F238E27FC236}">
                <a16:creationId xmlns:a16="http://schemas.microsoft.com/office/drawing/2014/main" id="{7B6E52DF-25BC-4156-A892-4A2A20FCD960}"/>
              </a:ext>
            </a:extLst>
          </p:cNvPr>
          <p:cNvSpPr>
            <a:spLocks noEditPoints="1"/>
          </p:cNvSpPr>
          <p:nvPr/>
        </p:nvSpPr>
        <p:spPr bwMode="auto">
          <a:xfrm>
            <a:off x="7704598" y="3755492"/>
            <a:ext cx="334135" cy="32849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C7F16C55-CC09-4982-9541-9DC5B620F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07404"/>
              </p:ext>
            </p:extLst>
          </p:nvPr>
        </p:nvGraphicFramePr>
        <p:xfrm>
          <a:off x="632919" y="4339496"/>
          <a:ext cx="80027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Zwierzęta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Ochrona przyrody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Natura i przyroda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Zieleń i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Walory zdrowotne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39" name="Grupa 38">
            <a:extLst>
              <a:ext uri="{FF2B5EF4-FFF2-40B4-BE49-F238E27FC236}">
                <a16:creationId xmlns:a16="http://schemas.microsoft.com/office/drawing/2014/main" id="{9DA63E34-DE03-4385-A5A5-1A797ED3E1BF}"/>
              </a:ext>
            </a:extLst>
          </p:cNvPr>
          <p:cNvGrpSpPr/>
          <p:nvPr/>
        </p:nvGrpSpPr>
        <p:grpSpPr>
          <a:xfrm>
            <a:off x="1323922" y="3657139"/>
            <a:ext cx="334139" cy="434092"/>
            <a:chOff x="7348538" y="3394076"/>
            <a:chExt cx="557213" cy="723900"/>
          </a:xfrm>
          <a:solidFill>
            <a:srgbClr val="7E955E"/>
          </a:solidFill>
        </p:grpSpPr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FCDEE86B-3140-47D1-83AA-D9973169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3905251"/>
              <a:ext cx="82550" cy="212725"/>
            </a:xfrm>
            <a:custGeom>
              <a:avLst/>
              <a:gdLst>
                <a:gd name="T0" fmla="*/ 186 w 368"/>
                <a:gd name="T1" fmla="*/ 312 h 936"/>
                <a:gd name="T2" fmla="*/ 368 w 368"/>
                <a:gd name="T3" fmla="*/ 11 h 936"/>
                <a:gd name="T4" fmla="*/ 368 w 368"/>
                <a:gd name="T5" fmla="*/ 11 h 936"/>
                <a:gd name="T6" fmla="*/ 325 w 368"/>
                <a:gd name="T7" fmla="*/ 7 h 936"/>
                <a:gd name="T8" fmla="*/ 283 w 368"/>
                <a:gd name="T9" fmla="*/ 3 h 936"/>
                <a:gd name="T10" fmla="*/ 240 w 368"/>
                <a:gd name="T11" fmla="*/ 1 h 936"/>
                <a:gd name="T12" fmla="*/ 198 w 368"/>
                <a:gd name="T13" fmla="*/ 0 h 936"/>
                <a:gd name="T14" fmla="*/ 198 w 368"/>
                <a:gd name="T15" fmla="*/ 0 h 936"/>
                <a:gd name="T16" fmla="*/ 113 w 368"/>
                <a:gd name="T17" fmla="*/ 100 h 936"/>
                <a:gd name="T18" fmla="*/ 24 w 368"/>
                <a:gd name="T19" fmla="*/ 203 h 936"/>
                <a:gd name="T20" fmla="*/ 0 w 368"/>
                <a:gd name="T21" fmla="*/ 282 h 936"/>
                <a:gd name="T22" fmla="*/ 159 w 368"/>
                <a:gd name="T23" fmla="*/ 873 h 936"/>
                <a:gd name="T24" fmla="*/ 159 w 368"/>
                <a:gd name="T25" fmla="*/ 873 h 936"/>
                <a:gd name="T26" fmla="*/ 164 w 368"/>
                <a:gd name="T27" fmla="*/ 885 h 936"/>
                <a:gd name="T28" fmla="*/ 172 w 368"/>
                <a:gd name="T29" fmla="*/ 898 h 936"/>
                <a:gd name="T30" fmla="*/ 180 w 368"/>
                <a:gd name="T31" fmla="*/ 909 h 936"/>
                <a:gd name="T32" fmla="*/ 190 w 368"/>
                <a:gd name="T33" fmla="*/ 919 h 936"/>
                <a:gd name="T34" fmla="*/ 202 w 368"/>
                <a:gd name="T35" fmla="*/ 925 h 936"/>
                <a:gd name="T36" fmla="*/ 214 w 368"/>
                <a:gd name="T37" fmla="*/ 932 h 936"/>
                <a:gd name="T38" fmla="*/ 228 w 368"/>
                <a:gd name="T39" fmla="*/ 935 h 936"/>
                <a:gd name="T40" fmla="*/ 242 w 368"/>
                <a:gd name="T41" fmla="*/ 936 h 936"/>
                <a:gd name="T42" fmla="*/ 242 w 368"/>
                <a:gd name="T43" fmla="*/ 936 h 936"/>
                <a:gd name="T44" fmla="*/ 253 w 368"/>
                <a:gd name="T45" fmla="*/ 935 h 936"/>
                <a:gd name="T46" fmla="*/ 265 w 368"/>
                <a:gd name="T47" fmla="*/ 933 h 936"/>
                <a:gd name="T48" fmla="*/ 265 w 368"/>
                <a:gd name="T49" fmla="*/ 933 h 936"/>
                <a:gd name="T50" fmla="*/ 272 w 368"/>
                <a:gd name="T51" fmla="*/ 929 h 936"/>
                <a:gd name="T52" fmla="*/ 281 w 368"/>
                <a:gd name="T53" fmla="*/ 926 h 936"/>
                <a:gd name="T54" fmla="*/ 288 w 368"/>
                <a:gd name="T55" fmla="*/ 922 h 936"/>
                <a:gd name="T56" fmla="*/ 295 w 368"/>
                <a:gd name="T57" fmla="*/ 918 h 936"/>
                <a:gd name="T58" fmla="*/ 301 w 368"/>
                <a:gd name="T59" fmla="*/ 912 h 936"/>
                <a:gd name="T60" fmla="*/ 307 w 368"/>
                <a:gd name="T61" fmla="*/ 906 h 936"/>
                <a:gd name="T62" fmla="*/ 312 w 368"/>
                <a:gd name="T63" fmla="*/ 899 h 936"/>
                <a:gd name="T64" fmla="*/ 316 w 368"/>
                <a:gd name="T65" fmla="*/ 893 h 936"/>
                <a:gd name="T66" fmla="*/ 321 w 368"/>
                <a:gd name="T67" fmla="*/ 885 h 936"/>
                <a:gd name="T68" fmla="*/ 323 w 368"/>
                <a:gd name="T69" fmla="*/ 878 h 936"/>
                <a:gd name="T70" fmla="*/ 326 w 368"/>
                <a:gd name="T71" fmla="*/ 869 h 936"/>
                <a:gd name="T72" fmla="*/ 327 w 368"/>
                <a:gd name="T73" fmla="*/ 862 h 936"/>
                <a:gd name="T74" fmla="*/ 328 w 368"/>
                <a:gd name="T75" fmla="*/ 853 h 936"/>
                <a:gd name="T76" fmla="*/ 328 w 368"/>
                <a:gd name="T77" fmla="*/ 845 h 936"/>
                <a:gd name="T78" fmla="*/ 327 w 368"/>
                <a:gd name="T79" fmla="*/ 836 h 936"/>
                <a:gd name="T80" fmla="*/ 325 w 368"/>
                <a:gd name="T81" fmla="*/ 828 h 936"/>
                <a:gd name="T82" fmla="*/ 186 w 368"/>
                <a:gd name="T83" fmla="*/ 3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" h="936">
                  <a:moveTo>
                    <a:pt x="186" y="312"/>
                  </a:moveTo>
                  <a:lnTo>
                    <a:pt x="368" y="11"/>
                  </a:lnTo>
                  <a:lnTo>
                    <a:pt x="368" y="11"/>
                  </a:lnTo>
                  <a:lnTo>
                    <a:pt x="325" y="7"/>
                  </a:lnTo>
                  <a:lnTo>
                    <a:pt x="283" y="3"/>
                  </a:lnTo>
                  <a:lnTo>
                    <a:pt x="240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13" y="100"/>
                  </a:lnTo>
                  <a:lnTo>
                    <a:pt x="24" y="203"/>
                  </a:lnTo>
                  <a:lnTo>
                    <a:pt x="0" y="282"/>
                  </a:lnTo>
                  <a:lnTo>
                    <a:pt x="159" y="873"/>
                  </a:lnTo>
                  <a:lnTo>
                    <a:pt x="159" y="873"/>
                  </a:lnTo>
                  <a:lnTo>
                    <a:pt x="164" y="885"/>
                  </a:lnTo>
                  <a:lnTo>
                    <a:pt x="172" y="898"/>
                  </a:lnTo>
                  <a:lnTo>
                    <a:pt x="180" y="909"/>
                  </a:lnTo>
                  <a:lnTo>
                    <a:pt x="190" y="919"/>
                  </a:lnTo>
                  <a:lnTo>
                    <a:pt x="202" y="925"/>
                  </a:lnTo>
                  <a:lnTo>
                    <a:pt x="214" y="932"/>
                  </a:lnTo>
                  <a:lnTo>
                    <a:pt x="228" y="935"/>
                  </a:lnTo>
                  <a:lnTo>
                    <a:pt x="242" y="936"/>
                  </a:lnTo>
                  <a:lnTo>
                    <a:pt x="242" y="936"/>
                  </a:lnTo>
                  <a:lnTo>
                    <a:pt x="253" y="935"/>
                  </a:lnTo>
                  <a:lnTo>
                    <a:pt x="265" y="933"/>
                  </a:lnTo>
                  <a:lnTo>
                    <a:pt x="265" y="933"/>
                  </a:lnTo>
                  <a:lnTo>
                    <a:pt x="272" y="929"/>
                  </a:lnTo>
                  <a:lnTo>
                    <a:pt x="281" y="926"/>
                  </a:lnTo>
                  <a:lnTo>
                    <a:pt x="288" y="922"/>
                  </a:lnTo>
                  <a:lnTo>
                    <a:pt x="295" y="918"/>
                  </a:lnTo>
                  <a:lnTo>
                    <a:pt x="301" y="912"/>
                  </a:lnTo>
                  <a:lnTo>
                    <a:pt x="307" y="906"/>
                  </a:lnTo>
                  <a:lnTo>
                    <a:pt x="312" y="899"/>
                  </a:lnTo>
                  <a:lnTo>
                    <a:pt x="316" y="893"/>
                  </a:lnTo>
                  <a:lnTo>
                    <a:pt x="321" y="885"/>
                  </a:lnTo>
                  <a:lnTo>
                    <a:pt x="323" y="878"/>
                  </a:lnTo>
                  <a:lnTo>
                    <a:pt x="326" y="869"/>
                  </a:lnTo>
                  <a:lnTo>
                    <a:pt x="327" y="862"/>
                  </a:lnTo>
                  <a:lnTo>
                    <a:pt x="328" y="853"/>
                  </a:lnTo>
                  <a:lnTo>
                    <a:pt x="328" y="845"/>
                  </a:lnTo>
                  <a:lnTo>
                    <a:pt x="327" y="836"/>
                  </a:lnTo>
                  <a:lnTo>
                    <a:pt x="325" y="828"/>
                  </a:lnTo>
                  <a:lnTo>
                    <a:pt x="18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9F57AAB-445E-485E-A59B-2F55F659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543301"/>
              <a:ext cx="557213" cy="574675"/>
            </a:xfrm>
            <a:custGeom>
              <a:avLst/>
              <a:gdLst>
                <a:gd name="T0" fmla="*/ 1656 w 2457"/>
                <a:gd name="T1" fmla="*/ 237 h 2535"/>
                <a:gd name="T2" fmla="*/ 1033 w 2457"/>
                <a:gd name="T3" fmla="*/ 747 h 2535"/>
                <a:gd name="T4" fmla="*/ 535 w 2457"/>
                <a:gd name="T5" fmla="*/ 754 h 2535"/>
                <a:gd name="T6" fmla="*/ 422 w 2457"/>
                <a:gd name="T7" fmla="*/ 795 h 2535"/>
                <a:gd name="T8" fmla="*/ 329 w 2457"/>
                <a:gd name="T9" fmla="*/ 869 h 2535"/>
                <a:gd name="T10" fmla="*/ 267 w 2457"/>
                <a:gd name="T11" fmla="*/ 921 h 2535"/>
                <a:gd name="T12" fmla="*/ 192 w 2457"/>
                <a:gd name="T13" fmla="*/ 871 h 2535"/>
                <a:gd name="T14" fmla="*/ 138 w 2457"/>
                <a:gd name="T15" fmla="*/ 808 h 2535"/>
                <a:gd name="T16" fmla="*/ 86 w 2457"/>
                <a:gd name="T17" fmla="*/ 688 h 2535"/>
                <a:gd name="T18" fmla="*/ 70 w 2457"/>
                <a:gd name="T19" fmla="*/ 604 h 2535"/>
                <a:gd name="T20" fmla="*/ 15 w 2457"/>
                <a:gd name="T21" fmla="*/ 709 h 2535"/>
                <a:gd name="T22" fmla="*/ 0 w 2457"/>
                <a:gd name="T23" fmla="*/ 788 h 2535"/>
                <a:gd name="T24" fmla="*/ 10 w 2457"/>
                <a:gd name="T25" fmla="*/ 865 h 2535"/>
                <a:gd name="T26" fmla="*/ 54 w 2457"/>
                <a:gd name="T27" fmla="*/ 932 h 2535"/>
                <a:gd name="T28" fmla="*/ 141 w 2457"/>
                <a:gd name="T29" fmla="*/ 983 h 2535"/>
                <a:gd name="T30" fmla="*/ 248 w 2457"/>
                <a:gd name="T31" fmla="*/ 1004 h 2535"/>
                <a:gd name="T32" fmla="*/ 219 w 2457"/>
                <a:gd name="T33" fmla="*/ 1115 h 2535"/>
                <a:gd name="T34" fmla="*/ 214 w 2457"/>
                <a:gd name="T35" fmla="*/ 1239 h 2535"/>
                <a:gd name="T36" fmla="*/ 237 w 2457"/>
                <a:gd name="T37" fmla="*/ 1375 h 2535"/>
                <a:gd name="T38" fmla="*/ 62 w 2457"/>
                <a:gd name="T39" fmla="*/ 2449 h 2535"/>
                <a:gd name="T40" fmla="*/ 73 w 2457"/>
                <a:gd name="T41" fmla="*/ 2490 h 2535"/>
                <a:gd name="T42" fmla="*/ 101 w 2457"/>
                <a:gd name="T43" fmla="*/ 2520 h 2535"/>
                <a:gd name="T44" fmla="*/ 139 w 2457"/>
                <a:gd name="T45" fmla="*/ 2534 h 2535"/>
                <a:gd name="T46" fmla="*/ 174 w 2457"/>
                <a:gd name="T47" fmla="*/ 2531 h 2535"/>
                <a:gd name="T48" fmla="*/ 209 w 2457"/>
                <a:gd name="T49" fmla="*/ 2509 h 2535"/>
                <a:gd name="T50" fmla="*/ 231 w 2457"/>
                <a:gd name="T51" fmla="*/ 2475 h 2535"/>
                <a:gd name="T52" fmla="*/ 524 w 2457"/>
                <a:gd name="T53" fmla="*/ 1514 h 2535"/>
                <a:gd name="T54" fmla="*/ 737 w 2457"/>
                <a:gd name="T55" fmla="*/ 1525 h 2535"/>
                <a:gd name="T56" fmla="*/ 1003 w 2457"/>
                <a:gd name="T57" fmla="*/ 1571 h 2535"/>
                <a:gd name="T58" fmla="*/ 1322 w 2457"/>
                <a:gd name="T59" fmla="*/ 1660 h 2535"/>
                <a:gd name="T60" fmla="*/ 1349 w 2457"/>
                <a:gd name="T61" fmla="*/ 2449 h 2535"/>
                <a:gd name="T62" fmla="*/ 1358 w 2457"/>
                <a:gd name="T63" fmla="*/ 2490 h 2535"/>
                <a:gd name="T64" fmla="*/ 1386 w 2457"/>
                <a:gd name="T65" fmla="*/ 2520 h 2535"/>
                <a:gd name="T66" fmla="*/ 1426 w 2457"/>
                <a:gd name="T67" fmla="*/ 2534 h 2535"/>
                <a:gd name="T68" fmla="*/ 1460 w 2457"/>
                <a:gd name="T69" fmla="*/ 2531 h 2535"/>
                <a:gd name="T70" fmla="*/ 1494 w 2457"/>
                <a:gd name="T71" fmla="*/ 2509 h 2535"/>
                <a:gd name="T72" fmla="*/ 1516 w 2457"/>
                <a:gd name="T73" fmla="*/ 2474 h 2535"/>
                <a:gd name="T74" fmla="*/ 1520 w 2457"/>
                <a:gd name="T75" fmla="*/ 1710 h 2535"/>
                <a:gd name="T76" fmla="*/ 1606 w 2457"/>
                <a:gd name="T77" fmla="*/ 1700 h 2535"/>
                <a:gd name="T78" fmla="*/ 1654 w 2457"/>
                <a:gd name="T79" fmla="*/ 2449 h 2535"/>
                <a:gd name="T80" fmla="*/ 1665 w 2457"/>
                <a:gd name="T81" fmla="*/ 2490 h 2535"/>
                <a:gd name="T82" fmla="*/ 1692 w 2457"/>
                <a:gd name="T83" fmla="*/ 2520 h 2535"/>
                <a:gd name="T84" fmla="*/ 1731 w 2457"/>
                <a:gd name="T85" fmla="*/ 2534 h 2535"/>
                <a:gd name="T86" fmla="*/ 1766 w 2457"/>
                <a:gd name="T87" fmla="*/ 2531 h 2535"/>
                <a:gd name="T88" fmla="*/ 1801 w 2457"/>
                <a:gd name="T89" fmla="*/ 2509 h 2535"/>
                <a:gd name="T90" fmla="*/ 1822 w 2457"/>
                <a:gd name="T91" fmla="*/ 2475 h 2535"/>
                <a:gd name="T92" fmla="*/ 1826 w 2457"/>
                <a:gd name="T93" fmla="*/ 1572 h 2535"/>
                <a:gd name="T94" fmla="*/ 1870 w 2457"/>
                <a:gd name="T95" fmla="*/ 1514 h 2535"/>
                <a:gd name="T96" fmla="*/ 1909 w 2457"/>
                <a:gd name="T97" fmla="*/ 1421 h 2535"/>
                <a:gd name="T98" fmla="*/ 1946 w 2457"/>
                <a:gd name="T99" fmla="*/ 1264 h 2535"/>
                <a:gd name="T100" fmla="*/ 2028 w 2457"/>
                <a:gd name="T101" fmla="*/ 803 h 2535"/>
                <a:gd name="T102" fmla="*/ 2105 w 2457"/>
                <a:gd name="T103" fmla="*/ 46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7" h="2535">
                  <a:moveTo>
                    <a:pt x="2030" y="141"/>
                  </a:moveTo>
                  <a:lnTo>
                    <a:pt x="1857" y="66"/>
                  </a:lnTo>
                  <a:lnTo>
                    <a:pt x="1830" y="125"/>
                  </a:lnTo>
                  <a:lnTo>
                    <a:pt x="1543" y="0"/>
                  </a:lnTo>
                  <a:lnTo>
                    <a:pt x="1656" y="237"/>
                  </a:lnTo>
                  <a:lnTo>
                    <a:pt x="1778" y="239"/>
                  </a:lnTo>
                  <a:lnTo>
                    <a:pt x="1546" y="748"/>
                  </a:lnTo>
                  <a:lnTo>
                    <a:pt x="1546" y="748"/>
                  </a:lnTo>
                  <a:lnTo>
                    <a:pt x="1294" y="747"/>
                  </a:lnTo>
                  <a:lnTo>
                    <a:pt x="1033" y="747"/>
                  </a:lnTo>
                  <a:lnTo>
                    <a:pt x="611" y="748"/>
                  </a:lnTo>
                  <a:lnTo>
                    <a:pt x="611" y="748"/>
                  </a:lnTo>
                  <a:lnTo>
                    <a:pt x="585" y="749"/>
                  </a:lnTo>
                  <a:lnTo>
                    <a:pt x="560" y="751"/>
                  </a:lnTo>
                  <a:lnTo>
                    <a:pt x="535" y="754"/>
                  </a:lnTo>
                  <a:lnTo>
                    <a:pt x="511" y="760"/>
                  </a:lnTo>
                  <a:lnTo>
                    <a:pt x="488" y="767"/>
                  </a:lnTo>
                  <a:lnTo>
                    <a:pt x="465" y="775"/>
                  </a:lnTo>
                  <a:lnTo>
                    <a:pt x="444" y="784"/>
                  </a:lnTo>
                  <a:lnTo>
                    <a:pt x="422" y="795"/>
                  </a:lnTo>
                  <a:lnTo>
                    <a:pt x="402" y="808"/>
                  </a:lnTo>
                  <a:lnTo>
                    <a:pt x="383" y="821"/>
                  </a:lnTo>
                  <a:lnTo>
                    <a:pt x="363" y="836"/>
                  </a:lnTo>
                  <a:lnTo>
                    <a:pt x="346" y="852"/>
                  </a:lnTo>
                  <a:lnTo>
                    <a:pt x="329" y="869"/>
                  </a:lnTo>
                  <a:lnTo>
                    <a:pt x="314" y="887"/>
                  </a:lnTo>
                  <a:lnTo>
                    <a:pt x="299" y="907"/>
                  </a:lnTo>
                  <a:lnTo>
                    <a:pt x="285" y="927"/>
                  </a:lnTo>
                  <a:lnTo>
                    <a:pt x="285" y="927"/>
                  </a:lnTo>
                  <a:lnTo>
                    <a:pt x="267" y="921"/>
                  </a:lnTo>
                  <a:lnTo>
                    <a:pt x="250" y="912"/>
                  </a:lnTo>
                  <a:lnTo>
                    <a:pt x="235" y="903"/>
                  </a:lnTo>
                  <a:lnTo>
                    <a:pt x="220" y="894"/>
                  </a:lnTo>
                  <a:lnTo>
                    <a:pt x="205" y="883"/>
                  </a:lnTo>
                  <a:lnTo>
                    <a:pt x="192" y="871"/>
                  </a:lnTo>
                  <a:lnTo>
                    <a:pt x="180" y="860"/>
                  </a:lnTo>
                  <a:lnTo>
                    <a:pt x="168" y="848"/>
                  </a:lnTo>
                  <a:lnTo>
                    <a:pt x="158" y="835"/>
                  </a:lnTo>
                  <a:lnTo>
                    <a:pt x="148" y="822"/>
                  </a:lnTo>
                  <a:lnTo>
                    <a:pt x="138" y="808"/>
                  </a:lnTo>
                  <a:lnTo>
                    <a:pt x="131" y="794"/>
                  </a:lnTo>
                  <a:lnTo>
                    <a:pt x="116" y="767"/>
                  </a:lnTo>
                  <a:lnTo>
                    <a:pt x="104" y="739"/>
                  </a:lnTo>
                  <a:lnTo>
                    <a:pt x="93" y="714"/>
                  </a:lnTo>
                  <a:lnTo>
                    <a:pt x="86" y="688"/>
                  </a:lnTo>
                  <a:lnTo>
                    <a:pt x="81" y="665"/>
                  </a:lnTo>
                  <a:lnTo>
                    <a:pt x="76" y="645"/>
                  </a:lnTo>
                  <a:lnTo>
                    <a:pt x="71" y="616"/>
                  </a:lnTo>
                  <a:lnTo>
                    <a:pt x="70" y="604"/>
                  </a:lnTo>
                  <a:lnTo>
                    <a:pt x="70" y="604"/>
                  </a:lnTo>
                  <a:lnTo>
                    <a:pt x="55" y="627"/>
                  </a:lnTo>
                  <a:lnTo>
                    <a:pt x="40" y="653"/>
                  </a:lnTo>
                  <a:lnTo>
                    <a:pt x="26" y="680"/>
                  </a:lnTo>
                  <a:lnTo>
                    <a:pt x="20" y="694"/>
                  </a:lnTo>
                  <a:lnTo>
                    <a:pt x="15" y="709"/>
                  </a:lnTo>
                  <a:lnTo>
                    <a:pt x="11" y="724"/>
                  </a:lnTo>
                  <a:lnTo>
                    <a:pt x="7" y="741"/>
                  </a:lnTo>
                  <a:lnTo>
                    <a:pt x="3" y="756"/>
                  </a:lnTo>
                  <a:lnTo>
                    <a:pt x="1" y="772"/>
                  </a:lnTo>
                  <a:lnTo>
                    <a:pt x="0" y="788"/>
                  </a:lnTo>
                  <a:lnTo>
                    <a:pt x="0" y="804"/>
                  </a:lnTo>
                  <a:lnTo>
                    <a:pt x="0" y="819"/>
                  </a:lnTo>
                  <a:lnTo>
                    <a:pt x="2" y="835"/>
                  </a:lnTo>
                  <a:lnTo>
                    <a:pt x="5" y="850"/>
                  </a:lnTo>
                  <a:lnTo>
                    <a:pt x="10" y="865"/>
                  </a:lnTo>
                  <a:lnTo>
                    <a:pt x="16" y="880"/>
                  </a:lnTo>
                  <a:lnTo>
                    <a:pt x="23" y="894"/>
                  </a:lnTo>
                  <a:lnTo>
                    <a:pt x="31" y="908"/>
                  </a:lnTo>
                  <a:lnTo>
                    <a:pt x="42" y="921"/>
                  </a:lnTo>
                  <a:lnTo>
                    <a:pt x="54" y="932"/>
                  </a:lnTo>
                  <a:lnTo>
                    <a:pt x="68" y="944"/>
                  </a:lnTo>
                  <a:lnTo>
                    <a:pt x="83" y="956"/>
                  </a:lnTo>
                  <a:lnTo>
                    <a:pt x="101" y="966"/>
                  </a:lnTo>
                  <a:lnTo>
                    <a:pt x="120" y="974"/>
                  </a:lnTo>
                  <a:lnTo>
                    <a:pt x="141" y="983"/>
                  </a:lnTo>
                  <a:lnTo>
                    <a:pt x="164" y="989"/>
                  </a:lnTo>
                  <a:lnTo>
                    <a:pt x="190" y="996"/>
                  </a:lnTo>
                  <a:lnTo>
                    <a:pt x="218" y="1000"/>
                  </a:lnTo>
                  <a:lnTo>
                    <a:pt x="248" y="1004"/>
                  </a:lnTo>
                  <a:lnTo>
                    <a:pt x="248" y="1004"/>
                  </a:lnTo>
                  <a:lnTo>
                    <a:pt x="240" y="1025"/>
                  </a:lnTo>
                  <a:lnTo>
                    <a:pt x="234" y="1046"/>
                  </a:lnTo>
                  <a:lnTo>
                    <a:pt x="227" y="1069"/>
                  </a:lnTo>
                  <a:lnTo>
                    <a:pt x="223" y="1091"/>
                  </a:lnTo>
                  <a:lnTo>
                    <a:pt x="219" y="1115"/>
                  </a:lnTo>
                  <a:lnTo>
                    <a:pt x="217" y="1138"/>
                  </a:lnTo>
                  <a:lnTo>
                    <a:pt x="214" y="1163"/>
                  </a:lnTo>
                  <a:lnTo>
                    <a:pt x="213" y="1188"/>
                  </a:lnTo>
                  <a:lnTo>
                    <a:pt x="213" y="1213"/>
                  </a:lnTo>
                  <a:lnTo>
                    <a:pt x="214" y="1239"/>
                  </a:lnTo>
                  <a:lnTo>
                    <a:pt x="217" y="1266"/>
                  </a:lnTo>
                  <a:lnTo>
                    <a:pt x="221" y="1293"/>
                  </a:lnTo>
                  <a:lnTo>
                    <a:pt x="225" y="1319"/>
                  </a:lnTo>
                  <a:lnTo>
                    <a:pt x="231" y="1347"/>
                  </a:lnTo>
                  <a:lnTo>
                    <a:pt x="237" y="1375"/>
                  </a:lnTo>
                  <a:lnTo>
                    <a:pt x="246" y="1403"/>
                  </a:lnTo>
                  <a:lnTo>
                    <a:pt x="67" y="1798"/>
                  </a:lnTo>
                  <a:lnTo>
                    <a:pt x="62" y="1804"/>
                  </a:lnTo>
                  <a:lnTo>
                    <a:pt x="62" y="2449"/>
                  </a:lnTo>
                  <a:lnTo>
                    <a:pt x="62" y="2449"/>
                  </a:lnTo>
                  <a:lnTo>
                    <a:pt x="63" y="2458"/>
                  </a:lnTo>
                  <a:lnTo>
                    <a:pt x="64" y="2466"/>
                  </a:lnTo>
                  <a:lnTo>
                    <a:pt x="67" y="2475"/>
                  </a:lnTo>
                  <a:lnTo>
                    <a:pt x="70" y="2482"/>
                  </a:lnTo>
                  <a:lnTo>
                    <a:pt x="73" y="2490"/>
                  </a:lnTo>
                  <a:lnTo>
                    <a:pt x="77" y="2496"/>
                  </a:lnTo>
                  <a:lnTo>
                    <a:pt x="83" y="2504"/>
                  </a:lnTo>
                  <a:lnTo>
                    <a:pt x="88" y="2509"/>
                  </a:lnTo>
                  <a:lnTo>
                    <a:pt x="93" y="2514"/>
                  </a:lnTo>
                  <a:lnTo>
                    <a:pt x="101" y="2520"/>
                  </a:lnTo>
                  <a:lnTo>
                    <a:pt x="107" y="2524"/>
                  </a:lnTo>
                  <a:lnTo>
                    <a:pt x="115" y="2527"/>
                  </a:lnTo>
                  <a:lnTo>
                    <a:pt x="123" y="2531"/>
                  </a:lnTo>
                  <a:lnTo>
                    <a:pt x="131" y="2533"/>
                  </a:lnTo>
                  <a:lnTo>
                    <a:pt x="139" y="2534"/>
                  </a:lnTo>
                  <a:lnTo>
                    <a:pt x="148" y="2535"/>
                  </a:lnTo>
                  <a:lnTo>
                    <a:pt x="148" y="2535"/>
                  </a:lnTo>
                  <a:lnTo>
                    <a:pt x="158" y="2534"/>
                  </a:lnTo>
                  <a:lnTo>
                    <a:pt x="165" y="2533"/>
                  </a:lnTo>
                  <a:lnTo>
                    <a:pt x="174" y="2531"/>
                  </a:lnTo>
                  <a:lnTo>
                    <a:pt x="181" y="2527"/>
                  </a:lnTo>
                  <a:lnTo>
                    <a:pt x="189" y="2524"/>
                  </a:lnTo>
                  <a:lnTo>
                    <a:pt x="196" y="2520"/>
                  </a:lnTo>
                  <a:lnTo>
                    <a:pt x="203" y="2514"/>
                  </a:lnTo>
                  <a:lnTo>
                    <a:pt x="209" y="2509"/>
                  </a:lnTo>
                  <a:lnTo>
                    <a:pt x="214" y="2504"/>
                  </a:lnTo>
                  <a:lnTo>
                    <a:pt x="220" y="2496"/>
                  </a:lnTo>
                  <a:lnTo>
                    <a:pt x="224" y="2490"/>
                  </a:lnTo>
                  <a:lnTo>
                    <a:pt x="227" y="2482"/>
                  </a:lnTo>
                  <a:lnTo>
                    <a:pt x="231" y="2475"/>
                  </a:lnTo>
                  <a:lnTo>
                    <a:pt x="233" y="2466"/>
                  </a:lnTo>
                  <a:lnTo>
                    <a:pt x="234" y="2458"/>
                  </a:lnTo>
                  <a:lnTo>
                    <a:pt x="234" y="2449"/>
                  </a:lnTo>
                  <a:lnTo>
                    <a:pt x="234" y="1865"/>
                  </a:lnTo>
                  <a:lnTo>
                    <a:pt x="524" y="1514"/>
                  </a:lnTo>
                  <a:lnTo>
                    <a:pt x="524" y="1514"/>
                  </a:lnTo>
                  <a:lnTo>
                    <a:pt x="576" y="1514"/>
                  </a:lnTo>
                  <a:lnTo>
                    <a:pt x="629" y="1517"/>
                  </a:lnTo>
                  <a:lnTo>
                    <a:pt x="683" y="1520"/>
                  </a:lnTo>
                  <a:lnTo>
                    <a:pt x="737" y="1525"/>
                  </a:lnTo>
                  <a:lnTo>
                    <a:pt x="791" y="1533"/>
                  </a:lnTo>
                  <a:lnTo>
                    <a:pt x="845" y="1540"/>
                  </a:lnTo>
                  <a:lnTo>
                    <a:pt x="898" y="1550"/>
                  </a:lnTo>
                  <a:lnTo>
                    <a:pt x="951" y="1561"/>
                  </a:lnTo>
                  <a:lnTo>
                    <a:pt x="1003" y="1571"/>
                  </a:lnTo>
                  <a:lnTo>
                    <a:pt x="1054" y="1584"/>
                  </a:lnTo>
                  <a:lnTo>
                    <a:pt x="1104" y="1596"/>
                  </a:lnTo>
                  <a:lnTo>
                    <a:pt x="1151" y="1609"/>
                  </a:lnTo>
                  <a:lnTo>
                    <a:pt x="1241" y="1634"/>
                  </a:lnTo>
                  <a:lnTo>
                    <a:pt x="1322" y="1660"/>
                  </a:lnTo>
                  <a:lnTo>
                    <a:pt x="1322" y="1660"/>
                  </a:lnTo>
                  <a:lnTo>
                    <a:pt x="1335" y="1667"/>
                  </a:lnTo>
                  <a:lnTo>
                    <a:pt x="1349" y="1672"/>
                  </a:lnTo>
                  <a:lnTo>
                    <a:pt x="1349" y="2449"/>
                  </a:lnTo>
                  <a:lnTo>
                    <a:pt x="1349" y="2449"/>
                  </a:lnTo>
                  <a:lnTo>
                    <a:pt x="1349" y="2458"/>
                  </a:lnTo>
                  <a:lnTo>
                    <a:pt x="1350" y="2466"/>
                  </a:lnTo>
                  <a:lnTo>
                    <a:pt x="1352" y="2474"/>
                  </a:lnTo>
                  <a:lnTo>
                    <a:pt x="1355" y="2482"/>
                  </a:lnTo>
                  <a:lnTo>
                    <a:pt x="1358" y="2490"/>
                  </a:lnTo>
                  <a:lnTo>
                    <a:pt x="1364" y="2496"/>
                  </a:lnTo>
                  <a:lnTo>
                    <a:pt x="1368" y="2503"/>
                  </a:lnTo>
                  <a:lnTo>
                    <a:pt x="1373" y="2509"/>
                  </a:lnTo>
                  <a:lnTo>
                    <a:pt x="1380" y="2514"/>
                  </a:lnTo>
                  <a:lnTo>
                    <a:pt x="1386" y="2520"/>
                  </a:lnTo>
                  <a:lnTo>
                    <a:pt x="1394" y="2524"/>
                  </a:lnTo>
                  <a:lnTo>
                    <a:pt x="1401" y="2527"/>
                  </a:lnTo>
                  <a:lnTo>
                    <a:pt x="1409" y="2531"/>
                  </a:lnTo>
                  <a:lnTo>
                    <a:pt x="1417" y="2533"/>
                  </a:lnTo>
                  <a:lnTo>
                    <a:pt x="1426" y="2534"/>
                  </a:lnTo>
                  <a:lnTo>
                    <a:pt x="1434" y="2535"/>
                  </a:lnTo>
                  <a:lnTo>
                    <a:pt x="1434" y="2535"/>
                  </a:lnTo>
                  <a:lnTo>
                    <a:pt x="1443" y="2534"/>
                  </a:lnTo>
                  <a:lnTo>
                    <a:pt x="1452" y="2533"/>
                  </a:lnTo>
                  <a:lnTo>
                    <a:pt x="1460" y="2531"/>
                  </a:lnTo>
                  <a:lnTo>
                    <a:pt x="1468" y="2527"/>
                  </a:lnTo>
                  <a:lnTo>
                    <a:pt x="1475" y="2524"/>
                  </a:lnTo>
                  <a:lnTo>
                    <a:pt x="1483" y="2520"/>
                  </a:lnTo>
                  <a:lnTo>
                    <a:pt x="1489" y="2514"/>
                  </a:lnTo>
                  <a:lnTo>
                    <a:pt x="1494" y="2509"/>
                  </a:lnTo>
                  <a:lnTo>
                    <a:pt x="1501" y="2503"/>
                  </a:lnTo>
                  <a:lnTo>
                    <a:pt x="1505" y="2496"/>
                  </a:lnTo>
                  <a:lnTo>
                    <a:pt x="1509" y="2490"/>
                  </a:lnTo>
                  <a:lnTo>
                    <a:pt x="1514" y="2482"/>
                  </a:lnTo>
                  <a:lnTo>
                    <a:pt x="1516" y="2474"/>
                  </a:lnTo>
                  <a:lnTo>
                    <a:pt x="1518" y="2466"/>
                  </a:lnTo>
                  <a:lnTo>
                    <a:pt x="1520" y="2458"/>
                  </a:lnTo>
                  <a:lnTo>
                    <a:pt x="1520" y="2449"/>
                  </a:lnTo>
                  <a:lnTo>
                    <a:pt x="1520" y="1710"/>
                  </a:lnTo>
                  <a:lnTo>
                    <a:pt x="1520" y="1710"/>
                  </a:lnTo>
                  <a:lnTo>
                    <a:pt x="1537" y="1708"/>
                  </a:lnTo>
                  <a:lnTo>
                    <a:pt x="1555" y="1707"/>
                  </a:lnTo>
                  <a:lnTo>
                    <a:pt x="1573" y="1706"/>
                  </a:lnTo>
                  <a:lnTo>
                    <a:pt x="1589" y="1703"/>
                  </a:lnTo>
                  <a:lnTo>
                    <a:pt x="1606" y="1700"/>
                  </a:lnTo>
                  <a:lnTo>
                    <a:pt x="1622" y="1697"/>
                  </a:lnTo>
                  <a:lnTo>
                    <a:pt x="1638" y="1691"/>
                  </a:lnTo>
                  <a:lnTo>
                    <a:pt x="1654" y="1687"/>
                  </a:lnTo>
                  <a:lnTo>
                    <a:pt x="1654" y="2449"/>
                  </a:lnTo>
                  <a:lnTo>
                    <a:pt x="1654" y="2449"/>
                  </a:lnTo>
                  <a:lnTo>
                    <a:pt x="1655" y="2458"/>
                  </a:lnTo>
                  <a:lnTo>
                    <a:pt x="1656" y="2466"/>
                  </a:lnTo>
                  <a:lnTo>
                    <a:pt x="1658" y="2475"/>
                  </a:lnTo>
                  <a:lnTo>
                    <a:pt x="1661" y="2482"/>
                  </a:lnTo>
                  <a:lnTo>
                    <a:pt x="1665" y="2490"/>
                  </a:lnTo>
                  <a:lnTo>
                    <a:pt x="1669" y="2496"/>
                  </a:lnTo>
                  <a:lnTo>
                    <a:pt x="1673" y="2504"/>
                  </a:lnTo>
                  <a:lnTo>
                    <a:pt x="1680" y="2509"/>
                  </a:lnTo>
                  <a:lnTo>
                    <a:pt x="1685" y="2514"/>
                  </a:lnTo>
                  <a:lnTo>
                    <a:pt x="1692" y="2520"/>
                  </a:lnTo>
                  <a:lnTo>
                    <a:pt x="1699" y="2524"/>
                  </a:lnTo>
                  <a:lnTo>
                    <a:pt x="1707" y="2527"/>
                  </a:lnTo>
                  <a:lnTo>
                    <a:pt x="1714" y="2531"/>
                  </a:lnTo>
                  <a:lnTo>
                    <a:pt x="1723" y="2533"/>
                  </a:lnTo>
                  <a:lnTo>
                    <a:pt x="1731" y="2534"/>
                  </a:lnTo>
                  <a:lnTo>
                    <a:pt x="1740" y="2535"/>
                  </a:lnTo>
                  <a:lnTo>
                    <a:pt x="1740" y="2535"/>
                  </a:lnTo>
                  <a:lnTo>
                    <a:pt x="1748" y="2534"/>
                  </a:lnTo>
                  <a:lnTo>
                    <a:pt x="1757" y="2533"/>
                  </a:lnTo>
                  <a:lnTo>
                    <a:pt x="1766" y="2531"/>
                  </a:lnTo>
                  <a:lnTo>
                    <a:pt x="1773" y="2527"/>
                  </a:lnTo>
                  <a:lnTo>
                    <a:pt x="1781" y="2524"/>
                  </a:lnTo>
                  <a:lnTo>
                    <a:pt x="1788" y="2520"/>
                  </a:lnTo>
                  <a:lnTo>
                    <a:pt x="1795" y="2514"/>
                  </a:lnTo>
                  <a:lnTo>
                    <a:pt x="1801" y="2509"/>
                  </a:lnTo>
                  <a:lnTo>
                    <a:pt x="1806" y="2504"/>
                  </a:lnTo>
                  <a:lnTo>
                    <a:pt x="1812" y="2496"/>
                  </a:lnTo>
                  <a:lnTo>
                    <a:pt x="1816" y="2490"/>
                  </a:lnTo>
                  <a:lnTo>
                    <a:pt x="1819" y="2482"/>
                  </a:lnTo>
                  <a:lnTo>
                    <a:pt x="1822" y="2475"/>
                  </a:lnTo>
                  <a:lnTo>
                    <a:pt x="1825" y="2466"/>
                  </a:lnTo>
                  <a:lnTo>
                    <a:pt x="1826" y="2458"/>
                  </a:lnTo>
                  <a:lnTo>
                    <a:pt x="1826" y="2449"/>
                  </a:lnTo>
                  <a:lnTo>
                    <a:pt x="1826" y="1572"/>
                  </a:lnTo>
                  <a:lnTo>
                    <a:pt x="1826" y="1572"/>
                  </a:lnTo>
                  <a:lnTo>
                    <a:pt x="1830" y="1568"/>
                  </a:lnTo>
                  <a:lnTo>
                    <a:pt x="1830" y="1568"/>
                  </a:lnTo>
                  <a:lnTo>
                    <a:pt x="1844" y="1553"/>
                  </a:lnTo>
                  <a:lnTo>
                    <a:pt x="1857" y="1535"/>
                  </a:lnTo>
                  <a:lnTo>
                    <a:pt x="1870" y="1514"/>
                  </a:lnTo>
                  <a:lnTo>
                    <a:pt x="1880" y="1492"/>
                  </a:lnTo>
                  <a:lnTo>
                    <a:pt x="1880" y="1492"/>
                  </a:lnTo>
                  <a:lnTo>
                    <a:pt x="1891" y="1469"/>
                  </a:lnTo>
                  <a:lnTo>
                    <a:pt x="1901" y="1446"/>
                  </a:lnTo>
                  <a:lnTo>
                    <a:pt x="1909" y="1421"/>
                  </a:lnTo>
                  <a:lnTo>
                    <a:pt x="1915" y="1397"/>
                  </a:lnTo>
                  <a:lnTo>
                    <a:pt x="1915" y="1397"/>
                  </a:lnTo>
                  <a:lnTo>
                    <a:pt x="1926" y="1355"/>
                  </a:lnTo>
                  <a:lnTo>
                    <a:pt x="1936" y="1311"/>
                  </a:lnTo>
                  <a:lnTo>
                    <a:pt x="1946" y="1264"/>
                  </a:lnTo>
                  <a:lnTo>
                    <a:pt x="1955" y="1213"/>
                  </a:lnTo>
                  <a:lnTo>
                    <a:pt x="1975" y="1106"/>
                  </a:lnTo>
                  <a:lnTo>
                    <a:pt x="1994" y="990"/>
                  </a:lnTo>
                  <a:lnTo>
                    <a:pt x="2015" y="867"/>
                  </a:lnTo>
                  <a:lnTo>
                    <a:pt x="2028" y="803"/>
                  </a:lnTo>
                  <a:lnTo>
                    <a:pt x="2041" y="737"/>
                  </a:lnTo>
                  <a:lnTo>
                    <a:pt x="2055" y="671"/>
                  </a:lnTo>
                  <a:lnTo>
                    <a:pt x="2070" y="602"/>
                  </a:lnTo>
                  <a:lnTo>
                    <a:pt x="2087" y="534"/>
                  </a:lnTo>
                  <a:lnTo>
                    <a:pt x="2105" y="464"/>
                  </a:lnTo>
                  <a:lnTo>
                    <a:pt x="2379" y="492"/>
                  </a:lnTo>
                  <a:lnTo>
                    <a:pt x="2457" y="328"/>
                  </a:lnTo>
                  <a:lnTo>
                    <a:pt x="203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2BB71CE0-46FC-4D01-9E58-41A049C9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3394076"/>
              <a:ext cx="174625" cy="174625"/>
            </a:xfrm>
            <a:custGeom>
              <a:avLst/>
              <a:gdLst>
                <a:gd name="T0" fmla="*/ 672 w 768"/>
                <a:gd name="T1" fmla="*/ 649 h 771"/>
                <a:gd name="T2" fmla="*/ 619 w 768"/>
                <a:gd name="T3" fmla="*/ 661 h 771"/>
                <a:gd name="T4" fmla="*/ 565 w 768"/>
                <a:gd name="T5" fmla="*/ 668 h 771"/>
                <a:gd name="T6" fmla="*/ 521 w 768"/>
                <a:gd name="T7" fmla="*/ 668 h 771"/>
                <a:gd name="T8" fmla="*/ 448 w 768"/>
                <a:gd name="T9" fmla="*/ 657 h 771"/>
                <a:gd name="T10" fmla="*/ 378 w 768"/>
                <a:gd name="T11" fmla="*/ 634 h 771"/>
                <a:gd name="T12" fmla="*/ 314 w 768"/>
                <a:gd name="T13" fmla="*/ 602 h 771"/>
                <a:gd name="T14" fmla="*/ 257 w 768"/>
                <a:gd name="T15" fmla="*/ 560 h 771"/>
                <a:gd name="T16" fmla="*/ 207 w 768"/>
                <a:gd name="T17" fmla="*/ 510 h 771"/>
                <a:gd name="T18" fmla="*/ 208 w 768"/>
                <a:gd name="T19" fmla="*/ 471 h 771"/>
                <a:gd name="T20" fmla="*/ 218 w 768"/>
                <a:gd name="T21" fmla="*/ 416 h 771"/>
                <a:gd name="T22" fmla="*/ 238 w 768"/>
                <a:gd name="T23" fmla="*/ 362 h 771"/>
                <a:gd name="T24" fmla="*/ 253 w 768"/>
                <a:gd name="T25" fmla="*/ 334 h 771"/>
                <a:gd name="T26" fmla="*/ 279 w 768"/>
                <a:gd name="T27" fmla="*/ 297 h 771"/>
                <a:gd name="T28" fmla="*/ 312 w 768"/>
                <a:gd name="T29" fmla="*/ 265 h 771"/>
                <a:gd name="T30" fmla="*/ 225 w 768"/>
                <a:gd name="T31" fmla="*/ 205 h 771"/>
                <a:gd name="T32" fmla="*/ 186 w 768"/>
                <a:gd name="T33" fmla="*/ 249 h 771"/>
                <a:gd name="T34" fmla="*/ 154 w 768"/>
                <a:gd name="T35" fmla="*/ 299 h 771"/>
                <a:gd name="T36" fmla="*/ 135 w 768"/>
                <a:gd name="T37" fmla="*/ 341 h 771"/>
                <a:gd name="T38" fmla="*/ 121 w 768"/>
                <a:gd name="T39" fmla="*/ 348 h 771"/>
                <a:gd name="T40" fmla="*/ 109 w 768"/>
                <a:gd name="T41" fmla="*/ 297 h 771"/>
                <a:gd name="T42" fmla="*/ 103 w 768"/>
                <a:gd name="T43" fmla="*/ 243 h 771"/>
                <a:gd name="T44" fmla="*/ 103 w 768"/>
                <a:gd name="T45" fmla="*/ 206 h 771"/>
                <a:gd name="T46" fmla="*/ 109 w 768"/>
                <a:gd name="T47" fmla="*/ 150 h 771"/>
                <a:gd name="T48" fmla="*/ 122 w 768"/>
                <a:gd name="T49" fmla="*/ 97 h 771"/>
                <a:gd name="T50" fmla="*/ 48 w 768"/>
                <a:gd name="T51" fmla="*/ 0 h 771"/>
                <a:gd name="T52" fmla="*/ 19 w 768"/>
                <a:gd name="T53" fmla="*/ 80 h 771"/>
                <a:gd name="T54" fmla="*/ 3 w 768"/>
                <a:gd name="T55" fmla="*/ 165 h 771"/>
                <a:gd name="T56" fmla="*/ 0 w 768"/>
                <a:gd name="T57" fmla="*/ 224 h 771"/>
                <a:gd name="T58" fmla="*/ 6 w 768"/>
                <a:gd name="T59" fmla="*/ 307 h 771"/>
                <a:gd name="T60" fmla="*/ 24 w 768"/>
                <a:gd name="T61" fmla="*/ 387 h 771"/>
                <a:gd name="T62" fmla="*/ 53 w 768"/>
                <a:gd name="T63" fmla="*/ 461 h 771"/>
                <a:gd name="T64" fmla="*/ 93 w 768"/>
                <a:gd name="T65" fmla="*/ 529 h 771"/>
                <a:gd name="T66" fmla="*/ 142 w 768"/>
                <a:gd name="T67" fmla="*/ 592 h 771"/>
                <a:gd name="T68" fmla="*/ 199 w 768"/>
                <a:gd name="T69" fmla="*/ 646 h 771"/>
                <a:gd name="T70" fmla="*/ 263 w 768"/>
                <a:gd name="T71" fmla="*/ 691 h 771"/>
                <a:gd name="T72" fmla="*/ 334 w 768"/>
                <a:gd name="T73" fmla="*/ 728 h 771"/>
                <a:gd name="T74" fmla="*/ 410 w 768"/>
                <a:gd name="T75" fmla="*/ 753 h 771"/>
                <a:gd name="T76" fmla="*/ 491 w 768"/>
                <a:gd name="T77" fmla="*/ 768 h 771"/>
                <a:gd name="T78" fmla="*/ 546 w 768"/>
                <a:gd name="T79" fmla="*/ 771 h 771"/>
                <a:gd name="T80" fmla="*/ 633 w 768"/>
                <a:gd name="T81" fmla="*/ 764 h 771"/>
                <a:gd name="T82" fmla="*/ 716 w 768"/>
                <a:gd name="T83" fmla="*/ 744 h 771"/>
                <a:gd name="T84" fmla="*/ 689 w 768"/>
                <a:gd name="T85" fmla="*/ 64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71">
                  <a:moveTo>
                    <a:pt x="689" y="644"/>
                  </a:moveTo>
                  <a:lnTo>
                    <a:pt x="689" y="644"/>
                  </a:lnTo>
                  <a:lnTo>
                    <a:pt x="672" y="649"/>
                  </a:lnTo>
                  <a:lnTo>
                    <a:pt x="655" y="654"/>
                  </a:lnTo>
                  <a:lnTo>
                    <a:pt x="637" y="658"/>
                  </a:lnTo>
                  <a:lnTo>
                    <a:pt x="619" y="661"/>
                  </a:lnTo>
                  <a:lnTo>
                    <a:pt x="602" y="664"/>
                  </a:lnTo>
                  <a:lnTo>
                    <a:pt x="584" y="667"/>
                  </a:lnTo>
                  <a:lnTo>
                    <a:pt x="565" y="668"/>
                  </a:lnTo>
                  <a:lnTo>
                    <a:pt x="546" y="668"/>
                  </a:lnTo>
                  <a:lnTo>
                    <a:pt x="546" y="668"/>
                  </a:lnTo>
                  <a:lnTo>
                    <a:pt x="521" y="668"/>
                  </a:lnTo>
                  <a:lnTo>
                    <a:pt x="496" y="666"/>
                  </a:lnTo>
                  <a:lnTo>
                    <a:pt x="471" y="661"/>
                  </a:lnTo>
                  <a:lnTo>
                    <a:pt x="448" y="657"/>
                  </a:lnTo>
                  <a:lnTo>
                    <a:pt x="424" y="650"/>
                  </a:lnTo>
                  <a:lnTo>
                    <a:pt x="401" y="643"/>
                  </a:lnTo>
                  <a:lnTo>
                    <a:pt x="378" y="634"/>
                  </a:lnTo>
                  <a:lnTo>
                    <a:pt x="357" y="625"/>
                  </a:lnTo>
                  <a:lnTo>
                    <a:pt x="335" y="614"/>
                  </a:lnTo>
                  <a:lnTo>
                    <a:pt x="314" y="602"/>
                  </a:lnTo>
                  <a:lnTo>
                    <a:pt x="294" y="589"/>
                  </a:lnTo>
                  <a:lnTo>
                    <a:pt x="275" y="575"/>
                  </a:lnTo>
                  <a:lnTo>
                    <a:pt x="257" y="560"/>
                  </a:lnTo>
                  <a:lnTo>
                    <a:pt x="240" y="544"/>
                  </a:lnTo>
                  <a:lnTo>
                    <a:pt x="223" y="527"/>
                  </a:lnTo>
                  <a:lnTo>
                    <a:pt x="207" y="510"/>
                  </a:lnTo>
                  <a:lnTo>
                    <a:pt x="207" y="510"/>
                  </a:lnTo>
                  <a:lnTo>
                    <a:pt x="207" y="491"/>
                  </a:lnTo>
                  <a:lnTo>
                    <a:pt x="208" y="471"/>
                  </a:lnTo>
                  <a:lnTo>
                    <a:pt x="210" y="453"/>
                  </a:lnTo>
                  <a:lnTo>
                    <a:pt x="213" y="434"/>
                  </a:lnTo>
                  <a:lnTo>
                    <a:pt x="218" y="416"/>
                  </a:lnTo>
                  <a:lnTo>
                    <a:pt x="224" y="398"/>
                  </a:lnTo>
                  <a:lnTo>
                    <a:pt x="230" y="379"/>
                  </a:lnTo>
                  <a:lnTo>
                    <a:pt x="238" y="362"/>
                  </a:lnTo>
                  <a:lnTo>
                    <a:pt x="238" y="362"/>
                  </a:lnTo>
                  <a:lnTo>
                    <a:pt x="245" y="348"/>
                  </a:lnTo>
                  <a:lnTo>
                    <a:pt x="253" y="334"/>
                  </a:lnTo>
                  <a:lnTo>
                    <a:pt x="261" y="321"/>
                  </a:lnTo>
                  <a:lnTo>
                    <a:pt x="270" y="309"/>
                  </a:lnTo>
                  <a:lnTo>
                    <a:pt x="279" y="297"/>
                  </a:lnTo>
                  <a:lnTo>
                    <a:pt x="290" y="286"/>
                  </a:lnTo>
                  <a:lnTo>
                    <a:pt x="300" y="274"/>
                  </a:lnTo>
                  <a:lnTo>
                    <a:pt x="312" y="265"/>
                  </a:lnTo>
                  <a:lnTo>
                    <a:pt x="239" y="192"/>
                  </a:lnTo>
                  <a:lnTo>
                    <a:pt x="239" y="192"/>
                  </a:lnTo>
                  <a:lnTo>
                    <a:pt x="225" y="205"/>
                  </a:lnTo>
                  <a:lnTo>
                    <a:pt x="212" y="219"/>
                  </a:lnTo>
                  <a:lnTo>
                    <a:pt x="199" y="234"/>
                  </a:lnTo>
                  <a:lnTo>
                    <a:pt x="186" y="249"/>
                  </a:lnTo>
                  <a:lnTo>
                    <a:pt x="175" y="265"/>
                  </a:lnTo>
                  <a:lnTo>
                    <a:pt x="165" y="282"/>
                  </a:lnTo>
                  <a:lnTo>
                    <a:pt x="154" y="299"/>
                  </a:lnTo>
                  <a:lnTo>
                    <a:pt x="145" y="317"/>
                  </a:lnTo>
                  <a:lnTo>
                    <a:pt x="145" y="317"/>
                  </a:lnTo>
                  <a:lnTo>
                    <a:pt x="135" y="341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21" y="348"/>
                  </a:lnTo>
                  <a:lnTo>
                    <a:pt x="115" y="331"/>
                  </a:lnTo>
                  <a:lnTo>
                    <a:pt x="112" y="314"/>
                  </a:lnTo>
                  <a:lnTo>
                    <a:pt x="109" y="297"/>
                  </a:lnTo>
                  <a:lnTo>
                    <a:pt x="106" y="279"/>
                  </a:lnTo>
                  <a:lnTo>
                    <a:pt x="104" y="260"/>
                  </a:lnTo>
                  <a:lnTo>
                    <a:pt x="103" y="24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5" y="186"/>
                  </a:lnTo>
                  <a:lnTo>
                    <a:pt x="106" y="168"/>
                  </a:lnTo>
                  <a:lnTo>
                    <a:pt x="109" y="150"/>
                  </a:lnTo>
                  <a:lnTo>
                    <a:pt x="112" y="132"/>
                  </a:lnTo>
                  <a:lnTo>
                    <a:pt x="117" y="115"/>
                  </a:lnTo>
                  <a:lnTo>
                    <a:pt x="122" y="97"/>
                  </a:lnTo>
                  <a:lnTo>
                    <a:pt x="127" y="7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27"/>
                  </a:lnTo>
                  <a:lnTo>
                    <a:pt x="28" y="53"/>
                  </a:lnTo>
                  <a:lnTo>
                    <a:pt x="19" y="80"/>
                  </a:lnTo>
                  <a:lnTo>
                    <a:pt x="13" y="108"/>
                  </a:lnTo>
                  <a:lnTo>
                    <a:pt x="7" y="136"/>
                  </a:lnTo>
                  <a:lnTo>
                    <a:pt x="3" y="165"/>
                  </a:lnTo>
                  <a:lnTo>
                    <a:pt x="1" y="195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53"/>
                  </a:lnTo>
                  <a:lnTo>
                    <a:pt x="3" y="281"/>
                  </a:lnTo>
                  <a:lnTo>
                    <a:pt x="6" y="307"/>
                  </a:lnTo>
                  <a:lnTo>
                    <a:pt x="10" y="334"/>
                  </a:lnTo>
                  <a:lnTo>
                    <a:pt x="17" y="361"/>
                  </a:lnTo>
                  <a:lnTo>
                    <a:pt x="24" y="387"/>
                  </a:lnTo>
                  <a:lnTo>
                    <a:pt x="33" y="413"/>
                  </a:lnTo>
                  <a:lnTo>
                    <a:pt x="43" y="437"/>
                  </a:lnTo>
                  <a:lnTo>
                    <a:pt x="53" y="461"/>
                  </a:lnTo>
                  <a:lnTo>
                    <a:pt x="66" y="484"/>
                  </a:lnTo>
                  <a:lnTo>
                    <a:pt x="79" y="508"/>
                  </a:lnTo>
                  <a:lnTo>
                    <a:pt x="93" y="529"/>
                  </a:lnTo>
                  <a:lnTo>
                    <a:pt x="108" y="551"/>
                  </a:lnTo>
                  <a:lnTo>
                    <a:pt x="125" y="572"/>
                  </a:lnTo>
                  <a:lnTo>
                    <a:pt x="142" y="592"/>
                  </a:lnTo>
                  <a:lnTo>
                    <a:pt x="159" y="611"/>
                  </a:lnTo>
                  <a:lnTo>
                    <a:pt x="179" y="629"/>
                  </a:lnTo>
                  <a:lnTo>
                    <a:pt x="199" y="646"/>
                  </a:lnTo>
                  <a:lnTo>
                    <a:pt x="219" y="662"/>
                  </a:lnTo>
                  <a:lnTo>
                    <a:pt x="241" y="677"/>
                  </a:lnTo>
                  <a:lnTo>
                    <a:pt x="263" y="691"/>
                  </a:lnTo>
                  <a:lnTo>
                    <a:pt x="286" y="705"/>
                  </a:lnTo>
                  <a:lnTo>
                    <a:pt x="309" y="717"/>
                  </a:lnTo>
                  <a:lnTo>
                    <a:pt x="334" y="728"/>
                  </a:lnTo>
                  <a:lnTo>
                    <a:pt x="359" y="737"/>
                  </a:lnTo>
                  <a:lnTo>
                    <a:pt x="383" y="746"/>
                  </a:lnTo>
                  <a:lnTo>
                    <a:pt x="410" y="753"/>
                  </a:lnTo>
                  <a:lnTo>
                    <a:pt x="436" y="760"/>
                  </a:lnTo>
                  <a:lnTo>
                    <a:pt x="463" y="765"/>
                  </a:lnTo>
                  <a:lnTo>
                    <a:pt x="491" y="768"/>
                  </a:lnTo>
                  <a:lnTo>
                    <a:pt x="519" y="771"/>
                  </a:lnTo>
                  <a:lnTo>
                    <a:pt x="546" y="771"/>
                  </a:lnTo>
                  <a:lnTo>
                    <a:pt x="546" y="771"/>
                  </a:lnTo>
                  <a:lnTo>
                    <a:pt x="575" y="771"/>
                  </a:lnTo>
                  <a:lnTo>
                    <a:pt x="604" y="767"/>
                  </a:lnTo>
                  <a:lnTo>
                    <a:pt x="633" y="764"/>
                  </a:lnTo>
                  <a:lnTo>
                    <a:pt x="661" y="759"/>
                  </a:lnTo>
                  <a:lnTo>
                    <a:pt x="689" y="752"/>
                  </a:lnTo>
                  <a:lnTo>
                    <a:pt x="716" y="744"/>
                  </a:lnTo>
                  <a:lnTo>
                    <a:pt x="743" y="734"/>
                  </a:lnTo>
                  <a:lnTo>
                    <a:pt x="768" y="723"/>
                  </a:lnTo>
                  <a:lnTo>
                    <a:pt x="689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3" name="Grafika 42">
            <a:extLst>
              <a:ext uri="{FF2B5EF4-FFF2-40B4-BE49-F238E27FC236}">
                <a16:creationId xmlns:a16="http://schemas.microsoft.com/office/drawing/2014/main" id="{9DC8512A-C5A9-443D-94CB-1D23C5925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4793" y="3720589"/>
            <a:ext cx="420642" cy="420642"/>
          </a:xfrm>
          <a:prstGeom prst="rect">
            <a:avLst/>
          </a:prstGeom>
        </p:spPr>
      </p:pic>
      <p:pic>
        <p:nvPicPr>
          <p:cNvPr id="44" name="Grafika 43" descr="Roślina z wypełnieniem pełnym">
            <a:extLst>
              <a:ext uri="{FF2B5EF4-FFF2-40B4-BE49-F238E27FC236}">
                <a16:creationId xmlns:a16="http://schemas.microsoft.com/office/drawing/2014/main" id="{60781C83-B554-4115-9243-D1CB162F42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3102" y="3695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Wykres 55">
            <a:extLst>
              <a:ext uri="{FF2B5EF4-FFF2-40B4-BE49-F238E27FC236}">
                <a16:creationId xmlns:a16="http://schemas.microsoft.com/office/drawing/2014/main" id="{6421790C-CA49-417E-9556-16790C9E7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402843"/>
              </p:ext>
            </p:extLst>
          </p:nvPr>
        </p:nvGraphicFramePr>
        <p:xfrm>
          <a:off x="414531" y="1866272"/>
          <a:ext cx="8199183" cy="177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id="{BBFC4ECD-CE70-4D93-A847-EB54EF3C9957}"/>
              </a:ext>
            </a:extLst>
          </p:cNvPr>
          <p:cNvSpPr/>
          <p:nvPr/>
        </p:nvSpPr>
        <p:spPr>
          <a:xfrm>
            <a:off x="755574" y="1420360"/>
            <a:ext cx="8002762" cy="3538246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7E955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2C51201B-3ABB-435E-AA42-CF3208753FBB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TOP5</a:t>
            </a:r>
          </a:p>
        </p:txBody>
      </p:sp>
      <p:sp>
        <p:nvSpPr>
          <p:cNvPr id="78" name="Symbol zastępczy tekstu 5">
            <a:extLst>
              <a:ext uri="{FF2B5EF4-FFF2-40B4-BE49-F238E27FC236}">
                <a16:creationId xmlns:a16="http://schemas.microsoft.com/office/drawing/2014/main" id="{A355873A-1957-4CAC-B10A-95F2A748F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50" y="186558"/>
            <a:ext cx="6552000" cy="370800"/>
          </a:xfrm>
        </p:spPr>
        <p:txBody>
          <a:bodyPr/>
          <a:lstStyle/>
          <a:p>
            <a:r>
              <a:rPr lang="pl-PL" sz="1600">
                <a:latin typeface="+mn-lt"/>
              </a:rPr>
              <a:t>Skojarzenia z hasłem „park narodowy”</a:t>
            </a:r>
          </a:p>
          <a:p>
            <a:endParaRPr lang="pl-PL" sz="1600"/>
          </a:p>
        </p:txBody>
      </p:sp>
      <p:sp>
        <p:nvSpPr>
          <p:cNvPr id="79" name="Symbol zastępczy tekstu 2">
            <a:extLst>
              <a:ext uri="{FF2B5EF4-FFF2-40B4-BE49-F238E27FC236}">
                <a16:creationId xmlns:a16="http://schemas.microsoft.com/office/drawing/2014/main" id="{CED33356-2637-47F9-B6EF-799D0519A5DE}"/>
              </a:ext>
            </a:extLst>
          </p:cNvPr>
          <p:cNvSpPr txBox="1">
            <a:spLocks/>
          </p:cNvSpPr>
          <p:nvPr/>
        </p:nvSpPr>
        <p:spPr>
          <a:xfrm>
            <a:off x="755574" y="908209"/>
            <a:ext cx="8487419" cy="1080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9. Proszę podać 3 skojarzenia z hasłem „park narodowy”.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otwarte, max. 3 odpowiedzi.</a:t>
            </a:r>
          </a:p>
        </p:txBody>
      </p:sp>
      <p:sp>
        <p:nvSpPr>
          <p:cNvPr id="80" name="Symbol zastępczy tekstu 12">
            <a:extLst>
              <a:ext uri="{FF2B5EF4-FFF2-40B4-BE49-F238E27FC236}">
                <a16:creationId xmlns:a16="http://schemas.microsoft.com/office/drawing/2014/main" id="{D98AB775-222C-4410-AFE4-394E5F8CA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788DFB02-A959-4ADB-A2F3-7C622B84C0CE}"/>
              </a:ext>
            </a:extLst>
          </p:cNvPr>
          <p:cNvGrpSpPr/>
          <p:nvPr/>
        </p:nvGrpSpPr>
        <p:grpSpPr>
          <a:xfrm>
            <a:off x="6239179" y="1391055"/>
            <a:ext cx="2797397" cy="1567426"/>
            <a:chOff x="6239179" y="1391055"/>
            <a:chExt cx="2797397" cy="1567426"/>
          </a:xfrm>
        </p:grpSpPr>
        <p:graphicFrame>
          <p:nvGraphicFramePr>
            <p:cNvPr id="46" name="Wykres 45">
              <a:extLst>
                <a:ext uri="{FF2B5EF4-FFF2-40B4-BE49-F238E27FC236}">
                  <a16:creationId xmlns:a16="http://schemas.microsoft.com/office/drawing/2014/main" id="{F4D03133-EF4D-466B-9345-077141053C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1790351"/>
                </p:ext>
              </p:extLst>
            </p:nvPr>
          </p:nvGraphicFramePr>
          <p:xfrm>
            <a:off x="6239179" y="1391055"/>
            <a:ext cx="2797397" cy="1567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1B23E28B-94D4-43A2-95A6-E4A6AA43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116" y="1662758"/>
              <a:ext cx="542184" cy="566776"/>
            </a:xfrm>
            <a:custGeom>
              <a:avLst/>
              <a:gdLst>
                <a:gd name="T0" fmla="*/ 927 w 927"/>
                <a:gd name="T1" fmla="*/ 581 h 968"/>
                <a:gd name="T2" fmla="*/ 925 w 927"/>
                <a:gd name="T3" fmla="*/ 608 h 968"/>
                <a:gd name="T4" fmla="*/ 911 w 927"/>
                <a:gd name="T5" fmla="*/ 666 h 968"/>
                <a:gd name="T6" fmla="*/ 887 w 927"/>
                <a:gd name="T7" fmla="*/ 725 h 968"/>
                <a:gd name="T8" fmla="*/ 854 w 927"/>
                <a:gd name="T9" fmla="*/ 776 h 968"/>
                <a:gd name="T10" fmla="*/ 836 w 927"/>
                <a:gd name="T11" fmla="*/ 796 h 968"/>
                <a:gd name="T12" fmla="*/ 711 w 927"/>
                <a:gd name="T13" fmla="*/ 919 h 968"/>
                <a:gd name="T14" fmla="*/ 690 w 927"/>
                <a:gd name="T15" fmla="*/ 936 h 968"/>
                <a:gd name="T16" fmla="*/ 667 w 927"/>
                <a:gd name="T17" fmla="*/ 950 h 968"/>
                <a:gd name="T18" fmla="*/ 641 w 927"/>
                <a:gd name="T19" fmla="*/ 959 h 968"/>
                <a:gd name="T20" fmla="*/ 614 w 927"/>
                <a:gd name="T21" fmla="*/ 966 h 968"/>
                <a:gd name="T22" fmla="*/ 586 w 927"/>
                <a:gd name="T23" fmla="*/ 968 h 968"/>
                <a:gd name="T24" fmla="*/ 559 w 927"/>
                <a:gd name="T25" fmla="*/ 967 h 968"/>
                <a:gd name="T26" fmla="*/ 532 w 927"/>
                <a:gd name="T27" fmla="*/ 962 h 968"/>
                <a:gd name="T28" fmla="*/ 507 w 927"/>
                <a:gd name="T29" fmla="*/ 953 h 968"/>
                <a:gd name="T30" fmla="*/ 114 w 927"/>
                <a:gd name="T31" fmla="*/ 763 h 968"/>
                <a:gd name="T32" fmla="*/ 92 w 927"/>
                <a:gd name="T33" fmla="*/ 749 h 968"/>
                <a:gd name="T34" fmla="*/ 70 w 927"/>
                <a:gd name="T35" fmla="*/ 731 h 968"/>
                <a:gd name="T36" fmla="*/ 50 w 927"/>
                <a:gd name="T37" fmla="*/ 710 h 968"/>
                <a:gd name="T38" fmla="*/ 34 w 927"/>
                <a:gd name="T39" fmla="*/ 687 h 968"/>
                <a:gd name="T40" fmla="*/ 19 w 927"/>
                <a:gd name="T41" fmla="*/ 661 h 968"/>
                <a:gd name="T42" fmla="*/ 9 w 927"/>
                <a:gd name="T43" fmla="*/ 634 h 968"/>
                <a:gd name="T44" fmla="*/ 3 w 927"/>
                <a:gd name="T45" fmla="*/ 607 h 968"/>
                <a:gd name="T46" fmla="*/ 0 w 927"/>
                <a:gd name="T47" fmla="*/ 581 h 968"/>
                <a:gd name="T48" fmla="*/ 0 w 927"/>
                <a:gd name="T49" fmla="*/ 277 h 968"/>
                <a:gd name="T50" fmla="*/ 3 w 927"/>
                <a:gd name="T51" fmla="*/ 250 h 968"/>
                <a:gd name="T52" fmla="*/ 9 w 927"/>
                <a:gd name="T53" fmla="*/ 225 h 968"/>
                <a:gd name="T54" fmla="*/ 21 w 927"/>
                <a:gd name="T55" fmla="*/ 199 h 968"/>
                <a:gd name="T56" fmla="*/ 35 w 927"/>
                <a:gd name="T57" fmla="*/ 175 h 968"/>
                <a:gd name="T58" fmla="*/ 53 w 927"/>
                <a:gd name="T59" fmla="*/ 154 h 968"/>
                <a:gd name="T60" fmla="*/ 74 w 927"/>
                <a:gd name="T61" fmla="*/ 134 h 968"/>
                <a:gd name="T62" fmla="*/ 96 w 927"/>
                <a:gd name="T63" fmla="*/ 119 h 968"/>
                <a:gd name="T64" fmla="*/ 119 w 927"/>
                <a:gd name="T65" fmla="*/ 108 h 968"/>
                <a:gd name="T66" fmla="*/ 392 w 927"/>
                <a:gd name="T67" fmla="*/ 9 h 968"/>
                <a:gd name="T68" fmla="*/ 416 w 927"/>
                <a:gd name="T69" fmla="*/ 2 h 968"/>
                <a:gd name="T70" fmla="*/ 439 w 927"/>
                <a:gd name="T71" fmla="*/ 0 h 968"/>
                <a:gd name="T72" fmla="*/ 458 w 927"/>
                <a:gd name="T73" fmla="*/ 1 h 968"/>
                <a:gd name="T74" fmla="*/ 476 w 927"/>
                <a:gd name="T75" fmla="*/ 6 h 968"/>
                <a:gd name="T76" fmla="*/ 490 w 927"/>
                <a:gd name="T77" fmla="*/ 14 h 968"/>
                <a:gd name="T78" fmla="*/ 502 w 927"/>
                <a:gd name="T79" fmla="*/ 26 h 968"/>
                <a:gd name="T80" fmla="*/ 508 w 927"/>
                <a:gd name="T81" fmla="*/ 41 h 968"/>
                <a:gd name="T82" fmla="*/ 511 w 927"/>
                <a:gd name="T83" fmla="*/ 58 h 968"/>
                <a:gd name="T84" fmla="*/ 512 w 927"/>
                <a:gd name="T85" fmla="*/ 68 h 968"/>
                <a:gd name="T86" fmla="*/ 518 w 927"/>
                <a:gd name="T87" fmla="*/ 86 h 968"/>
                <a:gd name="T88" fmla="*/ 527 w 927"/>
                <a:gd name="T89" fmla="*/ 102 h 968"/>
                <a:gd name="T90" fmla="*/ 541 w 927"/>
                <a:gd name="T91" fmla="*/ 117 h 968"/>
                <a:gd name="T92" fmla="*/ 558 w 927"/>
                <a:gd name="T93" fmla="*/ 129 h 968"/>
                <a:gd name="T94" fmla="*/ 578 w 927"/>
                <a:gd name="T95" fmla="*/ 139 h 968"/>
                <a:gd name="T96" fmla="*/ 600 w 927"/>
                <a:gd name="T97" fmla="*/ 147 h 968"/>
                <a:gd name="T98" fmla="*/ 625 w 927"/>
                <a:gd name="T99" fmla="*/ 150 h 968"/>
                <a:gd name="T100" fmla="*/ 800 w 927"/>
                <a:gd name="T101" fmla="*/ 151 h 968"/>
                <a:gd name="T102" fmla="*/ 813 w 927"/>
                <a:gd name="T103" fmla="*/ 151 h 968"/>
                <a:gd name="T104" fmla="*/ 838 w 927"/>
                <a:gd name="T105" fmla="*/ 156 h 968"/>
                <a:gd name="T106" fmla="*/ 861 w 927"/>
                <a:gd name="T107" fmla="*/ 166 h 968"/>
                <a:gd name="T108" fmla="*/ 880 w 927"/>
                <a:gd name="T109" fmla="*/ 179 h 968"/>
                <a:gd name="T110" fmla="*/ 898 w 927"/>
                <a:gd name="T111" fmla="*/ 197 h 968"/>
                <a:gd name="T112" fmla="*/ 911 w 927"/>
                <a:gd name="T113" fmla="*/ 217 h 968"/>
                <a:gd name="T114" fmla="*/ 921 w 927"/>
                <a:gd name="T115" fmla="*/ 240 h 968"/>
                <a:gd name="T116" fmla="*/ 927 w 927"/>
                <a:gd name="T117" fmla="*/ 265 h 968"/>
                <a:gd name="T118" fmla="*/ 927 w 927"/>
                <a:gd name="T119" fmla="*/ 581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7" h="968">
                  <a:moveTo>
                    <a:pt x="927" y="581"/>
                  </a:moveTo>
                  <a:lnTo>
                    <a:pt x="927" y="581"/>
                  </a:lnTo>
                  <a:lnTo>
                    <a:pt x="927" y="594"/>
                  </a:lnTo>
                  <a:lnTo>
                    <a:pt x="925" y="608"/>
                  </a:lnTo>
                  <a:lnTo>
                    <a:pt x="920" y="636"/>
                  </a:lnTo>
                  <a:lnTo>
                    <a:pt x="911" y="666"/>
                  </a:lnTo>
                  <a:lnTo>
                    <a:pt x="901" y="696"/>
                  </a:lnTo>
                  <a:lnTo>
                    <a:pt x="887" y="725"/>
                  </a:lnTo>
                  <a:lnTo>
                    <a:pt x="871" y="751"/>
                  </a:lnTo>
                  <a:lnTo>
                    <a:pt x="854" y="776"/>
                  </a:lnTo>
                  <a:lnTo>
                    <a:pt x="845" y="786"/>
                  </a:lnTo>
                  <a:lnTo>
                    <a:pt x="836" y="796"/>
                  </a:lnTo>
                  <a:lnTo>
                    <a:pt x="711" y="919"/>
                  </a:lnTo>
                  <a:lnTo>
                    <a:pt x="711" y="919"/>
                  </a:lnTo>
                  <a:lnTo>
                    <a:pt x="702" y="928"/>
                  </a:lnTo>
                  <a:lnTo>
                    <a:pt x="690" y="936"/>
                  </a:lnTo>
                  <a:lnTo>
                    <a:pt x="680" y="944"/>
                  </a:lnTo>
                  <a:lnTo>
                    <a:pt x="667" y="950"/>
                  </a:lnTo>
                  <a:lnTo>
                    <a:pt x="654" y="955"/>
                  </a:lnTo>
                  <a:lnTo>
                    <a:pt x="641" y="959"/>
                  </a:lnTo>
                  <a:lnTo>
                    <a:pt x="629" y="963"/>
                  </a:lnTo>
                  <a:lnTo>
                    <a:pt x="614" y="966"/>
                  </a:lnTo>
                  <a:lnTo>
                    <a:pt x="600" y="968"/>
                  </a:lnTo>
                  <a:lnTo>
                    <a:pt x="586" y="968"/>
                  </a:lnTo>
                  <a:lnTo>
                    <a:pt x="573" y="968"/>
                  </a:lnTo>
                  <a:lnTo>
                    <a:pt x="559" y="967"/>
                  </a:lnTo>
                  <a:lnTo>
                    <a:pt x="545" y="966"/>
                  </a:lnTo>
                  <a:lnTo>
                    <a:pt x="532" y="962"/>
                  </a:lnTo>
                  <a:lnTo>
                    <a:pt x="519" y="958"/>
                  </a:lnTo>
                  <a:lnTo>
                    <a:pt x="507" y="953"/>
                  </a:lnTo>
                  <a:lnTo>
                    <a:pt x="114" y="763"/>
                  </a:lnTo>
                  <a:lnTo>
                    <a:pt x="114" y="763"/>
                  </a:lnTo>
                  <a:lnTo>
                    <a:pt x="102" y="756"/>
                  </a:lnTo>
                  <a:lnTo>
                    <a:pt x="92" y="749"/>
                  </a:lnTo>
                  <a:lnTo>
                    <a:pt x="80" y="741"/>
                  </a:lnTo>
                  <a:lnTo>
                    <a:pt x="70" y="731"/>
                  </a:lnTo>
                  <a:lnTo>
                    <a:pt x="59" y="720"/>
                  </a:lnTo>
                  <a:lnTo>
                    <a:pt x="50" y="710"/>
                  </a:lnTo>
                  <a:lnTo>
                    <a:pt x="41" y="698"/>
                  </a:lnTo>
                  <a:lnTo>
                    <a:pt x="34" y="687"/>
                  </a:lnTo>
                  <a:lnTo>
                    <a:pt x="26" y="674"/>
                  </a:lnTo>
                  <a:lnTo>
                    <a:pt x="19" y="661"/>
                  </a:lnTo>
                  <a:lnTo>
                    <a:pt x="14" y="648"/>
                  </a:lnTo>
                  <a:lnTo>
                    <a:pt x="9" y="634"/>
                  </a:lnTo>
                  <a:lnTo>
                    <a:pt x="5" y="621"/>
                  </a:lnTo>
                  <a:lnTo>
                    <a:pt x="3" y="607"/>
                  </a:lnTo>
                  <a:lnTo>
                    <a:pt x="1" y="594"/>
                  </a:lnTo>
                  <a:lnTo>
                    <a:pt x="0" y="581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5" y="237"/>
                  </a:lnTo>
                  <a:lnTo>
                    <a:pt x="9" y="225"/>
                  </a:lnTo>
                  <a:lnTo>
                    <a:pt x="14" y="212"/>
                  </a:lnTo>
                  <a:lnTo>
                    <a:pt x="21" y="199"/>
                  </a:lnTo>
                  <a:lnTo>
                    <a:pt x="27" y="187"/>
                  </a:lnTo>
                  <a:lnTo>
                    <a:pt x="35" y="175"/>
                  </a:lnTo>
                  <a:lnTo>
                    <a:pt x="44" y="164"/>
                  </a:lnTo>
                  <a:lnTo>
                    <a:pt x="53" y="154"/>
                  </a:lnTo>
                  <a:lnTo>
                    <a:pt x="62" y="143"/>
                  </a:lnTo>
                  <a:lnTo>
                    <a:pt x="74" y="134"/>
                  </a:lnTo>
                  <a:lnTo>
                    <a:pt x="84" y="126"/>
                  </a:lnTo>
                  <a:lnTo>
                    <a:pt x="96" y="119"/>
                  </a:lnTo>
                  <a:lnTo>
                    <a:pt x="107" y="112"/>
                  </a:lnTo>
                  <a:lnTo>
                    <a:pt x="119" y="108"/>
                  </a:lnTo>
                  <a:lnTo>
                    <a:pt x="392" y="9"/>
                  </a:lnTo>
                  <a:lnTo>
                    <a:pt x="392" y="9"/>
                  </a:lnTo>
                  <a:lnTo>
                    <a:pt x="404" y="5"/>
                  </a:lnTo>
                  <a:lnTo>
                    <a:pt x="416" y="2"/>
                  </a:lnTo>
                  <a:lnTo>
                    <a:pt x="427" y="1"/>
                  </a:lnTo>
                  <a:lnTo>
                    <a:pt x="439" y="0"/>
                  </a:lnTo>
                  <a:lnTo>
                    <a:pt x="449" y="0"/>
                  </a:lnTo>
                  <a:lnTo>
                    <a:pt x="458" y="1"/>
                  </a:lnTo>
                  <a:lnTo>
                    <a:pt x="467" y="4"/>
                  </a:lnTo>
                  <a:lnTo>
                    <a:pt x="476" y="6"/>
                  </a:lnTo>
                  <a:lnTo>
                    <a:pt x="484" y="10"/>
                  </a:lnTo>
                  <a:lnTo>
                    <a:pt x="490" y="14"/>
                  </a:lnTo>
                  <a:lnTo>
                    <a:pt x="497" y="21"/>
                  </a:lnTo>
                  <a:lnTo>
                    <a:pt x="502" y="26"/>
                  </a:lnTo>
                  <a:lnTo>
                    <a:pt x="506" y="33"/>
                  </a:lnTo>
                  <a:lnTo>
                    <a:pt x="508" y="41"/>
                  </a:lnTo>
                  <a:lnTo>
                    <a:pt x="511" y="49"/>
                  </a:lnTo>
                  <a:lnTo>
                    <a:pt x="511" y="58"/>
                  </a:lnTo>
                  <a:lnTo>
                    <a:pt x="511" y="58"/>
                  </a:lnTo>
                  <a:lnTo>
                    <a:pt x="512" y="68"/>
                  </a:lnTo>
                  <a:lnTo>
                    <a:pt x="514" y="77"/>
                  </a:lnTo>
                  <a:lnTo>
                    <a:pt x="518" y="86"/>
                  </a:lnTo>
                  <a:lnTo>
                    <a:pt x="521" y="94"/>
                  </a:lnTo>
                  <a:lnTo>
                    <a:pt x="527" y="102"/>
                  </a:lnTo>
                  <a:lnTo>
                    <a:pt x="533" y="110"/>
                  </a:lnTo>
                  <a:lnTo>
                    <a:pt x="541" y="117"/>
                  </a:lnTo>
                  <a:lnTo>
                    <a:pt x="548" y="124"/>
                  </a:lnTo>
                  <a:lnTo>
                    <a:pt x="558" y="129"/>
                  </a:lnTo>
                  <a:lnTo>
                    <a:pt x="568" y="135"/>
                  </a:lnTo>
                  <a:lnTo>
                    <a:pt x="578" y="139"/>
                  </a:lnTo>
                  <a:lnTo>
                    <a:pt x="588" y="143"/>
                  </a:lnTo>
                  <a:lnTo>
                    <a:pt x="600" y="147"/>
                  </a:lnTo>
                  <a:lnTo>
                    <a:pt x="613" y="148"/>
                  </a:lnTo>
                  <a:lnTo>
                    <a:pt x="625" y="150"/>
                  </a:lnTo>
                  <a:lnTo>
                    <a:pt x="638" y="151"/>
                  </a:lnTo>
                  <a:lnTo>
                    <a:pt x="800" y="151"/>
                  </a:lnTo>
                  <a:lnTo>
                    <a:pt x="800" y="151"/>
                  </a:lnTo>
                  <a:lnTo>
                    <a:pt x="813" y="151"/>
                  </a:lnTo>
                  <a:lnTo>
                    <a:pt x="826" y="154"/>
                  </a:lnTo>
                  <a:lnTo>
                    <a:pt x="838" y="156"/>
                  </a:lnTo>
                  <a:lnTo>
                    <a:pt x="849" y="160"/>
                  </a:lnTo>
                  <a:lnTo>
                    <a:pt x="861" y="166"/>
                  </a:lnTo>
                  <a:lnTo>
                    <a:pt x="871" y="173"/>
                  </a:lnTo>
                  <a:lnTo>
                    <a:pt x="880" y="179"/>
                  </a:lnTo>
                  <a:lnTo>
                    <a:pt x="889" y="188"/>
                  </a:lnTo>
                  <a:lnTo>
                    <a:pt x="898" y="197"/>
                  </a:lnTo>
                  <a:lnTo>
                    <a:pt x="905" y="206"/>
                  </a:lnTo>
                  <a:lnTo>
                    <a:pt x="911" y="217"/>
                  </a:lnTo>
                  <a:lnTo>
                    <a:pt x="916" y="228"/>
                  </a:lnTo>
                  <a:lnTo>
                    <a:pt x="921" y="240"/>
                  </a:lnTo>
                  <a:lnTo>
                    <a:pt x="924" y="252"/>
                  </a:lnTo>
                  <a:lnTo>
                    <a:pt x="927" y="265"/>
                  </a:lnTo>
                  <a:lnTo>
                    <a:pt x="927" y="277"/>
                  </a:lnTo>
                  <a:lnTo>
                    <a:pt x="927" y="58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A7E36F6C-8E70-4045-A105-27CE778C413D}"/>
              </a:ext>
            </a:extLst>
          </p:cNvPr>
          <p:cNvSpPr txBox="1">
            <a:spLocks/>
          </p:cNvSpPr>
          <p:nvPr/>
        </p:nvSpPr>
        <p:spPr>
          <a:xfrm>
            <a:off x="333053" y="5640109"/>
            <a:ext cx="7728767" cy="43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region: północny: n=194, wschodni: n=164, północno-zachodni: n=127, centralny: n=260, południowy: n=174.</a:t>
            </a:r>
          </a:p>
        </p:txBody>
      </p:sp>
      <p:sp>
        <p:nvSpPr>
          <p:cNvPr id="51" name="Symbol zastępczy tekstu 7">
            <a:extLst>
              <a:ext uri="{FF2B5EF4-FFF2-40B4-BE49-F238E27FC236}">
                <a16:creationId xmlns:a16="http://schemas.microsoft.com/office/drawing/2014/main" id="{97D29D2F-E424-4D92-BB80-3D31F8695FA7}"/>
              </a:ext>
            </a:extLst>
          </p:cNvPr>
          <p:cNvSpPr txBox="1">
            <a:spLocks/>
          </p:cNvSpPr>
          <p:nvPr/>
        </p:nvSpPr>
        <p:spPr>
          <a:xfrm>
            <a:off x="8174587" y="5667383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52" name="Grupa 51">
            <a:extLst>
              <a:ext uri="{FF2B5EF4-FFF2-40B4-BE49-F238E27FC236}">
                <a16:creationId xmlns:a16="http://schemas.microsoft.com/office/drawing/2014/main" id="{43C710F3-E622-4C3B-98FE-CF0F9FAFE7BA}"/>
              </a:ext>
            </a:extLst>
          </p:cNvPr>
          <p:cNvGrpSpPr/>
          <p:nvPr/>
        </p:nvGrpSpPr>
        <p:grpSpPr>
          <a:xfrm>
            <a:off x="5674431" y="1669567"/>
            <a:ext cx="1800543" cy="246221"/>
            <a:chOff x="5674431" y="1669567"/>
            <a:chExt cx="1800543" cy="246221"/>
          </a:xfrm>
        </p:grpSpPr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18E4B4A4-FEF5-46D4-A1F8-DF94BE820C60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1860F82B-7C62-4900-81AC-2D86494988B9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55" name="Prostokąt 54">
            <a:extLst>
              <a:ext uri="{FF2B5EF4-FFF2-40B4-BE49-F238E27FC236}">
                <a16:creationId xmlns:a16="http://schemas.microsoft.com/office/drawing/2014/main" id="{D04B906C-612F-4497-A54D-9E3A0EFAB7C8}"/>
              </a:ext>
            </a:extLst>
          </p:cNvPr>
          <p:cNvSpPr/>
          <p:nvPr/>
        </p:nvSpPr>
        <p:spPr>
          <a:xfrm rot="16200000">
            <a:off x="6510330" y="1547949"/>
            <a:ext cx="83119" cy="77824"/>
          </a:xfrm>
          <a:prstGeom prst="rect">
            <a:avLst/>
          </a:prstGeom>
          <a:solidFill>
            <a:srgbClr val="635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414FFF3A-4F11-4603-BA62-17F9212F4DA5}"/>
              </a:ext>
            </a:extLst>
          </p:cNvPr>
          <p:cNvSpPr/>
          <p:nvPr/>
        </p:nvSpPr>
        <p:spPr>
          <a:xfrm rot="16200000">
            <a:off x="6510330" y="1685160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51148183-31E4-42E4-9FDB-8D1D6BC2A272}"/>
              </a:ext>
            </a:extLst>
          </p:cNvPr>
          <p:cNvSpPr/>
          <p:nvPr/>
        </p:nvSpPr>
        <p:spPr>
          <a:xfrm rot="16200000">
            <a:off x="6510330" y="1822371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40F67C5B-01FF-4418-8BA9-83168E585BF1}"/>
              </a:ext>
            </a:extLst>
          </p:cNvPr>
          <p:cNvSpPr/>
          <p:nvPr/>
        </p:nvSpPr>
        <p:spPr>
          <a:xfrm rot="16200000">
            <a:off x="6510330" y="1959582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865D854B-7708-4D4D-89EF-1C888495680B}"/>
              </a:ext>
            </a:extLst>
          </p:cNvPr>
          <p:cNvSpPr/>
          <p:nvPr/>
        </p:nvSpPr>
        <p:spPr>
          <a:xfrm rot="16200000">
            <a:off x="6510330" y="209679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0B919B78-1F98-440B-A15E-9E6ADC9E113D}"/>
              </a:ext>
            </a:extLst>
          </p:cNvPr>
          <p:cNvSpPr/>
          <p:nvPr/>
        </p:nvSpPr>
        <p:spPr>
          <a:xfrm rot="16200000">
            <a:off x="6510331" y="2234005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pic>
        <p:nvPicPr>
          <p:cNvPr id="34" name="Grafika 33">
            <a:extLst>
              <a:ext uri="{FF2B5EF4-FFF2-40B4-BE49-F238E27FC236}">
                <a16:creationId xmlns:a16="http://schemas.microsoft.com/office/drawing/2014/main" id="{A84AA308-F2F2-4FCF-B59A-F26510895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1438" y="3671854"/>
            <a:ext cx="334135" cy="334135"/>
          </a:xfrm>
          <a:prstGeom prst="rect">
            <a:avLst/>
          </a:prstGeom>
        </p:spPr>
      </p:pic>
      <p:sp>
        <p:nvSpPr>
          <p:cNvPr id="35" name="Freeform 266">
            <a:extLst>
              <a:ext uri="{FF2B5EF4-FFF2-40B4-BE49-F238E27FC236}">
                <a16:creationId xmlns:a16="http://schemas.microsoft.com/office/drawing/2014/main" id="{F10714F3-E588-4312-B47C-FB9D883C3E85}"/>
              </a:ext>
            </a:extLst>
          </p:cNvPr>
          <p:cNvSpPr>
            <a:spLocks noEditPoints="1"/>
          </p:cNvSpPr>
          <p:nvPr/>
        </p:nvSpPr>
        <p:spPr bwMode="auto">
          <a:xfrm>
            <a:off x="7704598" y="3755492"/>
            <a:ext cx="334135" cy="32849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7E95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D92366B1-7045-4581-9536-430D0BC83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44049"/>
              </p:ext>
            </p:extLst>
          </p:nvPr>
        </p:nvGraphicFramePr>
        <p:xfrm>
          <a:off x="632919" y="4339496"/>
          <a:ext cx="80027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082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2823064476"/>
                    </a:ext>
                  </a:extLst>
                </a:gridCol>
                <a:gridCol w="1575420">
                  <a:extLst>
                    <a:ext uri="{9D8B030D-6E8A-4147-A177-3AD203B41FA5}">
                      <a16:colId xmlns:a16="http://schemas.microsoft.com/office/drawing/2014/main" val="423966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Zwierzęta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Ochrona przyrody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Natura i przyroda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Zieleń i roślinność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Walory zdrowotne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37" name="Grupa 36">
            <a:extLst>
              <a:ext uri="{FF2B5EF4-FFF2-40B4-BE49-F238E27FC236}">
                <a16:creationId xmlns:a16="http://schemas.microsoft.com/office/drawing/2014/main" id="{D0A10737-3E6A-4EF0-A480-C65296017500}"/>
              </a:ext>
            </a:extLst>
          </p:cNvPr>
          <p:cNvGrpSpPr/>
          <p:nvPr/>
        </p:nvGrpSpPr>
        <p:grpSpPr>
          <a:xfrm>
            <a:off x="1323922" y="3657139"/>
            <a:ext cx="334139" cy="434092"/>
            <a:chOff x="7348538" y="3394076"/>
            <a:chExt cx="557213" cy="723900"/>
          </a:xfrm>
          <a:solidFill>
            <a:srgbClr val="7E955E"/>
          </a:solidFill>
        </p:grpSpPr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374AF464-6D87-410D-9B59-C6F8166C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1" y="3905251"/>
              <a:ext cx="82550" cy="212725"/>
            </a:xfrm>
            <a:custGeom>
              <a:avLst/>
              <a:gdLst>
                <a:gd name="T0" fmla="*/ 186 w 368"/>
                <a:gd name="T1" fmla="*/ 312 h 936"/>
                <a:gd name="T2" fmla="*/ 368 w 368"/>
                <a:gd name="T3" fmla="*/ 11 h 936"/>
                <a:gd name="T4" fmla="*/ 368 w 368"/>
                <a:gd name="T5" fmla="*/ 11 h 936"/>
                <a:gd name="T6" fmla="*/ 325 w 368"/>
                <a:gd name="T7" fmla="*/ 7 h 936"/>
                <a:gd name="T8" fmla="*/ 283 w 368"/>
                <a:gd name="T9" fmla="*/ 3 h 936"/>
                <a:gd name="T10" fmla="*/ 240 w 368"/>
                <a:gd name="T11" fmla="*/ 1 h 936"/>
                <a:gd name="T12" fmla="*/ 198 w 368"/>
                <a:gd name="T13" fmla="*/ 0 h 936"/>
                <a:gd name="T14" fmla="*/ 198 w 368"/>
                <a:gd name="T15" fmla="*/ 0 h 936"/>
                <a:gd name="T16" fmla="*/ 113 w 368"/>
                <a:gd name="T17" fmla="*/ 100 h 936"/>
                <a:gd name="T18" fmla="*/ 24 w 368"/>
                <a:gd name="T19" fmla="*/ 203 h 936"/>
                <a:gd name="T20" fmla="*/ 0 w 368"/>
                <a:gd name="T21" fmla="*/ 282 h 936"/>
                <a:gd name="T22" fmla="*/ 159 w 368"/>
                <a:gd name="T23" fmla="*/ 873 h 936"/>
                <a:gd name="T24" fmla="*/ 159 w 368"/>
                <a:gd name="T25" fmla="*/ 873 h 936"/>
                <a:gd name="T26" fmla="*/ 164 w 368"/>
                <a:gd name="T27" fmla="*/ 885 h 936"/>
                <a:gd name="T28" fmla="*/ 172 w 368"/>
                <a:gd name="T29" fmla="*/ 898 h 936"/>
                <a:gd name="T30" fmla="*/ 180 w 368"/>
                <a:gd name="T31" fmla="*/ 909 h 936"/>
                <a:gd name="T32" fmla="*/ 190 w 368"/>
                <a:gd name="T33" fmla="*/ 919 h 936"/>
                <a:gd name="T34" fmla="*/ 202 w 368"/>
                <a:gd name="T35" fmla="*/ 925 h 936"/>
                <a:gd name="T36" fmla="*/ 214 w 368"/>
                <a:gd name="T37" fmla="*/ 932 h 936"/>
                <a:gd name="T38" fmla="*/ 228 w 368"/>
                <a:gd name="T39" fmla="*/ 935 h 936"/>
                <a:gd name="T40" fmla="*/ 242 w 368"/>
                <a:gd name="T41" fmla="*/ 936 h 936"/>
                <a:gd name="T42" fmla="*/ 242 w 368"/>
                <a:gd name="T43" fmla="*/ 936 h 936"/>
                <a:gd name="T44" fmla="*/ 253 w 368"/>
                <a:gd name="T45" fmla="*/ 935 h 936"/>
                <a:gd name="T46" fmla="*/ 265 w 368"/>
                <a:gd name="T47" fmla="*/ 933 h 936"/>
                <a:gd name="T48" fmla="*/ 265 w 368"/>
                <a:gd name="T49" fmla="*/ 933 h 936"/>
                <a:gd name="T50" fmla="*/ 272 w 368"/>
                <a:gd name="T51" fmla="*/ 929 h 936"/>
                <a:gd name="T52" fmla="*/ 281 w 368"/>
                <a:gd name="T53" fmla="*/ 926 h 936"/>
                <a:gd name="T54" fmla="*/ 288 w 368"/>
                <a:gd name="T55" fmla="*/ 922 h 936"/>
                <a:gd name="T56" fmla="*/ 295 w 368"/>
                <a:gd name="T57" fmla="*/ 918 h 936"/>
                <a:gd name="T58" fmla="*/ 301 w 368"/>
                <a:gd name="T59" fmla="*/ 912 h 936"/>
                <a:gd name="T60" fmla="*/ 307 w 368"/>
                <a:gd name="T61" fmla="*/ 906 h 936"/>
                <a:gd name="T62" fmla="*/ 312 w 368"/>
                <a:gd name="T63" fmla="*/ 899 h 936"/>
                <a:gd name="T64" fmla="*/ 316 w 368"/>
                <a:gd name="T65" fmla="*/ 893 h 936"/>
                <a:gd name="T66" fmla="*/ 321 w 368"/>
                <a:gd name="T67" fmla="*/ 885 h 936"/>
                <a:gd name="T68" fmla="*/ 323 w 368"/>
                <a:gd name="T69" fmla="*/ 878 h 936"/>
                <a:gd name="T70" fmla="*/ 326 w 368"/>
                <a:gd name="T71" fmla="*/ 869 h 936"/>
                <a:gd name="T72" fmla="*/ 327 w 368"/>
                <a:gd name="T73" fmla="*/ 862 h 936"/>
                <a:gd name="T74" fmla="*/ 328 w 368"/>
                <a:gd name="T75" fmla="*/ 853 h 936"/>
                <a:gd name="T76" fmla="*/ 328 w 368"/>
                <a:gd name="T77" fmla="*/ 845 h 936"/>
                <a:gd name="T78" fmla="*/ 327 w 368"/>
                <a:gd name="T79" fmla="*/ 836 h 936"/>
                <a:gd name="T80" fmla="*/ 325 w 368"/>
                <a:gd name="T81" fmla="*/ 828 h 936"/>
                <a:gd name="T82" fmla="*/ 186 w 368"/>
                <a:gd name="T83" fmla="*/ 312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" h="936">
                  <a:moveTo>
                    <a:pt x="186" y="312"/>
                  </a:moveTo>
                  <a:lnTo>
                    <a:pt x="368" y="11"/>
                  </a:lnTo>
                  <a:lnTo>
                    <a:pt x="368" y="11"/>
                  </a:lnTo>
                  <a:lnTo>
                    <a:pt x="325" y="7"/>
                  </a:lnTo>
                  <a:lnTo>
                    <a:pt x="283" y="3"/>
                  </a:lnTo>
                  <a:lnTo>
                    <a:pt x="240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13" y="100"/>
                  </a:lnTo>
                  <a:lnTo>
                    <a:pt x="24" y="203"/>
                  </a:lnTo>
                  <a:lnTo>
                    <a:pt x="0" y="282"/>
                  </a:lnTo>
                  <a:lnTo>
                    <a:pt x="159" y="873"/>
                  </a:lnTo>
                  <a:lnTo>
                    <a:pt x="159" y="873"/>
                  </a:lnTo>
                  <a:lnTo>
                    <a:pt x="164" y="885"/>
                  </a:lnTo>
                  <a:lnTo>
                    <a:pt x="172" y="898"/>
                  </a:lnTo>
                  <a:lnTo>
                    <a:pt x="180" y="909"/>
                  </a:lnTo>
                  <a:lnTo>
                    <a:pt x="190" y="919"/>
                  </a:lnTo>
                  <a:lnTo>
                    <a:pt x="202" y="925"/>
                  </a:lnTo>
                  <a:lnTo>
                    <a:pt x="214" y="932"/>
                  </a:lnTo>
                  <a:lnTo>
                    <a:pt x="228" y="935"/>
                  </a:lnTo>
                  <a:lnTo>
                    <a:pt x="242" y="936"/>
                  </a:lnTo>
                  <a:lnTo>
                    <a:pt x="242" y="936"/>
                  </a:lnTo>
                  <a:lnTo>
                    <a:pt x="253" y="935"/>
                  </a:lnTo>
                  <a:lnTo>
                    <a:pt x="265" y="933"/>
                  </a:lnTo>
                  <a:lnTo>
                    <a:pt x="265" y="933"/>
                  </a:lnTo>
                  <a:lnTo>
                    <a:pt x="272" y="929"/>
                  </a:lnTo>
                  <a:lnTo>
                    <a:pt x="281" y="926"/>
                  </a:lnTo>
                  <a:lnTo>
                    <a:pt x="288" y="922"/>
                  </a:lnTo>
                  <a:lnTo>
                    <a:pt x="295" y="918"/>
                  </a:lnTo>
                  <a:lnTo>
                    <a:pt x="301" y="912"/>
                  </a:lnTo>
                  <a:lnTo>
                    <a:pt x="307" y="906"/>
                  </a:lnTo>
                  <a:lnTo>
                    <a:pt x="312" y="899"/>
                  </a:lnTo>
                  <a:lnTo>
                    <a:pt x="316" y="893"/>
                  </a:lnTo>
                  <a:lnTo>
                    <a:pt x="321" y="885"/>
                  </a:lnTo>
                  <a:lnTo>
                    <a:pt x="323" y="878"/>
                  </a:lnTo>
                  <a:lnTo>
                    <a:pt x="326" y="869"/>
                  </a:lnTo>
                  <a:lnTo>
                    <a:pt x="327" y="862"/>
                  </a:lnTo>
                  <a:lnTo>
                    <a:pt x="328" y="853"/>
                  </a:lnTo>
                  <a:lnTo>
                    <a:pt x="328" y="845"/>
                  </a:lnTo>
                  <a:lnTo>
                    <a:pt x="327" y="836"/>
                  </a:lnTo>
                  <a:lnTo>
                    <a:pt x="325" y="828"/>
                  </a:lnTo>
                  <a:lnTo>
                    <a:pt x="18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4796BB73-01AB-40CB-A6C5-B15B3337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38" y="3543301"/>
              <a:ext cx="557213" cy="574675"/>
            </a:xfrm>
            <a:custGeom>
              <a:avLst/>
              <a:gdLst>
                <a:gd name="T0" fmla="*/ 1656 w 2457"/>
                <a:gd name="T1" fmla="*/ 237 h 2535"/>
                <a:gd name="T2" fmla="*/ 1033 w 2457"/>
                <a:gd name="T3" fmla="*/ 747 h 2535"/>
                <a:gd name="T4" fmla="*/ 535 w 2457"/>
                <a:gd name="T5" fmla="*/ 754 h 2535"/>
                <a:gd name="T6" fmla="*/ 422 w 2457"/>
                <a:gd name="T7" fmla="*/ 795 h 2535"/>
                <a:gd name="T8" fmla="*/ 329 w 2457"/>
                <a:gd name="T9" fmla="*/ 869 h 2535"/>
                <a:gd name="T10" fmla="*/ 267 w 2457"/>
                <a:gd name="T11" fmla="*/ 921 h 2535"/>
                <a:gd name="T12" fmla="*/ 192 w 2457"/>
                <a:gd name="T13" fmla="*/ 871 h 2535"/>
                <a:gd name="T14" fmla="*/ 138 w 2457"/>
                <a:gd name="T15" fmla="*/ 808 h 2535"/>
                <a:gd name="T16" fmla="*/ 86 w 2457"/>
                <a:gd name="T17" fmla="*/ 688 h 2535"/>
                <a:gd name="T18" fmla="*/ 70 w 2457"/>
                <a:gd name="T19" fmla="*/ 604 h 2535"/>
                <a:gd name="T20" fmla="*/ 15 w 2457"/>
                <a:gd name="T21" fmla="*/ 709 h 2535"/>
                <a:gd name="T22" fmla="*/ 0 w 2457"/>
                <a:gd name="T23" fmla="*/ 788 h 2535"/>
                <a:gd name="T24" fmla="*/ 10 w 2457"/>
                <a:gd name="T25" fmla="*/ 865 h 2535"/>
                <a:gd name="T26" fmla="*/ 54 w 2457"/>
                <a:gd name="T27" fmla="*/ 932 h 2535"/>
                <a:gd name="T28" fmla="*/ 141 w 2457"/>
                <a:gd name="T29" fmla="*/ 983 h 2535"/>
                <a:gd name="T30" fmla="*/ 248 w 2457"/>
                <a:gd name="T31" fmla="*/ 1004 h 2535"/>
                <a:gd name="T32" fmla="*/ 219 w 2457"/>
                <a:gd name="T33" fmla="*/ 1115 h 2535"/>
                <a:gd name="T34" fmla="*/ 214 w 2457"/>
                <a:gd name="T35" fmla="*/ 1239 h 2535"/>
                <a:gd name="T36" fmla="*/ 237 w 2457"/>
                <a:gd name="T37" fmla="*/ 1375 h 2535"/>
                <a:gd name="T38" fmla="*/ 62 w 2457"/>
                <a:gd name="T39" fmla="*/ 2449 h 2535"/>
                <a:gd name="T40" fmla="*/ 73 w 2457"/>
                <a:gd name="T41" fmla="*/ 2490 h 2535"/>
                <a:gd name="T42" fmla="*/ 101 w 2457"/>
                <a:gd name="T43" fmla="*/ 2520 h 2535"/>
                <a:gd name="T44" fmla="*/ 139 w 2457"/>
                <a:gd name="T45" fmla="*/ 2534 h 2535"/>
                <a:gd name="T46" fmla="*/ 174 w 2457"/>
                <a:gd name="T47" fmla="*/ 2531 h 2535"/>
                <a:gd name="T48" fmla="*/ 209 w 2457"/>
                <a:gd name="T49" fmla="*/ 2509 h 2535"/>
                <a:gd name="T50" fmla="*/ 231 w 2457"/>
                <a:gd name="T51" fmla="*/ 2475 h 2535"/>
                <a:gd name="T52" fmla="*/ 524 w 2457"/>
                <a:gd name="T53" fmla="*/ 1514 h 2535"/>
                <a:gd name="T54" fmla="*/ 737 w 2457"/>
                <a:gd name="T55" fmla="*/ 1525 h 2535"/>
                <a:gd name="T56" fmla="*/ 1003 w 2457"/>
                <a:gd name="T57" fmla="*/ 1571 h 2535"/>
                <a:gd name="T58" fmla="*/ 1322 w 2457"/>
                <a:gd name="T59" fmla="*/ 1660 h 2535"/>
                <a:gd name="T60" fmla="*/ 1349 w 2457"/>
                <a:gd name="T61" fmla="*/ 2449 h 2535"/>
                <a:gd name="T62" fmla="*/ 1358 w 2457"/>
                <a:gd name="T63" fmla="*/ 2490 h 2535"/>
                <a:gd name="T64" fmla="*/ 1386 w 2457"/>
                <a:gd name="T65" fmla="*/ 2520 h 2535"/>
                <a:gd name="T66" fmla="*/ 1426 w 2457"/>
                <a:gd name="T67" fmla="*/ 2534 h 2535"/>
                <a:gd name="T68" fmla="*/ 1460 w 2457"/>
                <a:gd name="T69" fmla="*/ 2531 h 2535"/>
                <a:gd name="T70" fmla="*/ 1494 w 2457"/>
                <a:gd name="T71" fmla="*/ 2509 h 2535"/>
                <a:gd name="T72" fmla="*/ 1516 w 2457"/>
                <a:gd name="T73" fmla="*/ 2474 h 2535"/>
                <a:gd name="T74" fmla="*/ 1520 w 2457"/>
                <a:gd name="T75" fmla="*/ 1710 h 2535"/>
                <a:gd name="T76" fmla="*/ 1606 w 2457"/>
                <a:gd name="T77" fmla="*/ 1700 h 2535"/>
                <a:gd name="T78" fmla="*/ 1654 w 2457"/>
                <a:gd name="T79" fmla="*/ 2449 h 2535"/>
                <a:gd name="T80" fmla="*/ 1665 w 2457"/>
                <a:gd name="T81" fmla="*/ 2490 h 2535"/>
                <a:gd name="T82" fmla="*/ 1692 w 2457"/>
                <a:gd name="T83" fmla="*/ 2520 h 2535"/>
                <a:gd name="T84" fmla="*/ 1731 w 2457"/>
                <a:gd name="T85" fmla="*/ 2534 h 2535"/>
                <a:gd name="T86" fmla="*/ 1766 w 2457"/>
                <a:gd name="T87" fmla="*/ 2531 h 2535"/>
                <a:gd name="T88" fmla="*/ 1801 w 2457"/>
                <a:gd name="T89" fmla="*/ 2509 h 2535"/>
                <a:gd name="T90" fmla="*/ 1822 w 2457"/>
                <a:gd name="T91" fmla="*/ 2475 h 2535"/>
                <a:gd name="T92" fmla="*/ 1826 w 2457"/>
                <a:gd name="T93" fmla="*/ 1572 h 2535"/>
                <a:gd name="T94" fmla="*/ 1870 w 2457"/>
                <a:gd name="T95" fmla="*/ 1514 h 2535"/>
                <a:gd name="T96" fmla="*/ 1909 w 2457"/>
                <a:gd name="T97" fmla="*/ 1421 h 2535"/>
                <a:gd name="T98" fmla="*/ 1946 w 2457"/>
                <a:gd name="T99" fmla="*/ 1264 h 2535"/>
                <a:gd name="T100" fmla="*/ 2028 w 2457"/>
                <a:gd name="T101" fmla="*/ 803 h 2535"/>
                <a:gd name="T102" fmla="*/ 2105 w 2457"/>
                <a:gd name="T103" fmla="*/ 46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57" h="2535">
                  <a:moveTo>
                    <a:pt x="2030" y="141"/>
                  </a:moveTo>
                  <a:lnTo>
                    <a:pt x="1857" y="66"/>
                  </a:lnTo>
                  <a:lnTo>
                    <a:pt x="1830" y="125"/>
                  </a:lnTo>
                  <a:lnTo>
                    <a:pt x="1543" y="0"/>
                  </a:lnTo>
                  <a:lnTo>
                    <a:pt x="1656" y="237"/>
                  </a:lnTo>
                  <a:lnTo>
                    <a:pt x="1778" y="239"/>
                  </a:lnTo>
                  <a:lnTo>
                    <a:pt x="1546" y="748"/>
                  </a:lnTo>
                  <a:lnTo>
                    <a:pt x="1546" y="748"/>
                  </a:lnTo>
                  <a:lnTo>
                    <a:pt x="1294" y="747"/>
                  </a:lnTo>
                  <a:lnTo>
                    <a:pt x="1033" y="747"/>
                  </a:lnTo>
                  <a:lnTo>
                    <a:pt x="611" y="748"/>
                  </a:lnTo>
                  <a:lnTo>
                    <a:pt x="611" y="748"/>
                  </a:lnTo>
                  <a:lnTo>
                    <a:pt x="585" y="749"/>
                  </a:lnTo>
                  <a:lnTo>
                    <a:pt x="560" y="751"/>
                  </a:lnTo>
                  <a:lnTo>
                    <a:pt x="535" y="754"/>
                  </a:lnTo>
                  <a:lnTo>
                    <a:pt x="511" y="760"/>
                  </a:lnTo>
                  <a:lnTo>
                    <a:pt x="488" y="767"/>
                  </a:lnTo>
                  <a:lnTo>
                    <a:pt x="465" y="775"/>
                  </a:lnTo>
                  <a:lnTo>
                    <a:pt x="444" y="784"/>
                  </a:lnTo>
                  <a:lnTo>
                    <a:pt x="422" y="795"/>
                  </a:lnTo>
                  <a:lnTo>
                    <a:pt x="402" y="808"/>
                  </a:lnTo>
                  <a:lnTo>
                    <a:pt x="383" y="821"/>
                  </a:lnTo>
                  <a:lnTo>
                    <a:pt x="363" y="836"/>
                  </a:lnTo>
                  <a:lnTo>
                    <a:pt x="346" y="852"/>
                  </a:lnTo>
                  <a:lnTo>
                    <a:pt x="329" y="869"/>
                  </a:lnTo>
                  <a:lnTo>
                    <a:pt x="314" y="887"/>
                  </a:lnTo>
                  <a:lnTo>
                    <a:pt x="299" y="907"/>
                  </a:lnTo>
                  <a:lnTo>
                    <a:pt x="285" y="927"/>
                  </a:lnTo>
                  <a:lnTo>
                    <a:pt x="285" y="927"/>
                  </a:lnTo>
                  <a:lnTo>
                    <a:pt x="267" y="921"/>
                  </a:lnTo>
                  <a:lnTo>
                    <a:pt x="250" y="912"/>
                  </a:lnTo>
                  <a:lnTo>
                    <a:pt x="235" y="903"/>
                  </a:lnTo>
                  <a:lnTo>
                    <a:pt x="220" y="894"/>
                  </a:lnTo>
                  <a:lnTo>
                    <a:pt x="205" y="883"/>
                  </a:lnTo>
                  <a:lnTo>
                    <a:pt x="192" y="871"/>
                  </a:lnTo>
                  <a:lnTo>
                    <a:pt x="180" y="860"/>
                  </a:lnTo>
                  <a:lnTo>
                    <a:pt x="168" y="848"/>
                  </a:lnTo>
                  <a:lnTo>
                    <a:pt x="158" y="835"/>
                  </a:lnTo>
                  <a:lnTo>
                    <a:pt x="148" y="822"/>
                  </a:lnTo>
                  <a:lnTo>
                    <a:pt x="138" y="808"/>
                  </a:lnTo>
                  <a:lnTo>
                    <a:pt x="131" y="794"/>
                  </a:lnTo>
                  <a:lnTo>
                    <a:pt x="116" y="767"/>
                  </a:lnTo>
                  <a:lnTo>
                    <a:pt x="104" y="739"/>
                  </a:lnTo>
                  <a:lnTo>
                    <a:pt x="93" y="714"/>
                  </a:lnTo>
                  <a:lnTo>
                    <a:pt x="86" y="688"/>
                  </a:lnTo>
                  <a:lnTo>
                    <a:pt x="81" y="665"/>
                  </a:lnTo>
                  <a:lnTo>
                    <a:pt x="76" y="645"/>
                  </a:lnTo>
                  <a:lnTo>
                    <a:pt x="71" y="616"/>
                  </a:lnTo>
                  <a:lnTo>
                    <a:pt x="70" y="604"/>
                  </a:lnTo>
                  <a:lnTo>
                    <a:pt x="70" y="604"/>
                  </a:lnTo>
                  <a:lnTo>
                    <a:pt x="55" y="627"/>
                  </a:lnTo>
                  <a:lnTo>
                    <a:pt x="40" y="653"/>
                  </a:lnTo>
                  <a:lnTo>
                    <a:pt x="26" y="680"/>
                  </a:lnTo>
                  <a:lnTo>
                    <a:pt x="20" y="694"/>
                  </a:lnTo>
                  <a:lnTo>
                    <a:pt x="15" y="709"/>
                  </a:lnTo>
                  <a:lnTo>
                    <a:pt x="11" y="724"/>
                  </a:lnTo>
                  <a:lnTo>
                    <a:pt x="7" y="741"/>
                  </a:lnTo>
                  <a:lnTo>
                    <a:pt x="3" y="756"/>
                  </a:lnTo>
                  <a:lnTo>
                    <a:pt x="1" y="772"/>
                  </a:lnTo>
                  <a:lnTo>
                    <a:pt x="0" y="788"/>
                  </a:lnTo>
                  <a:lnTo>
                    <a:pt x="0" y="804"/>
                  </a:lnTo>
                  <a:lnTo>
                    <a:pt x="0" y="819"/>
                  </a:lnTo>
                  <a:lnTo>
                    <a:pt x="2" y="835"/>
                  </a:lnTo>
                  <a:lnTo>
                    <a:pt x="5" y="850"/>
                  </a:lnTo>
                  <a:lnTo>
                    <a:pt x="10" y="865"/>
                  </a:lnTo>
                  <a:lnTo>
                    <a:pt x="16" y="880"/>
                  </a:lnTo>
                  <a:lnTo>
                    <a:pt x="23" y="894"/>
                  </a:lnTo>
                  <a:lnTo>
                    <a:pt x="31" y="908"/>
                  </a:lnTo>
                  <a:lnTo>
                    <a:pt x="42" y="921"/>
                  </a:lnTo>
                  <a:lnTo>
                    <a:pt x="54" y="932"/>
                  </a:lnTo>
                  <a:lnTo>
                    <a:pt x="68" y="944"/>
                  </a:lnTo>
                  <a:lnTo>
                    <a:pt x="83" y="956"/>
                  </a:lnTo>
                  <a:lnTo>
                    <a:pt x="101" y="966"/>
                  </a:lnTo>
                  <a:lnTo>
                    <a:pt x="120" y="974"/>
                  </a:lnTo>
                  <a:lnTo>
                    <a:pt x="141" y="983"/>
                  </a:lnTo>
                  <a:lnTo>
                    <a:pt x="164" y="989"/>
                  </a:lnTo>
                  <a:lnTo>
                    <a:pt x="190" y="996"/>
                  </a:lnTo>
                  <a:lnTo>
                    <a:pt x="218" y="1000"/>
                  </a:lnTo>
                  <a:lnTo>
                    <a:pt x="248" y="1004"/>
                  </a:lnTo>
                  <a:lnTo>
                    <a:pt x="248" y="1004"/>
                  </a:lnTo>
                  <a:lnTo>
                    <a:pt x="240" y="1025"/>
                  </a:lnTo>
                  <a:lnTo>
                    <a:pt x="234" y="1046"/>
                  </a:lnTo>
                  <a:lnTo>
                    <a:pt x="227" y="1069"/>
                  </a:lnTo>
                  <a:lnTo>
                    <a:pt x="223" y="1091"/>
                  </a:lnTo>
                  <a:lnTo>
                    <a:pt x="219" y="1115"/>
                  </a:lnTo>
                  <a:lnTo>
                    <a:pt x="217" y="1138"/>
                  </a:lnTo>
                  <a:lnTo>
                    <a:pt x="214" y="1163"/>
                  </a:lnTo>
                  <a:lnTo>
                    <a:pt x="213" y="1188"/>
                  </a:lnTo>
                  <a:lnTo>
                    <a:pt x="213" y="1213"/>
                  </a:lnTo>
                  <a:lnTo>
                    <a:pt x="214" y="1239"/>
                  </a:lnTo>
                  <a:lnTo>
                    <a:pt x="217" y="1266"/>
                  </a:lnTo>
                  <a:lnTo>
                    <a:pt x="221" y="1293"/>
                  </a:lnTo>
                  <a:lnTo>
                    <a:pt x="225" y="1319"/>
                  </a:lnTo>
                  <a:lnTo>
                    <a:pt x="231" y="1347"/>
                  </a:lnTo>
                  <a:lnTo>
                    <a:pt x="237" y="1375"/>
                  </a:lnTo>
                  <a:lnTo>
                    <a:pt x="246" y="1403"/>
                  </a:lnTo>
                  <a:lnTo>
                    <a:pt x="67" y="1798"/>
                  </a:lnTo>
                  <a:lnTo>
                    <a:pt x="62" y="1804"/>
                  </a:lnTo>
                  <a:lnTo>
                    <a:pt x="62" y="2449"/>
                  </a:lnTo>
                  <a:lnTo>
                    <a:pt x="62" y="2449"/>
                  </a:lnTo>
                  <a:lnTo>
                    <a:pt x="63" y="2458"/>
                  </a:lnTo>
                  <a:lnTo>
                    <a:pt x="64" y="2466"/>
                  </a:lnTo>
                  <a:lnTo>
                    <a:pt x="67" y="2475"/>
                  </a:lnTo>
                  <a:lnTo>
                    <a:pt x="70" y="2482"/>
                  </a:lnTo>
                  <a:lnTo>
                    <a:pt x="73" y="2490"/>
                  </a:lnTo>
                  <a:lnTo>
                    <a:pt x="77" y="2496"/>
                  </a:lnTo>
                  <a:lnTo>
                    <a:pt x="83" y="2504"/>
                  </a:lnTo>
                  <a:lnTo>
                    <a:pt x="88" y="2509"/>
                  </a:lnTo>
                  <a:lnTo>
                    <a:pt x="93" y="2514"/>
                  </a:lnTo>
                  <a:lnTo>
                    <a:pt x="101" y="2520"/>
                  </a:lnTo>
                  <a:lnTo>
                    <a:pt x="107" y="2524"/>
                  </a:lnTo>
                  <a:lnTo>
                    <a:pt x="115" y="2527"/>
                  </a:lnTo>
                  <a:lnTo>
                    <a:pt x="123" y="2531"/>
                  </a:lnTo>
                  <a:lnTo>
                    <a:pt x="131" y="2533"/>
                  </a:lnTo>
                  <a:lnTo>
                    <a:pt x="139" y="2534"/>
                  </a:lnTo>
                  <a:lnTo>
                    <a:pt x="148" y="2535"/>
                  </a:lnTo>
                  <a:lnTo>
                    <a:pt x="148" y="2535"/>
                  </a:lnTo>
                  <a:lnTo>
                    <a:pt x="158" y="2534"/>
                  </a:lnTo>
                  <a:lnTo>
                    <a:pt x="165" y="2533"/>
                  </a:lnTo>
                  <a:lnTo>
                    <a:pt x="174" y="2531"/>
                  </a:lnTo>
                  <a:lnTo>
                    <a:pt x="181" y="2527"/>
                  </a:lnTo>
                  <a:lnTo>
                    <a:pt x="189" y="2524"/>
                  </a:lnTo>
                  <a:lnTo>
                    <a:pt x="196" y="2520"/>
                  </a:lnTo>
                  <a:lnTo>
                    <a:pt x="203" y="2514"/>
                  </a:lnTo>
                  <a:lnTo>
                    <a:pt x="209" y="2509"/>
                  </a:lnTo>
                  <a:lnTo>
                    <a:pt x="214" y="2504"/>
                  </a:lnTo>
                  <a:lnTo>
                    <a:pt x="220" y="2496"/>
                  </a:lnTo>
                  <a:lnTo>
                    <a:pt x="224" y="2490"/>
                  </a:lnTo>
                  <a:lnTo>
                    <a:pt x="227" y="2482"/>
                  </a:lnTo>
                  <a:lnTo>
                    <a:pt x="231" y="2475"/>
                  </a:lnTo>
                  <a:lnTo>
                    <a:pt x="233" y="2466"/>
                  </a:lnTo>
                  <a:lnTo>
                    <a:pt x="234" y="2458"/>
                  </a:lnTo>
                  <a:lnTo>
                    <a:pt x="234" y="2449"/>
                  </a:lnTo>
                  <a:lnTo>
                    <a:pt x="234" y="1865"/>
                  </a:lnTo>
                  <a:lnTo>
                    <a:pt x="524" y="1514"/>
                  </a:lnTo>
                  <a:lnTo>
                    <a:pt x="524" y="1514"/>
                  </a:lnTo>
                  <a:lnTo>
                    <a:pt x="576" y="1514"/>
                  </a:lnTo>
                  <a:lnTo>
                    <a:pt x="629" y="1517"/>
                  </a:lnTo>
                  <a:lnTo>
                    <a:pt x="683" y="1520"/>
                  </a:lnTo>
                  <a:lnTo>
                    <a:pt x="737" y="1525"/>
                  </a:lnTo>
                  <a:lnTo>
                    <a:pt x="791" y="1533"/>
                  </a:lnTo>
                  <a:lnTo>
                    <a:pt x="845" y="1540"/>
                  </a:lnTo>
                  <a:lnTo>
                    <a:pt x="898" y="1550"/>
                  </a:lnTo>
                  <a:lnTo>
                    <a:pt x="951" y="1561"/>
                  </a:lnTo>
                  <a:lnTo>
                    <a:pt x="1003" y="1571"/>
                  </a:lnTo>
                  <a:lnTo>
                    <a:pt x="1054" y="1584"/>
                  </a:lnTo>
                  <a:lnTo>
                    <a:pt x="1104" y="1596"/>
                  </a:lnTo>
                  <a:lnTo>
                    <a:pt x="1151" y="1609"/>
                  </a:lnTo>
                  <a:lnTo>
                    <a:pt x="1241" y="1634"/>
                  </a:lnTo>
                  <a:lnTo>
                    <a:pt x="1322" y="1660"/>
                  </a:lnTo>
                  <a:lnTo>
                    <a:pt x="1322" y="1660"/>
                  </a:lnTo>
                  <a:lnTo>
                    <a:pt x="1335" y="1667"/>
                  </a:lnTo>
                  <a:lnTo>
                    <a:pt x="1349" y="1672"/>
                  </a:lnTo>
                  <a:lnTo>
                    <a:pt x="1349" y="2449"/>
                  </a:lnTo>
                  <a:lnTo>
                    <a:pt x="1349" y="2449"/>
                  </a:lnTo>
                  <a:lnTo>
                    <a:pt x="1349" y="2458"/>
                  </a:lnTo>
                  <a:lnTo>
                    <a:pt x="1350" y="2466"/>
                  </a:lnTo>
                  <a:lnTo>
                    <a:pt x="1352" y="2474"/>
                  </a:lnTo>
                  <a:lnTo>
                    <a:pt x="1355" y="2482"/>
                  </a:lnTo>
                  <a:lnTo>
                    <a:pt x="1358" y="2490"/>
                  </a:lnTo>
                  <a:lnTo>
                    <a:pt x="1364" y="2496"/>
                  </a:lnTo>
                  <a:lnTo>
                    <a:pt x="1368" y="2503"/>
                  </a:lnTo>
                  <a:lnTo>
                    <a:pt x="1373" y="2509"/>
                  </a:lnTo>
                  <a:lnTo>
                    <a:pt x="1380" y="2514"/>
                  </a:lnTo>
                  <a:lnTo>
                    <a:pt x="1386" y="2520"/>
                  </a:lnTo>
                  <a:lnTo>
                    <a:pt x="1394" y="2524"/>
                  </a:lnTo>
                  <a:lnTo>
                    <a:pt x="1401" y="2527"/>
                  </a:lnTo>
                  <a:lnTo>
                    <a:pt x="1409" y="2531"/>
                  </a:lnTo>
                  <a:lnTo>
                    <a:pt x="1417" y="2533"/>
                  </a:lnTo>
                  <a:lnTo>
                    <a:pt x="1426" y="2534"/>
                  </a:lnTo>
                  <a:lnTo>
                    <a:pt x="1434" y="2535"/>
                  </a:lnTo>
                  <a:lnTo>
                    <a:pt x="1434" y="2535"/>
                  </a:lnTo>
                  <a:lnTo>
                    <a:pt x="1443" y="2534"/>
                  </a:lnTo>
                  <a:lnTo>
                    <a:pt x="1452" y="2533"/>
                  </a:lnTo>
                  <a:lnTo>
                    <a:pt x="1460" y="2531"/>
                  </a:lnTo>
                  <a:lnTo>
                    <a:pt x="1468" y="2527"/>
                  </a:lnTo>
                  <a:lnTo>
                    <a:pt x="1475" y="2524"/>
                  </a:lnTo>
                  <a:lnTo>
                    <a:pt x="1483" y="2520"/>
                  </a:lnTo>
                  <a:lnTo>
                    <a:pt x="1489" y="2514"/>
                  </a:lnTo>
                  <a:lnTo>
                    <a:pt x="1494" y="2509"/>
                  </a:lnTo>
                  <a:lnTo>
                    <a:pt x="1501" y="2503"/>
                  </a:lnTo>
                  <a:lnTo>
                    <a:pt x="1505" y="2496"/>
                  </a:lnTo>
                  <a:lnTo>
                    <a:pt x="1509" y="2490"/>
                  </a:lnTo>
                  <a:lnTo>
                    <a:pt x="1514" y="2482"/>
                  </a:lnTo>
                  <a:lnTo>
                    <a:pt x="1516" y="2474"/>
                  </a:lnTo>
                  <a:lnTo>
                    <a:pt x="1518" y="2466"/>
                  </a:lnTo>
                  <a:lnTo>
                    <a:pt x="1520" y="2458"/>
                  </a:lnTo>
                  <a:lnTo>
                    <a:pt x="1520" y="2449"/>
                  </a:lnTo>
                  <a:lnTo>
                    <a:pt x="1520" y="1710"/>
                  </a:lnTo>
                  <a:lnTo>
                    <a:pt x="1520" y="1710"/>
                  </a:lnTo>
                  <a:lnTo>
                    <a:pt x="1537" y="1708"/>
                  </a:lnTo>
                  <a:lnTo>
                    <a:pt x="1555" y="1707"/>
                  </a:lnTo>
                  <a:lnTo>
                    <a:pt x="1573" y="1706"/>
                  </a:lnTo>
                  <a:lnTo>
                    <a:pt x="1589" y="1703"/>
                  </a:lnTo>
                  <a:lnTo>
                    <a:pt x="1606" y="1700"/>
                  </a:lnTo>
                  <a:lnTo>
                    <a:pt x="1622" y="1697"/>
                  </a:lnTo>
                  <a:lnTo>
                    <a:pt x="1638" y="1691"/>
                  </a:lnTo>
                  <a:lnTo>
                    <a:pt x="1654" y="1687"/>
                  </a:lnTo>
                  <a:lnTo>
                    <a:pt x="1654" y="2449"/>
                  </a:lnTo>
                  <a:lnTo>
                    <a:pt x="1654" y="2449"/>
                  </a:lnTo>
                  <a:lnTo>
                    <a:pt x="1655" y="2458"/>
                  </a:lnTo>
                  <a:lnTo>
                    <a:pt x="1656" y="2466"/>
                  </a:lnTo>
                  <a:lnTo>
                    <a:pt x="1658" y="2475"/>
                  </a:lnTo>
                  <a:lnTo>
                    <a:pt x="1661" y="2482"/>
                  </a:lnTo>
                  <a:lnTo>
                    <a:pt x="1665" y="2490"/>
                  </a:lnTo>
                  <a:lnTo>
                    <a:pt x="1669" y="2496"/>
                  </a:lnTo>
                  <a:lnTo>
                    <a:pt x="1673" y="2504"/>
                  </a:lnTo>
                  <a:lnTo>
                    <a:pt x="1680" y="2509"/>
                  </a:lnTo>
                  <a:lnTo>
                    <a:pt x="1685" y="2514"/>
                  </a:lnTo>
                  <a:lnTo>
                    <a:pt x="1692" y="2520"/>
                  </a:lnTo>
                  <a:lnTo>
                    <a:pt x="1699" y="2524"/>
                  </a:lnTo>
                  <a:lnTo>
                    <a:pt x="1707" y="2527"/>
                  </a:lnTo>
                  <a:lnTo>
                    <a:pt x="1714" y="2531"/>
                  </a:lnTo>
                  <a:lnTo>
                    <a:pt x="1723" y="2533"/>
                  </a:lnTo>
                  <a:lnTo>
                    <a:pt x="1731" y="2534"/>
                  </a:lnTo>
                  <a:lnTo>
                    <a:pt x="1740" y="2535"/>
                  </a:lnTo>
                  <a:lnTo>
                    <a:pt x="1740" y="2535"/>
                  </a:lnTo>
                  <a:lnTo>
                    <a:pt x="1748" y="2534"/>
                  </a:lnTo>
                  <a:lnTo>
                    <a:pt x="1757" y="2533"/>
                  </a:lnTo>
                  <a:lnTo>
                    <a:pt x="1766" y="2531"/>
                  </a:lnTo>
                  <a:lnTo>
                    <a:pt x="1773" y="2527"/>
                  </a:lnTo>
                  <a:lnTo>
                    <a:pt x="1781" y="2524"/>
                  </a:lnTo>
                  <a:lnTo>
                    <a:pt x="1788" y="2520"/>
                  </a:lnTo>
                  <a:lnTo>
                    <a:pt x="1795" y="2514"/>
                  </a:lnTo>
                  <a:lnTo>
                    <a:pt x="1801" y="2509"/>
                  </a:lnTo>
                  <a:lnTo>
                    <a:pt x="1806" y="2504"/>
                  </a:lnTo>
                  <a:lnTo>
                    <a:pt x="1812" y="2496"/>
                  </a:lnTo>
                  <a:lnTo>
                    <a:pt x="1816" y="2490"/>
                  </a:lnTo>
                  <a:lnTo>
                    <a:pt x="1819" y="2482"/>
                  </a:lnTo>
                  <a:lnTo>
                    <a:pt x="1822" y="2475"/>
                  </a:lnTo>
                  <a:lnTo>
                    <a:pt x="1825" y="2466"/>
                  </a:lnTo>
                  <a:lnTo>
                    <a:pt x="1826" y="2458"/>
                  </a:lnTo>
                  <a:lnTo>
                    <a:pt x="1826" y="2449"/>
                  </a:lnTo>
                  <a:lnTo>
                    <a:pt x="1826" y="1572"/>
                  </a:lnTo>
                  <a:lnTo>
                    <a:pt x="1826" y="1572"/>
                  </a:lnTo>
                  <a:lnTo>
                    <a:pt x="1830" y="1568"/>
                  </a:lnTo>
                  <a:lnTo>
                    <a:pt x="1830" y="1568"/>
                  </a:lnTo>
                  <a:lnTo>
                    <a:pt x="1844" y="1553"/>
                  </a:lnTo>
                  <a:lnTo>
                    <a:pt x="1857" y="1535"/>
                  </a:lnTo>
                  <a:lnTo>
                    <a:pt x="1870" y="1514"/>
                  </a:lnTo>
                  <a:lnTo>
                    <a:pt x="1880" y="1492"/>
                  </a:lnTo>
                  <a:lnTo>
                    <a:pt x="1880" y="1492"/>
                  </a:lnTo>
                  <a:lnTo>
                    <a:pt x="1891" y="1469"/>
                  </a:lnTo>
                  <a:lnTo>
                    <a:pt x="1901" y="1446"/>
                  </a:lnTo>
                  <a:lnTo>
                    <a:pt x="1909" y="1421"/>
                  </a:lnTo>
                  <a:lnTo>
                    <a:pt x="1915" y="1397"/>
                  </a:lnTo>
                  <a:lnTo>
                    <a:pt x="1915" y="1397"/>
                  </a:lnTo>
                  <a:lnTo>
                    <a:pt x="1926" y="1355"/>
                  </a:lnTo>
                  <a:lnTo>
                    <a:pt x="1936" y="1311"/>
                  </a:lnTo>
                  <a:lnTo>
                    <a:pt x="1946" y="1264"/>
                  </a:lnTo>
                  <a:lnTo>
                    <a:pt x="1955" y="1213"/>
                  </a:lnTo>
                  <a:lnTo>
                    <a:pt x="1975" y="1106"/>
                  </a:lnTo>
                  <a:lnTo>
                    <a:pt x="1994" y="990"/>
                  </a:lnTo>
                  <a:lnTo>
                    <a:pt x="2015" y="867"/>
                  </a:lnTo>
                  <a:lnTo>
                    <a:pt x="2028" y="803"/>
                  </a:lnTo>
                  <a:lnTo>
                    <a:pt x="2041" y="737"/>
                  </a:lnTo>
                  <a:lnTo>
                    <a:pt x="2055" y="671"/>
                  </a:lnTo>
                  <a:lnTo>
                    <a:pt x="2070" y="602"/>
                  </a:lnTo>
                  <a:lnTo>
                    <a:pt x="2087" y="534"/>
                  </a:lnTo>
                  <a:lnTo>
                    <a:pt x="2105" y="464"/>
                  </a:lnTo>
                  <a:lnTo>
                    <a:pt x="2379" y="492"/>
                  </a:lnTo>
                  <a:lnTo>
                    <a:pt x="2457" y="328"/>
                  </a:lnTo>
                  <a:lnTo>
                    <a:pt x="203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6978B3CF-03F5-4015-8092-F7F8CE77A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4776" y="3394076"/>
              <a:ext cx="174625" cy="174625"/>
            </a:xfrm>
            <a:custGeom>
              <a:avLst/>
              <a:gdLst>
                <a:gd name="T0" fmla="*/ 672 w 768"/>
                <a:gd name="T1" fmla="*/ 649 h 771"/>
                <a:gd name="T2" fmla="*/ 619 w 768"/>
                <a:gd name="T3" fmla="*/ 661 h 771"/>
                <a:gd name="T4" fmla="*/ 565 w 768"/>
                <a:gd name="T5" fmla="*/ 668 h 771"/>
                <a:gd name="T6" fmla="*/ 521 w 768"/>
                <a:gd name="T7" fmla="*/ 668 h 771"/>
                <a:gd name="T8" fmla="*/ 448 w 768"/>
                <a:gd name="T9" fmla="*/ 657 h 771"/>
                <a:gd name="T10" fmla="*/ 378 w 768"/>
                <a:gd name="T11" fmla="*/ 634 h 771"/>
                <a:gd name="T12" fmla="*/ 314 w 768"/>
                <a:gd name="T13" fmla="*/ 602 h 771"/>
                <a:gd name="T14" fmla="*/ 257 w 768"/>
                <a:gd name="T15" fmla="*/ 560 h 771"/>
                <a:gd name="T16" fmla="*/ 207 w 768"/>
                <a:gd name="T17" fmla="*/ 510 h 771"/>
                <a:gd name="T18" fmla="*/ 208 w 768"/>
                <a:gd name="T19" fmla="*/ 471 h 771"/>
                <a:gd name="T20" fmla="*/ 218 w 768"/>
                <a:gd name="T21" fmla="*/ 416 h 771"/>
                <a:gd name="T22" fmla="*/ 238 w 768"/>
                <a:gd name="T23" fmla="*/ 362 h 771"/>
                <a:gd name="T24" fmla="*/ 253 w 768"/>
                <a:gd name="T25" fmla="*/ 334 h 771"/>
                <a:gd name="T26" fmla="*/ 279 w 768"/>
                <a:gd name="T27" fmla="*/ 297 h 771"/>
                <a:gd name="T28" fmla="*/ 312 w 768"/>
                <a:gd name="T29" fmla="*/ 265 h 771"/>
                <a:gd name="T30" fmla="*/ 225 w 768"/>
                <a:gd name="T31" fmla="*/ 205 h 771"/>
                <a:gd name="T32" fmla="*/ 186 w 768"/>
                <a:gd name="T33" fmla="*/ 249 h 771"/>
                <a:gd name="T34" fmla="*/ 154 w 768"/>
                <a:gd name="T35" fmla="*/ 299 h 771"/>
                <a:gd name="T36" fmla="*/ 135 w 768"/>
                <a:gd name="T37" fmla="*/ 341 h 771"/>
                <a:gd name="T38" fmla="*/ 121 w 768"/>
                <a:gd name="T39" fmla="*/ 348 h 771"/>
                <a:gd name="T40" fmla="*/ 109 w 768"/>
                <a:gd name="T41" fmla="*/ 297 h 771"/>
                <a:gd name="T42" fmla="*/ 103 w 768"/>
                <a:gd name="T43" fmla="*/ 243 h 771"/>
                <a:gd name="T44" fmla="*/ 103 w 768"/>
                <a:gd name="T45" fmla="*/ 206 h 771"/>
                <a:gd name="T46" fmla="*/ 109 w 768"/>
                <a:gd name="T47" fmla="*/ 150 h 771"/>
                <a:gd name="T48" fmla="*/ 122 w 768"/>
                <a:gd name="T49" fmla="*/ 97 h 771"/>
                <a:gd name="T50" fmla="*/ 48 w 768"/>
                <a:gd name="T51" fmla="*/ 0 h 771"/>
                <a:gd name="T52" fmla="*/ 19 w 768"/>
                <a:gd name="T53" fmla="*/ 80 h 771"/>
                <a:gd name="T54" fmla="*/ 3 w 768"/>
                <a:gd name="T55" fmla="*/ 165 h 771"/>
                <a:gd name="T56" fmla="*/ 0 w 768"/>
                <a:gd name="T57" fmla="*/ 224 h 771"/>
                <a:gd name="T58" fmla="*/ 6 w 768"/>
                <a:gd name="T59" fmla="*/ 307 h 771"/>
                <a:gd name="T60" fmla="*/ 24 w 768"/>
                <a:gd name="T61" fmla="*/ 387 h 771"/>
                <a:gd name="T62" fmla="*/ 53 w 768"/>
                <a:gd name="T63" fmla="*/ 461 h 771"/>
                <a:gd name="T64" fmla="*/ 93 w 768"/>
                <a:gd name="T65" fmla="*/ 529 h 771"/>
                <a:gd name="T66" fmla="*/ 142 w 768"/>
                <a:gd name="T67" fmla="*/ 592 h 771"/>
                <a:gd name="T68" fmla="*/ 199 w 768"/>
                <a:gd name="T69" fmla="*/ 646 h 771"/>
                <a:gd name="T70" fmla="*/ 263 w 768"/>
                <a:gd name="T71" fmla="*/ 691 h 771"/>
                <a:gd name="T72" fmla="*/ 334 w 768"/>
                <a:gd name="T73" fmla="*/ 728 h 771"/>
                <a:gd name="T74" fmla="*/ 410 w 768"/>
                <a:gd name="T75" fmla="*/ 753 h 771"/>
                <a:gd name="T76" fmla="*/ 491 w 768"/>
                <a:gd name="T77" fmla="*/ 768 h 771"/>
                <a:gd name="T78" fmla="*/ 546 w 768"/>
                <a:gd name="T79" fmla="*/ 771 h 771"/>
                <a:gd name="T80" fmla="*/ 633 w 768"/>
                <a:gd name="T81" fmla="*/ 764 h 771"/>
                <a:gd name="T82" fmla="*/ 716 w 768"/>
                <a:gd name="T83" fmla="*/ 744 h 771"/>
                <a:gd name="T84" fmla="*/ 689 w 768"/>
                <a:gd name="T85" fmla="*/ 644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71">
                  <a:moveTo>
                    <a:pt x="689" y="644"/>
                  </a:moveTo>
                  <a:lnTo>
                    <a:pt x="689" y="644"/>
                  </a:lnTo>
                  <a:lnTo>
                    <a:pt x="672" y="649"/>
                  </a:lnTo>
                  <a:lnTo>
                    <a:pt x="655" y="654"/>
                  </a:lnTo>
                  <a:lnTo>
                    <a:pt x="637" y="658"/>
                  </a:lnTo>
                  <a:lnTo>
                    <a:pt x="619" y="661"/>
                  </a:lnTo>
                  <a:lnTo>
                    <a:pt x="602" y="664"/>
                  </a:lnTo>
                  <a:lnTo>
                    <a:pt x="584" y="667"/>
                  </a:lnTo>
                  <a:lnTo>
                    <a:pt x="565" y="668"/>
                  </a:lnTo>
                  <a:lnTo>
                    <a:pt x="546" y="668"/>
                  </a:lnTo>
                  <a:lnTo>
                    <a:pt x="546" y="668"/>
                  </a:lnTo>
                  <a:lnTo>
                    <a:pt x="521" y="668"/>
                  </a:lnTo>
                  <a:lnTo>
                    <a:pt x="496" y="666"/>
                  </a:lnTo>
                  <a:lnTo>
                    <a:pt x="471" y="661"/>
                  </a:lnTo>
                  <a:lnTo>
                    <a:pt x="448" y="657"/>
                  </a:lnTo>
                  <a:lnTo>
                    <a:pt x="424" y="650"/>
                  </a:lnTo>
                  <a:lnTo>
                    <a:pt x="401" y="643"/>
                  </a:lnTo>
                  <a:lnTo>
                    <a:pt x="378" y="634"/>
                  </a:lnTo>
                  <a:lnTo>
                    <a:pt x="357" y="625"/>
                  </a:lnTo>
                  <a:lnTo>
                    <a:pt x="335" y="614"/>
                  </a:lnTo>
                  <a:lnTo>
                    <a:pt x="314" y="602"/>
                  </a:lnTo>
                  <a:lnTo>
                    <a:pt x="294" y="589"/>
                  </a:lnTo>
                  <a:lnTo>
                    <a:pt x="275" y="575"/>
                  </a:lnTo>
                  <a:lnTo>
                    <a:pt x="257" y="560"/>
                  </a:lnTo>
                  <a:lnTo>
                    <a:pt x="240" y="544"/>
                  </a:lnTo>
                  <a:lnTo>
                    <a:pt x="223" y="527"/>
                  </a:lnTo>
                  <a:lnTo>
                    <a:pt x="207" y="510"/>
                  </a:lnTo>
                  <a:lnTo>
                    <a:pt x="207" y="510"/>
                  </a:lnTo>
                  <a:lnTo>
                    <a:pt x="207" y="491"/>
                  </a:lnTo>
                  <a:lnTo>
                    <a:pt x="208" y="471"/>
                  </a:lnTo>
                  <a:lnTo>
                    <a:pt x="210" y="453"/>
                  </a:lnTo>
                  <a:lnTo>
                    <a:pt x="213" y="434"/>
                  </a:lnTo>
                  <a:lnTo>
                    <a:pt x="218" y="416"/>
                  </a:lnTo>
                  <a:lnTo>
                    <a:pt x="224" y="398"/>
                  </a:lnTo>
                  <a:lnTo>
                    <a:pt x="230" y="379"/>
                  </a:lnTo>
                  <a:lnTo>
                    <a:pt x="238" y="362"/>
                  </a:lnTo>
                  <a:lnTo>
                    <a:pt x="238" y="362"/>
                  </a:lnTo>
                  <a:lnTo>
                    <a:pt x="245" y="348"/>
                  </a:lnTo>
                  <a:lnTo>
                    <a:pt x="253" y="334"/>
                  </a:lnTo>
                  <a:lnTo>
                    <a:pt x="261" y="321"/>
                  </a:lnTo>
                  <a:lnTo>
                    <a:pt x="270" y="309"/>
                  </a:lnTo>
                  <a:lnTo>
                    <a:pt x="279" y="297"/>
                  </a:lnTo>
                  <a:lnTo>
                    <a:pt x="290" y="286"/>
                  </a:lnTo>
                  <a:lnTo>
                    <a:pt x="300" y="274"/>
                  </a:lnTo>
                  <a:lnTo>
                    <a:pt x="312" y="265"/>
                  </a:lnTo>
                  <a:lnTo>
                    <a:pt x="239" y="192"/>
                  </a:lnTo>
                  <a:lnTo>
                    <a:pt x="239" y="192"/>
                  </a:lnTo>
                  <a:lnTo>
                    <a:pt x="225" y="205"/>
                  </a:lnTo>
                  <a:lnTo>
                    <a:pt x="212" y="219"/>
                  </a:lnTo>
                  <a:lnTo>
                    <a:pt x="199" y="234"/>
                  </a:lnTo>
                  <a:lnTo>
                    <a:pt x="186" y="249"/>
                  </a:lnTo>
                  <a:lnTo>
                    <a:pt x="175" y="265"/>
                  </a:lnTo>
                  <a:lnTo>
                    <a:pt x="165" y="282"/>
                  </a:lnTo>
                  <a:lnTo>
                    <a:pt x="154" y="299"/>
                  </a:lnTo>
                  <a:lnTo>
                    <a:pt x="145" y="317"/>
                  </a:lnTo>
                  <a:lnTo>
                    <a:pt x="145" y="317"/>
                  </a:lnTo>
                  <a:lnTo>
                    <a:pt x="135" y="341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21" y="348"/>
                  </a:lnTo>
                  <a:lnTo>
                    <a:pt x="115" y="331"/>
                  </a:lnTo>
                  <a:lnTo>
                    <a:pt x="112" y="314"/>
                  </a:lnTo>
                  <a:lnTo>
                    <a:pt x="109" y="297"/>
                  </a:lnTo>
                  <a:lnTo>
                    <a:pt x="106" y="279"/>
                  </a:lnTo>
                  <a:lnTo>
                    <a:pt x="104" y="260"/>
                  </a:lnTo>
                  <a:lnTo>
                    <a:pt x="103" y="24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5" y="186"/>
                  </a:lnTo>
                  <a:lnTo>
                    <a:pt x="106" y="168"/>
                  </a:lnTo>
                  <a:lnTo>
                    <a:pt x="109" y="150"/>
                  </a:lnTo>
                  <a:lnTo>
                    <a:pt x="112" y="132"/>
                  </a:lnTo>
                  <a:lnTo>
                    <a:pt x="117" y="115"/>
                  </a:lnTo>
                  <a:lnTo>
                    <a:pt x="122" y="97"/>
                  </a:lnTo>
                  <a:lnTo>
                    <a:pt x="127" y="7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7" y="27"/>
                  </a:lnTo>
                  <a:lnTo>
                    <a:pt x="28" y="53"/>
                  </a:lnTo>
                  <a:lnTo>
                    <a:pt x="19" y="80"/>
                  </a:lnTo>
                  <a:lnTo>
                    <a:pt x="13" y="108"/>
                  </a:lnTo>
                  <a:lnTo>
                    <a:pt x="7" y="136"/>
                  </a:lnTo>
                  <a:lnTo>
                    <a:pt x="3" y="165"/>
                  </a:lnTo>
                  <a:lnTo>
                    <a:pt x="1" y="195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53"/>
                  </a:lnTo>
                  <a:lnTo>
                    <a:pt x="3" y="281"/>
                  </a:lnTo>
                  <a:lnTo>
                    <a:pt x="6" y="307"/>
                  </a:lnTo>
                  <a:lnTo>
                    <a:pt x="10" y="334"/>
                  </a:lnTo>
                  <a:lnTo>
                    <a:pt x="17" y="361"/>
                  </a:lnTo>
                  <a:lnTo>
                    <a:pt x="24" y="387"/>
                  </a:lnTo>
                  <a:lnTo>
                    <a:pt x="33" y="413"/>
                  </a:lnTo>
                  <a:lnTo>
                    <a:pt x="43" y="437"/>
                  </a:lnTo>
                  <a:lnTo>
                    <a:pt x="53" y="461"/>
                  </a:lnTo>
                  <a:lnTo>
                    <a:pt x="66" y="484"/>
                  </a:lnTo>
                  <a:lnTo>
                    <a:pt x="79" y="508"/>
                  </a:lnTo>
                  <a:lnTo>
                    <a:pt x="93" y="529"/>
                  </a:lnTo>
                  <a:lnTo>
                    <a:pt x="108" y="551"/>
                  </a:lnTo>
                  <a:lnTo>
                    <a:pt x="125" y="572"/>
                  </a:lnTo>
                  <a:lnTo>
                    <a:pt x="142" y="592"/>
                  </a:lnTo>
                  <a:lnTo>
                    <a:pt x="159" y="611"/>
                  </a:lnTo>
                  <a:lnTo>
                    <a:pt x="179" y="629"/>
                  </a:lnTo>
                  <a:lnTo>
                    <a:pt x="199" y="646"/>
                  </a:lnTo>
                  <a:lnTo>
                    <a:pt x="219" y="662"/>
                  </a:lnTo>
                  <a:lnTo>
                    <a:pt x="241" y="677"/>
                  </a:lnTo>
                  <a:lnTo>
                    <a:pt x="263" y="691"/>
                  </a:lnTo>
                  <a:lnTo>
                    <a:pt x="286" y="705"/>
                  </a:lnTo>
                  <a:lnTo>
                    <a:pt x="309" y="717"/>
                  </a:lnTo>
                  <a:lnTo>
                    <a:pt x="334" y="728"/>
                  </a:lnTo>
                  <a:lnTo>
                    <a:pt x="359" y="737"/>
                  </a:lnTo>
                  <a:lnTo>
                    <a:pt x="383" y="746"/>
                  </a:lnTo>
                  <a:lnTo>
                    <a:pt x="410" y="753"/>
                  </a:lnTo>
                  <a:lnTo>
                    <a:pt x="436" y="760"/>
                  </a:lnTo>
                  <a:lnTo>
                    <a:pt x="463" y="765"/>
                  </a:lnTo>
                  <a:lnTo>
                    <a:pt x="491" y="768"/>
                  </a:lnTo>
                  <a:lnTo>
                    <a:pt x="519" y="771"/>
                  </a:lnTo>
                  <a:lnTo>
                    <a:pt x="546" y="771"/>
                  </a:lnTo>
                  <a:lnTo>
                    <a:pt x="546" y="771"/>
                  </a:lnTo>
                  <a:lnTo>
                    <a:pt x="575" y="771"/>
                  </a:lnTo>
                  <a:lnTo>
                    <a:pt x="604" y="767"/>
                  </a:lnTo>
                  <a:lnTo>
                    <a:pt x="633" y="764"/>
                  </a:lnTo>
                  <a:lnTo>
                    <a:pt x="661" y="759"/>
                  </a:lnTo>
                  <a:lnTo>
                    <a:pt x="689" y="752"/>
                  </a:lnTo>
                  <a:lnTo>
                    <a:pt x="716" y="744"/>
                  </a:lnTo>
                  <a:lnTo>
                    <a:pt x="743" y="734"/>
                  </a:lnTo>
                  <a:lnTo>
                    <a:pt x="768" y="723"/>
                  </a:lnTo>
                  <a:lnTo>
                    <a:pt x="689" y="6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1" name="Grafika 40">
            <a:extLst>
              <a:ext uri="{FF2B5EF4-FFF2-40B4-BE49-F238E27FC236}">
                <a16:creationId xmlns:a16="http://schemas.microsoft.com/office/drawing/2014/main" id="{47467EEF-B6FE-4401-8770-159499C1B5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4793" y="3720589"/>
            <a:ext cx="420642" cy="420642"/>
          </a:xfrm>
          <a:prstGeom prst="rect">
            <a:avLst/>
          </a:prstGeom>
        </p:spPr>
      </p:pic>
      <p:pic>
        <p:nvPicPr>
          <p:cNvPr id="42" name="Grafika 41" descr="Roślina z wypełnieniem pełnym">
            <a:extLst>
              <a:ext uri="{FF2B5EF4-FFF2-40B4-BE49-F238E27FC236}">
                <a16:creationId xmlns:a16="http://schemas.microsoft.com/office/drawing/2014/main" id="{D2CD6DCF-47BA-4559-8C23-A733B73C8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23102" y="369565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D8A65F53-DCCA-4861-83CB-1BFB861B5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414227"/>
              </p:ext>
            </p:extLst>
          </p:nvPr>
        </p:nvGraphicFramePr>
        <p:xfrm>
          <a:off x="5732181" y="1668502"/>
          <a:ext cx="2288816" cy="87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Korzyści bliskiej lokalizacji parku narodowego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10. Jakie według Pana(i) są korzyści bliskiej lokalizacji parku narodowego?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053" y="5489982"/>
            <a:ext cx="7728767" cy="434218"/>
          </a:xfrm>
        </p:spPr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E2B0E876-7C87-4DC8-BB1D-3B2DDB0E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03792"/>
              </p:ext>
            </p:extLst>
          </p:nvPr>
        </p:nvGraphicFramePr>
        <p:xfrm>
          <a:off x="710015" y="3571560"/>
          <a:ext cx="7836120" cy="4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2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34151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792937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zdrowotne: dobra jakość powietrza, wody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Obcowanie z naturą, bliskość natury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Możliwość częstych odwiedzin                                                                                              Parku Narodowego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(np. w celu odpoczynku)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Spokój i cisza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estetyczne: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ładna okolica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38" name="Wykres 37">
            <a:extLst>
              <a:ext uri="{FF2B5EF4-FFF2-40B4-BE49-F238E27FC236}">
                <a16:creationId xmlns:a16="http://schemas.microsoft.com/office/drawing/2014/main" id="{74B167E6-213E-4C05-8DAA-0FAA2238F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731144"/>
              </p:ext>
            </p:extLst>
          </p:nvPr>
        </p:nvGraphicFramePr>
        <p:xfrm>
          <a:off x="667556" y="2006042"/>
          <a:ext cx="7825211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Freeform 266">
            <a:extLst>
              <a:ext uri="{FF2B5EF4-FFF2-40B4-BE49-F238E27FC236}">
                <a16:creationId xmlns:a16="http://schemas.microsoft.com/office/drawing/2014/main" id="{05C071D2-DD70-42C5-A40E-E373ECEF33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05051" y="4633069"/>
            <a:ext cx="439424" cy="43200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699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5" name="Grafika 44">
            <a:extLst>
              <a:ext uri="{FF2B5EF4-FFF2-40B4-BE49-F238E27FC236}">
                <a16:creationId xmlns:a16="http://schemas.microsoft.com/office/drawing/2014/main" id="{C36E3A04-9EDB-4354-A5D1-DF290B09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1036" y="4561069"/>
            <a:ext cx="504000" cy="504000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4D1D36D5-4746-4B7C-A414-CF981774F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5601" y="4525069"/>
            <a:ext cx="540001" cy="540000"/>
          </a:xfrm>
          <a:prstGeom prst="rect">
            <a:avLst/>
          </a:prstGeom>
        </p:spPr>
      </p:pic>
      <p:pic>
        <p:nvPicPr>
          <p:cNvPr id="47" name="Grafika 46">
            <a:extLst>
              <a:ext uri="{FF2B5EF4-FFF2-40B4-BE49-F238E27FC236}">
                <a16:creationId xmlns:a16="http://schemas.microsoft.com/office/drawing/2014/main" id="{27F1A7A9-2A35-47F9-9317-4867ECCD80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1877" y="4525069"/>
            <a:ext cx="540000" cy="540000"/>
          </a:xfrm>
          <a:prstGeom prst="rect">
            <a:avLst/>
          </a:prstGeom>
        </p:spPr>
      </p:pic>
      <p:pic>
        <p:nvPicPr>
          <p:cNvPr id="49" name="Grafika 48">
            <a:extLst>
              <a:ext uri="{FF2B5EF4-FFF2-40B4-BE49-F238E27FC236}">
                <a16:creationId xmlns:a16="http://schemas.microsoft.com/office/drawing/2014/main" id="{80BF40A1-EE2F-485B-9459-5875199B0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88704" y="4525069"/>
            <a:ext cx="540000" cy="540000"/>
          </a:xfrm>
          <a:prstGeom prst="rect">
            <a:avLst/>
          </a:prstGeom>
        </p:spPr>
      </p:pic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02846883-3FD7-48CD-82D7-62D5D30E69D4}"/>
              </a:ext>
            </a:extLst>
          </p:cNvPr>
          <p:cNvCxnSpPr>
            <a:cxnSpLocks/>
          </p:cNvCxnSpPr>
          <p:nvPr/>
        </p:nvCxnSpPr>
        <p:spPr>
          <a:xfrm>
            <a:off x="1424763" y="3923414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F74B63B4-6398-41A1-BDFB-65FF8AACFED2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6EC2117A-3CCF-4FEB-B9AB-CEFB7F920332}"/>
              </a:ext>
            </a:extLst>
          </p:cNvPr>
          <p:cNvCxnSpPr>
            <a:cxnSpLocks/>
          </p:cNvCxnSpPr>
          <p:nvPr/>
        </p:nvCxnSpPr>
        <p:spPr>
          <a:xfrm>
            <a:off x="2895602" y="3912781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5FA47365-9E8B-4A8E-8D37-8001FB086FA1}"/>
              </a:ext>
            </a:extLst>
          </p:cNvPr>
          <p:cNvCxnSpPr>
            <a:cxnSpLocks/>
          </p:cNvCxnSpPr>
          <p:nvPr/>
        </p:nvCxnSpPr>
        <p:spPr>
          <a:xfrm>
            <a:off x="2899143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0A93CD3A-255D-4EBE-855A-0C034A1A730E}"/>
              </a:ext>
            </a:extLst>
          </p:cNvPr>
          <p:cNvCxnSpPr>
            <a:cxnSpLocks/>
          </p:cNvCxnSpPr>
          <p:nvPr/>
        </p:nvCxnSpPr>
        <p:spPr>
          <a:xfrm>
            <a:off x="4572000" y="4146698"/>
            <a:ext cx="0" cy="30834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95802DDF-51A4-4183-8ED6-6D8DF4C4CCFE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76E9A5ED-DB36-437D-AC73-C38CE0B0197E}"/>
              </a:ext>
            </a:extLst>
          </p:cNvPr>
          <p:cNvCxnSpPr>
            <a:cxnSpLocks/>
          </p:cNvCxnSpPr>
          <p:nvPr/>
        </p:nvCxnSpPr>
        <p:spPr>
          <a:xfrm>
            <a:off x="6248402" y="3804922"/>
            <a:ext cx="0" cy="684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465D5AFD-7FD3-429C-85D8-E2EA473F0C3F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269DE6FB-4965-4511-9AFE-B5F56FE4A372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9CA07798-389F-4588-ABC3-DAD0BAAE5164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CFA9A699-0D96-4758-B2EA-F39A30F206AC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AD69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9C097FCD-6536-44EB-A5D5-F4085A978814}"/>
              </a:ext>
            </a:extLst>
          </p:cNvPr>
          <p:cNvGrpSpPr/>
          <p:nvPr/>
        </p:nvGrpSpPr>
        <p:grpSpPr>
          <a:xfrm>
            <a:off x="8061820" y="1785613"/>
            <a:ext cx="455700" cy="565267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609EA502-2088-40D5-9579-DD77E22B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1C2DF0EB-B46A-44DA-93BD-D46A9B5DA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985891C8-22D2-4A89-A793-53F8E7480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F5F902CC-482B-43BA-879C-49CEB7463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5" name="Symbol zastępczy tekstu 7">
            <a:extLst>
              <a:ext uri="{FF2B5EF4-FFF2-40B4-BE49-F238E27FC236}">
                <a16:creationId xmlns:a16="http://schemas.microsoft.com/office/drawing/2014/main" id="{CC13BE0D-D749-4989-B0E0-C3B6ECA3132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86" name="Grupa 85">
            <a:extLst>
              <a:ext uri="{FF2B5EF4-FFF2-40B4-BE49-F238E27FC236}">
                <a16:creationId xmlns:a16="http://schemas.microsoft.com/office/drawing/2014/main" id="{BACA7B09-FB29-443C-90D3-19D176EACA04}"/>
              </a:ext>
            </a:extLst>
          </p:cNvPr>
          <p:cNvGrpSpPr/>
          <p:nvPr/>
        </p:nvGrpSpPr>
        <p:grpSpPr>
          <a:xfrm>
            <a:off x="4834763" y="1859159"/>
            <a:ext cx="1800543" cy="246221"/>
            <a:chOff x="5674431" y="1669567"/>
            <a:chExt cx="1800543" cy="246221"/>
          </a:xfrm>
        </p:grpSpPr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C66028D0-CC8F-4458-87D6-286163495572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9601C606-1FDA-468D-8695-70593064E82F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25AC580E-8843-4678-8481-9F4F9C3BAC0F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TOP5</a:t>
            </a:r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A98F7FFA-64D9-4876-A40F-2B3A15016A00}"/>
              </a:ext>
            </a:extLst>
          </p:cNvPr>
          <p:cNvSpPr/>
          <p:nvPr/>
        </p:nvSpPr>
        <p:spPr>
          <a:xfrm rot="16200000">
            <a:off x="5803172" y="1727931"/>
            <a:ext cx="83119" cy="77824"/>
          </a:xfrm>
          <a:prstGeom prst="rect">
            <a:avLst/>
          </a:prstGeom>
          <a:solidFill>
            <a:srgbClr val="86C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2EC33210-27F9-4FD6-A13D-127EEA68483D}"/>
              </a:ext>
            </a:extLst>
          </p:cNvPr>
          <p:cNvSpPr/>
          <p:nvPr/>
        </p:nvSpPr>
        <p:spPr>
          <a:xfrm rot="16200000">
            <a:off x="5803172" y="1900209"/>
            <a:ext cx="83119" cy="77824"/>
          </a:xfrm>
          <a:prstGeom prst="rect">
            <a:avLst/>
          </a:prstGeom>
          <a:solidFill>
            <a:srgbClr val="245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E1FBFDCD-DA2D-4186-8890-A7D544ED48A3}"/>
              </a:ext>
            </a:extLst>
          </p:cNvPr>
          <p:cNvSpPr/>
          <p:nvPr/>
        </p:nvSpPr>
        <p:spPr>
          <a:xfrm rot="16200000">
            <a:off x="5803172" y="2072487"/>
            <a:ext cx="83119" cy="77824"/>
          </a:xfrm>
          <a:prstGeom prst="rect">
            <a:avLst/>
          </a:prstGeom>
          <a:solidFill>
            <a:srgbClr val="FFE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36C8E6F8-E25D-4D71-A653-0A855B1B4B16}"/>
              </a:ext>
            </a:extLst>
          </p:cNvPr>
          <p:cNvSpPr/>
          <p:nvPr/>
        </p:nvSpPr>
        <p:spPr>
          <a:xfrm rot="16200000">
            <a:off x="5803172" y="2244765"/>
            <a:ext cx="83119" cy="77824"/>
          </a:xfrm>
          <a:prstGeom prst="rect">
            <a:avLst/>
          </a:prstGeom>
          <a:solidFill>
            <a:srgbClr val="9D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4B239A0E-7BE3-4911-8C16-62E63D43FA60}"/>
              </a:ext>
            </a:extLst>
          </p:cNvPr>
          <p:cNvSpPr/>
          <p:nvPr/>
        </p:nvSpPr>
        <p:spPr>
          <a:xfrm rot="16200000">
            <a:off x="5803172" y="2417041"/>
            <a:ext cx="83119" cy="77824"/>
          </a:xfrm>
          <a:prstGeom prst="rect">
            <a:avLst/>
          </a:prstGeom>
          <a:solidFill>
            <a:srgbClr val="EEF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8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Korzyści bliskiej lokalizacji parku narodowego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10. Jakie według Pana(i) są korzyści bliskiej lokalizacji parku narodowego?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półotwarte.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Parki narodowe</a:t>
            </a:r>
          </a:p>
        </p:txBody>
      </p:sp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E2B0E876-7C87-4DC8-BB1D-3B2DDB0E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6809"/>
              </p:ext>
            </p:extLst>
          </p:nvPr>
        </p:nvGraphicFramePr>
        <p:xfrm>
          <a:off x="710015" y="3571560"/>
          <a:ext cx="7836120" cy="4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224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341511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792937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67224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zdrowotne: dobra jakość powietrza, wody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Obcowanie z naturą, bliskość natury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Możliwość częstych odwiedzin                                                                                              Parku Narodowego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(np. w celu odpoczynku)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Spokój i cisza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Walory estetyczne: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ładna okolica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aphicFrame>
        <p:nvGraphicFramePr>
          <p:cNvPr id="38" name="Wykres 37">
            <a:extLst>
              <a:ext uri="{FF2B5EF4-FFF2-40B4-BE49-F238E27FC236}">
                <a16:creationId xmlns:a16="http://schemas.microsoft.com/office/drawing/2014/main" id="{74B167E6-213E-4C05-8DAA-0FAA2238F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646512"/>
              </p:ext>
            </p:extLst>
          </p:nvPr>
        </p:nvGraphicFramePr>
        <p:xfrm>
          <a:off x="667556" y="2006042"/>
          <a:ext cx="7825211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Freeform 266">
            <a:extLst>
              <a:ext uri="{FF2B5EF4-FFF2-40B4-BE49-F238E27FC236}">
                <a16:creationId xmlns:a16="http://schemas.microsoft.com/office/drawing/2014/main" id="{05C071D2-DD70-42C5-A40E-E373ECEF33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05051" y="4633069"/>
            <a:ext cx="439424" cy="432000"/>
          </a:xfrm>
          <a:custGeom>
            <a:avLst/>
            <a:gdLst>
              <a:gd name="T0" fmla="*/ 938 w 2664"/>
              <a:gd name="T1" fmla="*/ 1993 h 2621"/>
              <a:gd name="T2" fmla="*/ 938 w 2664"/>
              <a:gd name="T3" fmla="*/ 0 h 2621"/>
              <a:gd name="T4" fmla="*/ 1797 w 2664"/>
              <a:gd name="T5" fmla="*/ 997 h 2621"/>
              <a:gd name="T6" fmla="*/ 1792 w 2664"/>
              <a:gd name="T7" fmla="*/ 953 h 2621"/>
              <a:gd name="T8" fmla="*/ 1757 w 2664"/>
              <a:gd name="T9" fmla="*/ 916 h 2621"/>
              <a:gd name="T10" fmla="*/ 1541 w 2664"/>
              <a:gd name="T11" fmla="*/ 878 h 2621"/>
              <a:gd name="T12" fmla="*/ 1476 w 2664"/>
              <a:gd name="T13" fmla="*/ 902 h 2621"/>
              <a:gd name="T14" fmla="*/ 1167 w 2664"/>
              <a:gd name="T15" fmla="*/ 908 h 2621"/>
              <a:gd name="T16" fmla="*/ 1082 w 2664"/>
              <a:gd name="T17" fmla="*/ 946 h 2621"/>
              <a:gd name="T18" fmla="*/ 1001 w 2664"/>
              <a:gd name="T19" fmla="*/ 1062 h 2621"/>
              <a:gd name="T20" fmla="*/ 999 w 2664"/>
              <a:gd name="T21" fmla="*/ 1163 h 2621"/>
              <a:gd name="T22" fmla="*/ 1057 w 2664"/>
              <a:gd name="T23" fmla="*/ 1262 h 2621"/>
              <a:gd name="T24" fmla="*/ 1241 w 2664"/>
              <a:gd name="T25" fmla="*/ 1345 h 2621"/>
              <a:gd name="T26" fmla="*/ 1142 w 2664"/>
              <a:gd name="T27" fmla="*/ 1172 h 2621"/>
              <a:gd name="T28" fmla="*/ 1116 w 2664"/>
              <a:gd name="T29" fmla="*/ 1105 h 2621"/>
              <a:gd name="T30" fmla="*/ 1145 w 2664"/>
              <a:gd name="T31" fmla="*/ 1053 h 2621"/>
              <a:gd name="T32" fmla="*/ 1208 w 2664"/>
              <a:gd name="T33" fmla="*/ 1026 h 2621"/>
              <a:gd name="T34" fmla="*/ 1482 w 2664"/>
              <a:gd name="T35" fmla="*/ 1068 h 2621"/>
              <a:gd name="T36" fmla="*/ 1739 w 2664"/>
              <a:gd name="T37" fmla="*/ 1059 h 2621"/>
              <a:gd name="T38" fmla="*/ 1784 w 2664"/>
              <a:gd name="T39" fmla="*/ 1028 h 2621"/>
              <a:gd name="T40" fmla="*/ 1591 w 2664"/>
              <a:gd name="T41" fmla="*/ 948 h 2621"/>
              <a:gd name="T42" fmla="*/ 1558 w 2664"/>
              <a:gd name="T43" fmla="*/ 923 h 2621"/>
              <a:gd name="T44" fmla="*/ 1529 w 2664"/>
              <a:gd name="T45" fmla="*/ 944 h 2621"/>
              <a:gd name="T46" fmla="*/ 1538 w 2664"/>
              <a:gd name="T47" fmla="*/ 980 h 2621"/>
              <a:gd name="T48" fmla="*/ 1573 w 2664"/>
              <a:gd name="T49" fmla="*/ 985 h 2621"/>
              <a:gd name="T50" fmla="*/ 1591 w 2664"/>
              <a:gd name="T51" fmla="*/ 948 h 2621"/>
              <a:gd name="T52" fmla="*/ 1272 w 2664"/>
              <a:gd name="T53" fmla="*/ 1758 h 2621"/>
              <a:gd name="T54" fmla="*/ 1290 w 2664"/>
              <a:gd name="T55" fmla="*/ 2245 h 2621"/>
              <a:gd name="T56" fmla="*/ 1340 w 2664"/>
              <a:gd name="T57" fmla="*/ 2263 h 2621"/>
              <a:gd name="T58" fmla="*/ 1394 w 2664"/>
              <a:gd name="T59" fmla="*/ 2214 h 2621"/>
              <a:gd name="T60" fmla="*/ 1485 w 2664"/>
              <a:gd name="T61" fmla="*/ 502 h 2621"/>
              <a:gd name="T62" fmla="*/ 1440 w 2664"/>
              <a:gd name="T63" fmla="*/ 409 h 2621"/>
              <a:gd name="T64" fmla="*/ 1348 w 2664"/>
              <a:gd name="T65" fmla="*/ 365 h 2621"/>
              <a:gd name="T66" fmla="*/ 1259 w 2664"/>
              <a:gd name="T67" fmla="*/ 383 h 2621"/>
              <a:gd name="T68" fmla="*/ 1191 w 2664"/>
              <a:gd name="T69" fmla="*/ 458 h 2621"/>
              <a:gd name="T70" fmla="*/ 1181 w 2664"/>
              <a:gd name="T71" fmla="*/ 541 h 2621"/>
              <a:gd name="T72" fmla="*/ 1211 w 2664"/>
              <a:gd name="T73" fmla="*/ 612 h 2621"/>
              <a:gd name="T74" fmla="*/ 1272 w 2664"/>
              <a:gd name="T75" fmla="*/ 659 h 2621"/>
              <a:gd name="T76" fmla="*/ 1423 w 2664"/>
              <a:gd name="T77" fmla="*/ 642 h 2621"/>
              <a:gd name="T78" fmla="*/ 1471 w 2664"/>
              <a:gd name="T79" fmla="*/ 584 h 2621"/>
              <a:gd name="T80" fmla="*/ 1486 w 2664"/>
              <a:gd name="T81" fmla="*/ 518 h 2621"/>
              <a:gd name="T82" fmla="*/ 1506 w 2664"/>
              <a:gd name="T83" fmla="*/ 2068 h 2621"/>
              <a:gd name="T84" fmla="*/ 1532 w 2664"/>
              <a:gd name="T85" fmla="*/ 2129 h 2621"/>
              <a:gd name="T86" fmla="*/ 1540 w 2664"/>
              <a:gd name="T87" fmla="*/ 2056 h 2621"/>
              <a:gd name="T88" fmla="*/ 1492 w 2664"/>
              <a:gd name="T89" fmla="*/ 1961 h 2621"/>
              <a:gd name="T90" fmla="*/ 1636 w 2664"/>
              <a:gd name="T91" fmla="*/ 1483 h 2621"/>
              <a:gd name="T92" fmla="*/ 1607 w 2664"/>
              <a:gd name="T93" fmla="*/ 1391 h 2621"/>
              <a:gd name="T94" fmla="*/ 1533 w 2664"/>
              <a:gd name="T95" fmla="*/ 1323 h 2621"/>
              <a:gd name="T96" fmla="*/ 1467 w 2664"/>
              <a:gd name="T97" fmla="*/ 1408 h 2621"/>
              <a:gd name="T98" fmla="*/ 1527 w 2664"/>
              <a:gd name="T99" fmla="*/ 1464 h 2621"/>
              <a:gd name="T100" fmla="*/ 1521 w 2664"/>
              <a:gd name="T101" fmla="*/ 1515 h 2621"/>
              <a:gd name="T102" fmla="*/ 1184 w 2664"/>
              <a:gd name="T103" fmla="*/ 1647 h 2621"/>
              <a:gd name="T104" fmla="*/ 1105 w 2664"/>
              <a:gd name="T105" fmla="*/ 1702 h 2621"/>
              <a:gd name="T106" fmla="*/ 1072 w 2664"/>
              <a:gd name="T107" fmla="*/ 1782 h 2621"/>
              <a:gd name="T108" fmla="*/ 1087 w 2664"/>
              <a:gd name="T109" fmla="*/ 1860 h 2621"/>
              <a:gd name="T110" fmla="*/ 1152 w 2664"/>
              <a:gd name="T111" fmla="*/ 1932 h 2621"/>
              <a:gd name="T112" fmla="*/ 1219 w 2664"/>
              <a:gd name="T113" fmla="*/ 1862 h 2621"/>
              <a:gd name="T114" fmla="*/ 1165 w 2664"/>
              <a:gd name="T115" fmla="*/ 1805 h 2621"/>
              <a:gd name="T116" fmla="*/ 1182 w 2664"/>
              <a:gd name="T117" fmla="*/ 1757 h 2621"/>
              <a:gd name="T118" fmla="*/ 1522 w 2664"/>
              <a:gd name="T119" fmla="*/ 1645 h 2621"/>
              <a:gd name="T120" fmla="*/ 1595 w 2664"/>
              <a:gd name="T121" fmla="*/ 1593 h 2621"/>
              <a:gd name="T122" fmla="*/ 1635 w 2664"/>
              <a:gd name="T123" fmla="*/ 1499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64" h="2621">
                <a:moveTo>
                  <a:pt x="2120" y="1310"/>
                </a:moveTo>
                <a:lnTo>
                  <a:pt x="2664" y="1625"/>
                </a:lnTo>
                <a:lnTo>
                  <a:pt x="2271" y="2306"/>
                </a:lnTo>
                <a:lnTo>
                  <a:pt x="1726" y="1993"/>
                </a:lnTo>
                <a:lnTo>
                  <a:pt x="1726" y="2621"/>
                </a:lnTo>
                <a:lnTo>
                  <a:pt x="938" y="2621"/>
                </a:lnTo>
                <a:lnTo>
                  <a:pt x="938" y="1993"/>
                </a:lnTo>
                <a:lnTo>
                  <a:pt x="394" y="2306"/>
                </a:lnTo>
                <a:lnTo>
                  <a:pt x="0" y="1625"/>
                </a:lnTo>
                <a:lnTo>
                  <a:pt x="545" y="1310"/>
                </a:lnTo>
                <a:lnTo>
                  <a:pt x="0" y="996"/>
                </a:lnTo>
                <a:lnTo>
                  <a:pt x="394" y="315"/>
                </a:lnTo>
                <a:lnTo>
                  <a:pt x="938" y="629"/>
                </a:lnTo>
                <a:lnTo>
                  <a:pt x="938" y="0"/>
                </a:lnTo>
                <a:lnTo>
                  <a:pt x="1726" y="0"/>
                </a:lnTo>
                <a:lnTo>
                  <a:pt x="1726" y="629"/>
                </a:lnTo>
                <a:lnTo>
                  <a:pt x="2271" y="315"/>
                </a:lnTo>
                <a:lnTo>
                  <a:pt x="2664" y="996"/>
                </a:lnTo>
                <a:lnTo>
                  <a:pt x="2120" y="1310"/>
                </a:lnTo>
                <a:close/>
                <a:moveTo>
                  <a:pt x="1797" y="997"/>
                </a:moveTo>
                <a:lnTo>
                  <a:pt x="1797" y="997"/>
                </a:lnTo>
                <a:lnTo>
                  <a:pt x="1798" y="990"/>
                </a:lnTo>
                <a:lnTo>
                  <a:pt x="1798" y="990"/>
                </a:lnTo>
                <a:lnTo>
                  <a:pt x="1799" y="983"/>
                </a:lnTo>
                <a:lnTo>
                  <a:pt x="1798" y="974"/>
                </a:lnTo>
                <a:lnTo>
                  <a:pt x="1797" y="967"/>
                </a:lnTo>
                <a:lnTo>
                  <a:pt x="1795" y="960"/>
                </a:lnTo>
                <a:lnTo>
                  <a:pt x="1792" y="953"/>
                </a:lnTo>
                <a:lnTo>
                  <a:pt x="1789" y="946"/>
                </a:lnTo>
                <a:lnTo>
                  <a:pt x="1785" y="940"/>
                </a:lnTo>
                <a:lnTo>
                  <a:pt x="1780" y="934"/>
                </a:lnTo>
                <a:lnTo>
                  <a:pt x="1775" y="929"/>
                </a:lnTo>
                <a:lnTo>
                  <a:pt x="1769" y="924"/>
                </a:lnTo>
                <a:lnTo>
                  <a:pt x="1763" y="920"/>
                </a:lnTo>
                <a:lnTo>
                  <a:pt x="1757" y="916"/>
                </a:lnTo>
                <a:lnTo>
                  <a:pt x="1750" y="913"/>
                </a:lnTo>
                <a:lnTo>
                  <a:pt x="1743" y="910"/>
                </a:lnTo>
                <a:lnTo>
                  <a:pt x="1736" y="908"/>
                </a:lnTo>
                <a:lnTo>
                  <a:pt x="1728" y="907"/>
                </a:lnTo>
                <a:lnTo>
                  <a:pt x="1552" y="878"/>
                </a:lnTo>
                <a:lnTo>
                  <a:pt x="1552" y="878"/>
                </a:lnTo>
                <a:lnTo>
                  <a:pt x="1541" y="878"/>
                </a:lnTo>
                <a:lnTo>
                  <a:pt x="1531" y="878"/>
                </a:lnTo>
                <a:lnTo>
                  <a:pt x="1521" y="880"/>
                </a:lnTo>
                <a:lnTo>
                  <a:pt x="1510" y="883"/>
                </a:lnTo>
                <a:lnTo>
                  <a:pt x="1501" y="886"/>
                </a:lnTo>
                <a:lnTo>
                  <a:pt x="1492" y="891"/>
                </a:lnTo>
                <a:lnTo>
                  <a:pt x="1483" y="896"/>
                </a:lnTo>
                <a:lnTo>
                  <a:pt x="1476" y="902"/>
                </a:lnTo>
                <a:lnTo>
                  <a:pt x="1476" y="902"/>
                </a:lnTo>
                <a:lnTo>
                  <a:pt x="1221" y="902"/>
                </a:lnTo>
                <a:lnTo>
                  <a:pt x="1221" y="902"/>
                </a:lnTo>
                <a:lnTo>
                  <a:pt x="1207" y="903"/>
                </a:lnTo>
                <a:lnTo>
                  <a:pt x="1194" y="904"/>
                </a:lnTo>
                <a:lnTo>
                  <a:pt x="1181" y="905"/>
                </a:lnTo>
                <a:lnTo>
                  <a:pt x="1167" y="908"/>
                </a:lnTo>
                <a:lnTo>
                  <a:pt x="1155" y="912"/>
                </a:lnTo>
                <a:lnTo>
                  <a:pt x="1144" y="915"/>
                </a:lnTo>
                <a:lnTo>
                  <a:pt x="1133" y="919"/>
                </a:lnTo>
                <a:lnTo>
                  <a:pt x="1122" y="924"/>
                </a:lnTo>
                <a:lnTo>
                  <a:pt x="1111" y="929"/>
                </a:lnTo>
                <a:lnTo>
                  <a:pt x="1101" y="934"/>
                </a:lnTo>
                <a:lnTo>
                  <a:pt x="1082" y="946"/>
                </a:lnTo>
                <a:lnTo>
                  <a:pt x="1065" y="960"/>
                </a:lnTo>
                <a:lnTo>
                  <a:pt x="1050" y="975"/>
                </a:lnTo>
                <a:lnTo>
                  <a:pt x="1036" y="992"/>
                </a:lnTo>
                <a:lnTo>
                  <a:pt x="1025" y="1009"/>
                </a:lnTo>
                <a:lnTo>
                  <a:pt x="1015" y="1026"/>
                </a:lnTo>
                <a:lnTo>
                  <a:pt x="1007" y="1043"/>
                </a:lnTo>
                <a:lnTo>
                  <a:pt x="1001" y="1062"/>
                </a:lnTo>
                <a:lnTo>
                  <a:pt x="996" y="1080"/>
                </a:lnTo>
                <a:lnTo>
                  <a:pt x="994" y="1097"/>
                </a:lnTo>
                <a:lnTo>
                  <a:pt x="993" y="1115"/>
                </a:lnTo>
                <a:lnTo>
                  <a:pt x="993" y="1115"/>
                </a:lnTo>
                <a:lnTo>
                  <a:pt x="994" y="1131"/>
                </a:lnTo>
                <a:lnTo>
                  <a:pt x="996" y="1147"/>
                </a:lnTo>
                <a:lnTo>
                  <a:pt x="999" y="1163"/>
                </a:lnTo>
                <a:lnTo>
                  <a:pt x="1004" y="1179"/>
                </a:lnTo>
                <a:lnTo>
                  <a:pt x="1010" y="1195"/>
                </a:lnTo>
                <a:lnTo>
                  <a:pt x="1017" y="1209"/>
                </a:lnTo>
                <a:lnTo>
                  <a:pt x="1025" y="1223"/>
                </a:lnTo>
                <a:lnTo>
                  <a:pt x="1034" y="1236"/>
                </a:lnTo>
                <a:lnTo>
                  <a:pt x="1046" y="1250"/>
                </a:lnTo>
                <a:lnTo>
                  <a:pt x="1057" y="1262"/>
                </a:lnTo>
                <a:lnTo>
                  <a:pt x="1069" y="1273"/>
                </a:lnTo>
                <a:lnTo>
                  <a:pt x="1083" y="1283"/>
                </a:lnTo>
                <a:lnTo>
                  <a:pt x="1097" y="1292"/>
                </a:lnTo>
                <a:lnTo>
                  <a:pt x="1113" y="1300"/>
                </a:lnTo>
                <a:lnTo>
                  <a:pt x="1128" y="1307"/>
                </a:lnTo>
                <a:lnTo>
                  <a:pt x="1145" y="1313"/>
                </a:lnTo>
                <a:lnTo>
                  <a:pt x="1241" y="1345"/>
                </a:lnTo>
                <a:lnTo>
                  <a:pt x="1241" y="1216"/>
                </a:lnTo>
                <a:lnTo>
                  <a:pt x="1183" y="1197"/>
                </a:lnTo>
                <a:lnTo>
                  <a:pt x="1183" y="1197"/>
                </a:lnTo>
                <a:lnTo>
                  <a:pt x="1174" y="1194"/>
                </a:lnTo>
                <a:lnTo>
                  <a:pt x="1167" y="1191"/>
                </a:lnTo>
                <a:lnTo>
                  <a:pt x="1153" y="1183"/>
                </a:lnTo>
                <a:lnTo>
                  <a:pt x="1142" y="1172"/>
                </a:lnTo>
                <a:lnTo>
                  <a:pt x="1132" y="1162"/>
                </a:lnTo>
                <a:lnTo>
                  <a:pt x="1125" y="1151"/>
                </a:lnTo>
                <a:lnTo>
                  <a:pt x="1120" y="1139"/>
                </a:lnTo>
                <a:lnTo>
                  <a:pt x="1117" y="1127"/>
                </a:lnTo>
                <a:lnTo>
                  <a:pt x="1116" y="1115"/>
                </a:lnTo>
                <a:lnTo>
                  <a:pt x="1116" y="1115"/>
                </a:lnTo>
                <a:lnTo>
                  <a:pt x="1116" y="1105"/>
                </a:lnTo>
                <a:lnTo>
                  <a:pt x="1118" y="1096"/>
                </a:lnTo>
                <a:lnTo>
                  <a:pt x="1120" y="1088"/>
                </a:lnTo>
                <a:lnTo>
                  <a:pt x="1124" y="1080"/>
                </a:lnTo>
                <a:lnTo>
                  <a:pt x="1128" y="1073"/>
                </a:lnTo>
                <a:lnTo>
                  <a:pt x="1133" y="1066"/>
                </a:lnTo>
                <a:lnTo>
                  <a:pt x="1139" y="1059"/>
                </a:lnTo>
                <a:lnTo>
                  <a:pt x="1145" y="1053"/>
                </a:lnTo>
                <a:lnTo>
                  <a:pt x="1152" y="1047"/>
                </a:lnTo>
                <a:lnTo>
                  <a:pt x="1160" y="1041"/>
                </a:lnTo>
                <a:lnTo>
                  <a:pt x="1169" y="1036"/>
                </a:lnTo>
                <a:lnTo>
                  <a:pt x="1179" y="1033"/>
                </a:lnTo>
                <a:lnTo>
                  <a:pt x="1188" y="1030"/>
                </a:lnTo>
                <a:lnTo>
                  <a:pt x="1198" y="1027"/>
                </a:lnTo>
                <a:lnTo>
                  <a:pt x="1208" y="1026"/>
                </a:lnTo>
                <a:lnTo>
                  <a:pt x="1219" y="1025"/>
                </a:lnTo>
                <a:lnTo>
                  <a:pt x="1448" y="1025"/>
                </a:lnTo>
                <a:lnTo>
                  <a:pt x="1448" y="1025"/>
                </a:lnTo>
                <a:lnTo>
                  <a:pt x="1455" y="1037"/>
                </a:lnTo>
                <a:lnTo>
                  <a:pt x="1462" y="1049"/>
                </a:lnTo>
                <a:lnTo>
                  <a:pt x="1472" y="1059"/>
                </a:lnTo>
                <a:lnTo>
                  <a:pt x="1482" y="1068"/>
                </a:lnTo>
                <a:lnTo>
                  <a:pt x="1494" y="1075"/>
                </a:lnTo>
                <a:lnTo>
                  <a:pt x="1506" y="1081"/>
                </a:lnTo>
                <a:lnTo>
                  <a:pt x="1521" y="1085"/>
                </a:lnTo>
                <a:lnTo>
                  <a:pt x="1535" y="1087"/>
                </a:lnTo>
                <a:lnTo>
                  <a:pt x="1535" y="1087"/>
                </a:lnTo>
                <a:lnTo>
                  <a:pt x="1634" y="1074"/>
                </a:lnTo>
                <a:lnTo>
                  <a:pt x="1739" y="1059"/>
                </a:lnTo>
                <a:lnTo>
                  <a:pt x="1739" y="1059"/>
                </a:lnTo>
                <a:lnTo>
                  <a:pt x="1748" y="1056"/>
                </a:lnTo>
                <a:lnTo>
                  <a:pt x="1756" y="1053"/>
                </a:lnTo>
                <a:lnTo>
                  <a:pt x="1764" y="1048"/>
                </a:lnTo>
                <a:lnTo>
                  <a:pt x="1771" y="1042"/>
                </a:lnTo>
                <a:lnTo>
                  <a:pt x="1778" y="1035"/>
                </a:lnTo>
                <a:lnTo>
                  <a:pt x="1784" y="1028"/>
                </a:lnTo>
                <a:lnTo>
                  <a:pt x="1789" y="1021"/>
                </a:lnTo>
                <a:lnTo>
                  <a:pt x="1793" y="1012"/>
                </a:lnTo>
                <a:lnTo>
                  <a:pt x="1857" y="1012"/>
                </a:lnTo>
                <a:lnTo>
                  <a:pt x="1857" y="997"/>
                </a:lnTo>
                <a:lnTo>
                  <a:pt x="1797" y="997"/>
                </a:lnTo>
                <a:close/>
                <a:moveTo>
                  <a:pt x="1591" y="948"/>
                </a:moveTo>
                <a:lnTo>
                  <a:pt x="1591" y="948"/>
                </a:lnTo>
                <a:lnTo>
                  <a:pt x="1589" y="942"/>
                </a:lnTo>
                <a:lnTo>
                  <a:pt x="1586" y="936"/>
                </a:lnTo>
                <a:lnTo>
                  <a:pt x="1581" y="932"/>
                </a:lnTo>
                <a:lnTo>
                  <a:pt x="1575" y="928"/>
                </a:lnTo>
                <a:lnTo>
                  <a:pt x="1570" y="925"/>
                </a:lnTo>
                <a:lnTo>
                  <a:pt x="1564" y="924"/>
                </a:lnTo>
                <a:lnTo>
                  <a:pt x="1558" y="923"/>
                </a:lnTo>
                <a:lnTo>
                  <a:pt x="1551" y="924"/>
                </a:lnTo>
                <a:lnTo>
                  <a:pt x="1551" y="924"/>
                </a:lnTo>
                <a:lnTo>
                  <a:pt x="1545" y="927"/>
                </a:lnTo>
                <a:lnTo>
                  <a:pt x="1540" y="930"/>
                </a:lnTo>
                <a:lnTo>
                  <a:pt x="1535" y="934"/>
                </a:lnTo>
                <a:lnTo>
                  <a:pt x="1532" y="939"/>
                </a:lnTo>
                <a:lnTo>
                  <a:pt x="1529" y="944"/>
                </a:lnTo>
                <a:lnTo>
                  <a:pt x="1527" y="950"/>
                </a:lnTo>
                <a:lnTo>
                  <a:pt x="1527" y="957"/>
                </a:lnTo>
                <a:lnTo>
                  <a:pt x="1528" y="963"/>
                </a:lnTo>
                <a:lnTo>
                  <a:pt x="1528" y="963"/>
                </a:lnTo>
                <a:lnTo>
                  <a:pt x="1530" y="969"/>
                </a:lnTo>
                <a:lnTo>
                  <a:pt x="1533" y="975"/>
                </a:lnTo>
                <a:lnTo>
                  <a:pt x="1538" y="980"/>
                </a:lnTo>
                <a:lnTo>
                  <a:pt x="1543" y="984"/>
                </a:lnTo>
                <a:lnTo>
                  <a:pt x="1548" y="986"/>
                </a:lnTo>
                <a:lnTo>
                  <a:pt x="1554" y="988"/>
                </a:lnTo>
                <a:lnTo>
                  <a:pt x="1560" y="988"/>
                </a:lnTo>
                <a:lnTo>
                  <a:pt x="1567" y="987"/>
                </a:lnTo>
                <a:lnTo>
                  <a:pt x="1567" y="987"/>
                </a:lnTo>
                <a:lnTo>
                  <a:pt x="1573" y="985"/>
                </a:lnTo>
                <a:lnTo>
                  <a:pt x="1578" y="982"/>
                </a:lnTo>
                <a:lnTo>
                  <a:pt x="1584" y="977"/>
                </a:lnTo>
                <a:lnTo>
                  <a:pt x="1587" y="972"/>
                </a:lnTo>
                <a:lnTo>
                  <a:pt x="1590" y="966"/>
                </a:lnTo>
                <a:lnTo>
                  <a:pt x="1592" y="960"/>
                </a:lnTo>
                <a:lnTo>
                  <a:pt x="1592" y="954"/>
                </a:lnTo>
                <a:lnTo>
                  <a:pt x="1591" y="948"/>
                </a:lnTo>
                <a:lnTo>
                  <a:pt x="1591" y="948"/>
                </a:lnTo>
                <a:close/>
                <a:moveTo>
                  <a:pt x="1395" y="1537"/>
                </a:moveTo>
                <a:lnTo>
                  <a:pt x="1395" y="1056"/>
                </a:lnTo>
                <a:lnTo>
                  <a:pt x="1272" y="1056"/>
                </a:lnTo>
                <a:lnTo>
                  <a:pt x="1272" y="1577"/>
                </a:lnTo>
                <a:lnTo>
                  <a:pt x="1395" y="1537"/>
                </a:lnTo>
                <a:close/>
                <a:moveTo>
                  <a:pt x="1272" y="1758"/>
                </a:moveTo>
                <a:lnTo>
                  <a:pt x="1272" y="2202"/>
                </a:lnTo>
                <a:lnTo>
                  <a:pt x="1272" y="2202"/>
                </a:lnTo>
                <a:lnTo>
                  <a:pt x="1272" y="2208"/>
                </a:lnTo>
                <a:lnTo>
                  <a:pt x="1273" y="2214"/>
                </a:lnTo>
                <a:lnTo>
                  <a:pt x="1277" y="2225"/>
                </a:lnTo>
                <a:lnTo>
                  <a:pt x="1282" y="2236"/>
                </a:lnTo>
                <a:lnTo>
                  <a:pt x="1290" y="2245"/>
                </a:lnTo>
                <a:lnTo>
                  <a:pt x="1299" y="2252"/>
                </a:lnTo>
                <a:lnTo>
                  <a:pt x="1309" y="2257"/>
                </a:lnTo>
                <a:lnTo>
                  <a:pt x="1321" y="2262"/>
                </a:lnTo>
                <a:lnTo>
                  <a:pt x="1327" y="2263"/>
                </a:lnTo>
                <a:lnTo>
                  <a:pt x="1333" y="2263"/>
                </a:lnTo>
                <a:lnTo>
                  <a:pt x="1333" y="2263"/>
                </a:lnTo>
                <a:lnTo>
                  <a:pt x="1340" y="2263"/>
                </a:lnTo>
                <a:lnTo>
                  <a:pt x="1346" y="2262"/>
                </a:lnTo>
                <a:lnTo>
                  <a:pt x="1357" y="2257"/>
                </a:lnTo>
                <a:lnTo>
                  <a:pt x="1367" y="2252"/>
                </a:lnTo>
                <a:lnTo>
                  <a:pt x="1376" y="2245"/>
                </a:lnTo>
                <a:lnTo>
                  <a:pt x="1385" y="2236"/>
                </a:lnTo>
                <a:lnTo>
                  <a:pt x="1390" y="2225"/>
                </a:lnTo>
                <a:lnTo>
                  <a:pt x="1394" y="2214"/>
                </a:lnTo>
                <a:lnTo>
                  <a:pt x="1395" y="2208"/>
                </a:lnTo>
                <a:lnTo>
                  <a:pt x="1395" y="2202"/>
                </a:lnTo>
                <a:lnTo>
                  <a:pt x="1395" y="1725"/>
                </a:lnTo>
                <a:lnTo>
                  <a:pt x="1272" y="1758"/>
                </a:lnTo>
                <a:close/>
                <a:moveTo>
                  <a:pt x="1486" y="518"/>
                </a:moveTo>
                <a:lnTo>
                  <a:pt x="1486" y="518"/>
                </a:lnTo>
                <a:lnTo>
                  <a:pt x="1485" y="502"/>
                </a:lnTo>
                <a:lnTo>
                  <a:pt x="1483" y="487"/>
                </a:lnTo>
                <a:lnTo>
                  <a:pt x="1479" y="472"/>
                </a:lnTo>
                <a:lnTo>
                  <a:pt x="1474" y="458"/>
                </a:lnTo>
                <a:lnTo>
                  <a:pt x="1467" y="445"/>
                </a:lnTo>
                <a:lnTo>
                  <a:pt x="1460" y="432"/>
                </a:lnTo>
                <a:lnTo>
                  <a:pt x="1451" y="420"/>
                </a:lnTo>
                <a:lnTo>
                  <a:pt x="1440" y="409"/>
                </a:lnTo>
                <a:lnTo>
                  <a:pt x="1430" y="400"/>
                </a:lnTo>
                <a:lnTo>
                  <a:pt x="1418" y="391"/>
                </a:lnTo>
                <a:lnTo>
                  <a:pt x="1406" y="383"/>
                </a:lnTo>
                <a:lnTo>
                  <a:pt x="1392" y="377"/>
                </a:lnTo>
                <a:lnTo>
                  <a:pt x="1377" y="372"/>
                </a:lnTo>
                <a:lnTo>
                  <a:pt x="1363" y="367"/>
                </a:lnTo>
                <a:lnTo>
                  <a:pt x="1348" y="365"/>
                </a:lnTo>
                <a:lnTo>
                  <a:pt x="1333" y="364"/>
                </a:lnTo>
                <a:lnTo>
                  <a:pt x="1333" y="364"/>
                </a:lnTo>
                <a:lnTo>
                  <a:pt x="1317" y="365"/>
                </a:lnTo>
                <a:lnTo>
                  <a:pt x="1301" y="367"/>
                </a:lnTo>
                <a:lnTo>
                  <a:pt x="1287" y="372"/>
                </a:lnTo>
                <a:lnTo>
                  <a:pt x="1273" y="377"/>
                </a:lnTo>
                <a:lnTo>
                  <a:pt x="1259" y="383"/>
                </a:lnTo>
                <a:lnTo>
                  <a:pt x="1247" y="391"/>
                </a:lnTo>
                <a:lnTo>
                  <a:pt x="1234" y="400"/>
                </a:lnTo>
                <a:lnTo>
                  <a:pt x="1224" y="409"/>
                </a:lnTo>
                <a:lnTo>
                  <a:pt x="1214" y="420"/>
                </a:lnTo>
                <a:lnTo>
                  <a:pt x="1205" y="432"/>
                </a:lnTo>
                <a:lnTo>
                  <a:pt x="1198" y="445"/>
                </a:lnTo>
                <a:lnTo>
                  <a:pt x="1191" y="458"/>
                </a:lnTo>
                <a:lnTo>
                  <a:pt x="1186" y="472"/>
                </a:lnTo>
                <a:lnTo>
                  <a:pt x="1182" y="487"/>
                </a:lnTo>
                <a:lnTo>
                  <a:pt x="1180" y="502"/>
                </a:lnTo>
                <a:lnTo>
                  <a:pt x="1179" y="518"/>
                </a:lnTo>
                <a:lnTo>
                  <a:pt x="1179" y="518"/>
                </a:lnTo>
                <a:lnTo>
                  <a:pt x="1180" y="530"/>
                </a:lnTo>
                <a:lnTo>
                  <a:pt x="1181" y="541"/>
                </a:lnTo>
                <a:lnTo>
                  <a:pt x="1183" y="552"/>
                </a:lnTo>
                <a:lnTo>
                  <a:pt x="1186" y="563"/>
                </a:lnTo>
                <a:lnTo>
                  <a:pt x="1190" y="574"/>
                </a:lnTo>
                <a:lnTo>
                  <a:pt x="1194" y="585"/>
                </a:lnTo>
                <a:lnTo>
                  <a:pt x="1199" y="594"/>
                </a:lnTo>
                <a:lnTo>
                  <a:pt x="1205" y="603"/>
                </a:lnTo>
                <a:lnTo>
                  <a:pt x="1211" y="612"/>
                </a:lnTo>
                <a:lnTo>
                  <a:pt x="1218" y="621"/>
                </a:lnTo>
                <a:lnTo>
                  <a:pt x="1226" y="628"/>
                </a:lnTo>
                <a:lnTo>
                  <a:pt x="1234" y="636"/>
                </a:lnTo>
                <a:lnTo>
                  <a:pt x="1243" y="643"/>
                </a:lnTo>
                <a:lnTo>
                  <a:pt x="1253" y="649"/>
                </a:lnTo>
                <a:lnTo>
                  <a:pt x="1262" y="655"/>
                </a:lnTo>
                <a:lnTo>
                  <a:pt x="1272" y="659"/>
                </a:lnTo>
                <a:lnTo>
                  <a:pt x="1272" y="872"/>
                </a:lnTo>
                <a:lnTo>
                  <a:pt x="1395" y="872"/>
                </a:lnTo>
                <a:lnTo>
                  <a:pt x="1395" y="658"/>
                </a:lnTo>
                <a:lnTo>
                  <a:pt x="1395" y="658"/>
                </a:lnTo>
                <a:lnTo>
                  <a:pt x="1405" y="654"/>
                </a:lnTo>
                <a:lnTo>
                  <a:pt x="1414" y="648"/>
                </a:lnTo>
                <a:lnTo>
                  <a:pt x="1423" y="642"/>
                </a:lnTo>
                <a:lnTo>
                  <a:pt x="1431" y="634"/>
                </a:lnTo>
                <a:lnTo>
                  <a:pt x="1439" y="627"/>
                </a:lnTo>
                <a:lnTo>
                  <a:pt x="1448" y="620"/>
                </a:lnTo>
                <a:lnTo>
                  <a:pt x="1454" y="611"/>
                </a:lnTo>
                <a:lnTo>
                  <a:pt x="1461" y="603"/>
                </a:lnTo>
                <a:lnTo>
                  <a:pt x="1466" y="593"/>
                </a:lnTo>
                <a:lnTo>
                  <a:pt x="1471" y="584"/>
                </a:lnTo>
                <a:lnTo>
                  <a:pt x="1476" y="574"/>
                </a:lnTo>
                <a:lnTo>
                  <a:pt x="1479" y="563"/>
                </a:lnTo>
                <a:lnTo>
                  <a:pt x="1482" y="552"/>
                </a:lnTo>
                <a:lnTo>
                  <a:pt x="1484" y="541"/>
                </a:lnTo>
                <a:lnTo>
                  <a:pt x="1485" y="530"/>
                </a:lnTo>
                <a:lnTo>
                  <a:pt x="1486" y="518"/>
                </a:lnTo>
                <a:lnTo>
                  <a:pt x="1486" y="518"/>
                </a:lnTo>
                <a:close/>
                <a:moveTo>
                  <a:pt x="1452" y="2027"/>
                </a:moveTo>
                <a:lnTo>
                  <a:pt x="1452" y="2027"/>
                </a:lnTo>
                <a:lnTo>
                  <a:pt x="1466" y="2034"/>
                </a:lnTo>
                <a:lnTo>
                  <a:pt x="1479" y="2042"/>
                </a:lnTo>
                <a:lnTo>
                  <a:pt x="1489" y="2050"/>
                </a:lnTo>
                <a:lnTo>
                  <a:pt x="1498" y="2059"/>
                </a:lnTo>
                <a:lnTo>
                  <a:pt x="1506" y="2068"/>
                </a:lnTo>
                <a:lnTo>
                  <a:pt x="1512" y="2076"/>
                </a:lnTo>
                <a:lnTo>
                  <a:pt x="1518" y="2085"/>
                </a:lnTo>
                <a:lnTo>
                  <a:pt x="1522" y="2093"/>
                </a:lnTo>
                <a:lnTo>
                  <a:pt x="1526" y="2101"/>
                </a:lnTo>
                <a:lnTo>
                  <a:pt x="1528" y="2108"/>
                </a:lnTo>
                <a:lnTo>
                  <a:pt x="1531" y="2120"/>
                </a:lnTo>
                <a:lnTo>
                  <a:pt x="1532" y="2129"/>
                </a:lnTo>
                <a:lnTo>
                  <a:pt x="1532" y="2132"/>
                </a:lnTo>
                <a:lnTo>
                  <a:pt x="1532" y="2132"/>
                </a:lnTo>
                <a:lnTo>
                  <a:pt x="1536" y="2116"/>
                </a:lnTo>
                <a:lnTo>
                  <a:pt x="1539" y="2102"/>
                </a:lnTo>
                <a:lnTo>
                  <a:pt x="1541" y="2087"/>
                </a:lnTo>
                <a:lnTo>
                  <a:pt x="1541" y="2072"/>
                </a:lnTo>
                <a:lnTo>
                  <a:pt x="1540" y="2056"/>
                </a:lnTo>
                <a:lnTo>
                  <a:pt x="1538" y="2042"/>
                </a:lnTo>
                <a:lnTo>
                  <a:pt x="1535" y="2027"/>
                </a:lnTo>
                <a:lnTo>
                  <a:pt x="1530" y="2013"/>
                </a:lnTo>
                <a:lnTo>
                  <a:pt x="1523" y="2000"/>
                </a:lnTo>
                <a:lnTo>
                  <a:pt x="1515" y="1985"/>
                </a:lnTo>
                <a:lnTo>
                  <a:pt x="1504" y="1973"/>
                </a:lnTo>
                <a:lnTo>
                  <a:pt x="1492" y="1961"/>
                </a:lnTo>
                <a:lnTo>
                  <a:pt x="1479" y="1949"/>
                </a:lnTo>
                <a:lnTo>
                  <a:pt x="1463" y="1938"/>
                </a:lnTo>
                <a:lnTo>
                  <a:pt x="1445" y="1928"/>
                </a:lnTo>
                <a:lnTo>
                  <a:pt x="1425" y="1918"/>
                </a:lnTo>
                <a:lnTo>
                  <a:pt x="1425" y="2019"/>
                </a:lnTo>
                <a:lnTo>
                  <a:pt x="1452" y="2027"/>
                </a:lnTo>
                <a:close/>
                <a:moveTo>
                  <a:pt x="1636" y="1483"/>
                </a:moveTo>
                <a:lnTo>
                  <a:pt x="1636" y="1483"/>
                </a:lnTo>
                <a:lnTo>
                  <a:pt x="1635" y="1465"/>
                </a:lnTo>
                <a:lnTo>
                  <a:pt x="1633" y="1448"/>
                </a:lnTo>
                <a:lnTo>
                  <a:pt x="1628" y="1433"/>
                </a:lnTo>
                <a:lnTo>
                  <a:pt x="1623" y="1418"/>
                </a:lnTo>
                <a:lnTo>
                  <a:pt x="1616" y="1404"/>
                </a:lnTo>
                <a:lnTo>
                  <a:pt x="1607" y="1391"/>
                </a:lnTo>
                <a:lnTo>
                  <a:pt x="1598" y="1378"/>
                </a:lnTo>
                <a:lnTo>
                  <a:pt x="1589" y="1366"/>
                </a:lnTo>
                <a:lnTo>
                  <a:pt x="1577" y="1356"/>
                </a:lnTo>
                <a:lnTo>
                  <a:pt x="1566" y="1346"/>
                </a:lnTo>
                <a:lnTo>
                  <a:pt x="1555" y="1337"/>
                </a:lnTo>
                <a:lnTo>
                  <a:pt x="1544" y="1330"/>
                </a:lnTo>
                <a:lnTo>
                  <a:pt x="1533" y="1323"/>
                </a:lnTo>
                <a:lnTo>
                  <a:pt x="1521" y="1317"/>
                </a:lnTo>
                <a:lnTo>
                  <a:pt x="1510" y="1311"/>
                </a:lnTo>
                <a:lnTo>
                  <a:pt x="1500" y="1308"/>
                </a:lnTo>
                <a:lnTo>
                  <a:pt x="1425" y="1284"/>
                </a:lnTo>
                <a:lnTo>
                  <a:pt x="1425" y="1395"/>
                </a:lnTo>
                <a:lnTo>
                  <a:pt x="1467" y="1408"/>
                </a:lnTo>
                <a:lnTo>
                  <a:pt x="1467" y="1408"/>
                </a:lnTo>
                <a:lnTo>
                  <a:pt x="1479" y="1413"/>
                </a:lnTo>
                <a:lnTo>
                  <a:pt x="1491" y="1419"/>
                </a:lnTo>
                <a:lnTo>
                  <a:pt x="1501" y="1427"/>
                </a:lnTo>
                <a:lnTo>
                  <a:pt x="1510" y="1436"/>
                </a:lnTo>
                <a:lnTo>
                  <a:pt x="1519" y="1446"/>
                </a:lnTo>
                <a:lnTo>
                  <a:pt x="1525" y="1458"/>
                </a:lnTo>
                <a:lnTo>
                  <a:pt x="1527" y="1464"/>
                </a:lnTo>
                <a:lnTo>
                  <a:pt x="1528" y="1471"/>
                </a:lnTo>
                <a:lnTo>
                  <a:pt x="1529" y="1477"/>
                </a:lnTo>
                <a:lnTo>
                  <a:pt x="1530" y="1484"/>
                </a:lnTo>
                <a:lnTo>
                  <a:pt x="1530" y="1484"/>
                </a:lnTo>
                <a:lnTo>
                  <a:pt x="1529" y="1496"/>
                </a:lnTo>
                <a:lnTo>
                  <a:pt x="1526" y="1506"/>
                </a:lnTo>
                <a:lnTo>
                  <a:pt x="1521" y="1515"/>
                </a:lnTo>
                <a:lnTo>
                  <a:pt x="1515" y="1525"/>
                </a:lnTo>
                <a:lnTo>
                  <a:pt x="1507" y="1533"/>
                </a:lnTo>
                <a:lnTo>
                  <a:pt x="1498" y="1540"/>
                </a:lnTo>
                <a:lnTo>
                  <a:pt x="1489" y="1545"/>
                </a:lnTo>
                <a:lnTo>
                  <a:pt x="1478" y="1549"/>
                </a:lnTo>
                <a:lnTo>
                  <a:pt x="1184" y="1647"/>
                </a:lnTo>
                <a:lnTo>
                  <a:pt x="1184" y="1647"/>
                </a:lnTo>
                <a:lnTo>
                  <a:pt x="1169" y="1654"/>
                </a:lnTo>
                <a:lnTo>
                  <a:pt x="1155" y="1660"/>
                </a:lnTo>
                <a:lnTo>
                  <a:pt x="1143" y="1667"/>
                </a:lnTo>
                <a:lnTo>
                  <a:pt x="1133" y="1675"/>
                </a:lnTo>
                <a:lnTo>
                  <a:pt x="1123" y="1684"/>
                </a:lnTo>
                <a:lnTo>
                  <a:pt x="1114" y="1693"/>
                </a:lnTo>
                <a:lnTo>
                  <a:pt x="1105" y="1702"/>
                </a:lnTo>
                <a:lnTo>
                  <a:pt x="1098" y="1711"/>
                </a:lnTo>
                <a:lnTo>
                  <a:pt x="1092" y="1722"/>
                </a:lnTo>
                <a:lnTo>
                  <a:pt x="1087" y="1731"/>
                </a:lnTo>
                <a:lnTo>
                  <a:pt x="1083" y="1741"/>
                </a:lnTo>
                <a:lnTo>
                  <a:pt x="1079" y="1750"/>
                </a:lnTo>
                <a:lnTo>
                  <a:pt x="1074" y="1767"/>
                </a:lnTo>
                <a:lnTo>
                  <a:pt x="1072" y="1782"/>
                </a:lnTo>
                <a:lnTo>
                  <a:pt x="1072" y="1782"/>
                </a:lnTo>
                <a:lnTo>
                  <a:pt x="1071" y="1796"/>
                </a:lnTo>
                <a:lnTo>
                  <a:pt x="1072" y="1809"/>
                </a:lnTo>
                <a:lnTo>
                  <a:pt x="1074" y="1822"/>
                </a:lnTo>
                <a:lnTo>
                  <a:pt x="1077" y="1834"/>
                </a:lnTo>
                <a:lnTo>
                  <a:pt x="1082" y="1847"/>
                </a:lnTo>
                <a:lnTo>
                  <a:pt x="1087" y="1860"/>
                </a:lnTo>
                <a:lnTo>
                  <a:pt x="1093" y="1872"/>
                </a:lnTo>
                <a:lnTo>
                  <a:pt x="1101" y="1883"/>
                </a:lnTo>
                <a:lnTo>
                  <a:pt x="1109" y="1894"/>
                </a:lnTo>
                <a:lnTo>
                  <a:pt x="1119" y="1904"/>
                </a:lnTo>
                <a:lnTo>
                  <a:pt x="1129" y="1914"/>
                </a:lnTo>
                <a:lnTo>
                  <a:pt x="1140" y="1924"/>
                </a:lnTo>
                <a:lnTo>
                  <a:pt x="1152" y="1932"/>
                </a:lnTo>
                <a:lnTo>
                  <a:pt x="1164" y="1939"/>
                </a:lnTo>
                <a:lnTo>
                  <a:pt x="1176" y="1945"/>
                </a:lnTo>
                <a:lnTo>
                  <a:pt x="1191" y="1950"/>
                </a:lnTo>
                <a:lnTo>
                  <a:pt x="1241" y="1966"/>
                </a:lnTo>
                <a:lnTo>
                  <a:pt x="1241" y="1869"/>
                </a:lnTo>
                <a:lnTo>
                  <a:pt x="1219" y="1862"/>
                </a:lnTo>
                <a:lnTo>
                  <a:pt x="1219" y="1862"/>
                </a:lnTo>
                <a:lnTo>
                  <a:pt x="1206" y="1857"/>
                </a:lnTo>
                <a:lnTo>
                  <a:pt x="1195" y="1849"/>
                </a:lnTo>
                <a:lnTo>
                  <a:pt x="1186" y="1842"/>
                </a:lnTo>
                <a:lnTo>
                  <a:pt x="1178" y="1834"/>
                </a:lnTo>
                <a:lnTo>
                  <a:pt x="1172" y="1825"/>
                </a:lnTo>
                <a:lnTo>
                  <a:pt x="1168" y="1815"/>
                </a:lnTo>
                <a:lnTo>
                  <a:pt x="1165" y="1805"/>
                </a:lnTo>
                <a:lnTo>
                  <a:pt x="1165" y="1795"/>
                </a:lnTo>
                <a:lnTo>
                  <a:pt x="1165" y="1795"/>
                </a:lnTo>
                <a:lnTo>
                  <a:pt x="1165" y="1789"/>
                </a:lnTo>
                <a:lnTo>
                  <a:pt x="1167" y="1782"/>
                </a:lnTo>
                <a:lnTo>
                  <a:pt x="1170" y="1774"/>
                </a:lnTo>
                <a:lnTo>
                  <a:pt x="1175" y="1765"/>
                </a:lnTo>
                <a:lnTo>
                  <a:pt x="1182" y="1757"/>
                </a:lnTo>
                <a:lnTo>
                  <a:pt x="1190" y="1749"/>
                </a:lnTo>
                <a:lnTo>
                  <a:pt x="1200" y="1743"/>
                </a:lnTo>
                <a:lnTo>
                  <a:pt x="1206" y="1740"/>
                </a:lnTo>
                <a:lnTo>
                  <a:pt x="1213" y="1737"/>
                </a:lnTo>
                <a:lnTo>
                  <a:pt x="1511" y="1649"/>
                </a:lnTo>
                <a:lnTo>
                  <a:pt x="1511" y="1649"/>
                </a:lnTo>
                <a:lnTo>
                  <a:pt x="1522" y="1645"/>
                </a:lnTo>
                <a:lnTo>
                  <a:pt x="1532" y="1640"/>
                </a:lnTo>
                <a:lnTo>
                  <a:pt x="1543" y="1635"/>
                </a:lnTo>
                <a:lnTo>
                  <a:pt x="1554" y="1628"/>
                </a:lnTo>
                <a:lnTo>
                  <a:pt x="1564" y="1621"/>
                </a:lnTo>
                <a:lnTo>
                  <a:pt x="1574" y="1612"/>
                </a:lnTo>
                <a:lnTo>
                  <a:pt x="1585" y="1603"/>
                </a:lnTo>
                <a:lnTo>
                  <a:pt x="1595" y="1593"/>
                </a:lnTo>
                <a:lnTo>
                  <a:pt x="1603" y="1581"/>
                </a:lnTo>
                <a:lnTo>
                  <a:pt x="1611" y="1570"/>
                </a:lnTo>
                <a:lnTo>
                  <a:pt x="1618" y="1557"/>
                </a:lnTo>
                <a:lnTo>
                  <a:pt x="1624" y="1544"/>
                </a:lnTo>
                <a:lnTo>
                  <a:pt x="1629" y="1530"/>
                </a:lnTo>
                <a:lnTo>
                  <a:pt x="1633" y="1514"/>
                </a:lnTo>
                <a:lnTo>
                  <a:pt x="1635" y="1499"/>
                </a:lnTo>
                <a:lnTo>
                  <a:pt x="1636" y="1483"/>
                </a:lnTo>
                <a:lnTo>
                  <a:pt x="1636" y="1483"/>
                </a:lnTo>
                <a:close/>
              </a:path>
            </a:pathLst>
          </a:custGeom>
          <a:solidFill>
            <a:srgbClr val="699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5" name="Grafika 44">
            <a:extLst>
              <a:ext uri="{FF2B5EF4-FFF2-40B4-BE49-F238E27FC236}">
                <a16:creationId xmlns:a16="http://schemas.microsoft.com/office/drawing/2014/main" id="{C36E3A04-9EDB-4354-A5D1-DF290B09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1036" y="4561069"/>
            <a:ext cx="504000" cy="504000"/>
          </a:xfrm>
          <a:prstGeom prst="rect">
            <a:avLst/>
          </a:prstGeom>
        </p:spPr>
      </p:pic>
      <p:pic>
        <p:nvPicPr>
          <p:cNvPr id="46" name="Grafika 45">
            <a:extLst>
              <a:ext uri="{FF2B5EF4-FFF2-40B4-BE49-F238E27FC236}">
                <a16:creationId xmlns:a16="http://schemas.microsoft.com/office/drawing/2014/main" id="{4D1D36D5-4746-4B7C-A414-CF981774F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601" y="4525069"/>
            <a:ext cx="540001" cy="540000"/>
          </a:xfrm>
          <a:prstGeom prst="rect">
            <a:avLst/>
          </a:prstGeom>
        </p:spPr>
      </p:pic>
      <p:pic>
        <p:nvPicPr>
          <p:cNvPr id="47" name="Grafika 46">
            <a:extLst>
              <a:ext uri="{FF2B5EF4-FFF2-40B4-BE49-F238E27FC236}">
                <a16:creationId xmlns:a16="http://schemas.microsoft.com/office/drawing/2014/main" id="{27F1A7A9-2A35-47F9-9317-4867ECCD80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1877" y="4525069"/>
            <a:ext cx="540000" cy="540000"/>
          </a:xfrm>
          <a:prstGeom prst="rect">
            <a:avLst/>
          </a:prstGeom>
        </p:spPr>
      </p:pic>
      <p:pic>
        <p:nvPicPr>
          <p:cNvPr id="49" name="Grafika 48">
            <a:extLst>
              <a:ext uri="{FF2B5EF4-FFF2-40B4-BE49-F238E27FC236}">
                <a16:creationId xmlns:a16="http://schemas.microsoft.com/office/drawing/2014/main" id="{80BF40A1-EE2F-485B-9459-5875199B0E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8704" y="4525069"/>
            <a:ext cx="540000" cy="540000"/>
          </a:xfrm>
          <a:prstGeom prst="rect">
            <a:avLst/>
          </a:prstGeom>
        </p:spPr>
      </p:pic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02846883-3FD7-48CD-82D7-62D5D30E69D4}"/>
              </a:ext>
            </a:extLst>
          </p:cNvPr>
          <p:cNvCxnSpPr>
            <a:cxnSpLocks/>
          </p:cNvCxnSpPr>
          <p:nvPr/>
        </p:nvCxnSpPr>
        <p:spPr>
          <a:xfrm>
            <a:off x="1424763" y="3923414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F74B63B4-6398-41A1-BDFB-65FF8AACFED2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6EC2117A-3CCF-4FEB-B9AB-CEFB7F920332}"/>
              </a:ext>
            </a:extLst>
          </p:cNvPr>
          <p:cNvCxnSpPr>
            <a:cxnSpLocks/>
          </p:cNvCxnSpPr>
          <p:nvPr/>
        </p:nvCxnSpPr>
        <p:spPr>
          <a:xfrm>
            <a:off x="2895602" y="3912781"/>
            <a:ext cx="0" cy="612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5FA47365-9E8B-4A8E-8D37-8001FB086FA1}"/>
              </a:ext>
            </a:extLst>
          </p:cNvPr>
          <p:cNvCxnSpPr>
            <a:cxnSpLocks/>
          </p:cNvCxnSpPr>
          <p:nvPr/>
        </p:nvCxnSpPr>
        <p:spPr>
          <a:xfrm>
            <a:off x="2899143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0A93CD3A-255D-4EBE-855A-0C034A1A730E}"/>
              </a:ext>
            </a:extLst>
          </p:cNvPr>
          <p:cNvCxnSpPr>
            <a:cxnSpLocks/>
          </p:cNvCxnSpPr>
          <p:nvPr/>
        </p:nvCxnSpPr>
        <p:spPr>
          <a:xfrm>
            <a:off x="4572000" y="4146698"/>
            <a:ext cx="0" cy="308344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95802DDF-51A4-4183-8ED6-6D8DF4C4CCFE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76E9A5ED-DB36-437D-AC73-C38CE0B0197E}"/>
              </a:ext>
            </a:extLst>
          </p:cNvPr>
          <p:cNvCxnSpPr>
            <a:cxnSpLocks/>
          </p:cNvCxnSpPr>
          <p:nvPr/>
        </p:nvCxnSpPr>
        <p:spPr>
          <a:xfrm>
            <a:off x="6248402" y="3804922"/>
            <a:ext cx="0" cy="684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465D5AFD-7FD3-429C-85D8-E2EA473F0C3F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>
            <a:extLst>
              <a:ext uri="{FF2B5EF4-FFF2-40B4-BE49-F238E27FC236}">
                <a16:creationId xmlns:a16="http://schemas.microsoft.com/office/drawing/2014/main" id="{269DE6FB-4965-4511-9AFE-B5F56FE4A372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>
            <a:extLst>
              <a:ext uri="{FF2B5EF4-FFF2-40B4-BE49-F238E27FC236}">
                <a16:creationId xmlns:a16="http://schemas.microsoft.com/office/drawing/2014/main" id="{9CA07798-389F-4588-ABC3-DAD0BAAE5164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CFA9A699-0D96-4758-B2EA-F39A30F206AC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rgbClr val="AAD69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F9A741E0-16AF-40B4-A672-4743D777BBEF}"/>
              </a:ext>
            </a:extLst>
          </p:cNvPr>
          <p:cNvGrpSpPr/>
          <p:nvPr/>
        </p:nvGrpSpPr>
        <p:grpSpPr>
          <a:xfrm>
            <a:off x="6239179" y="1391055"/>
            <a:ext cx="2797397" cy="1567426"/>
            <a:chOff x="6239179" y="1391055"/>
            <a:chExt cx="2797397" cy="1567426"/>
          </a:xfrm>
        </p:grpSpPr>
        <p:graphicFrame>
          <p:nvGraphicFramePr>
            <p:cNvPr id="25" name="Wykres 24">
              <a:extLst>
                <a:ext uri="{FF2B5EF4-FFF2-40B4-BE49-F238E27FC236}">
                  <a16:creationId xmlns:a16="http://schemas.microsoft.com/office/drawing/2014/main" id="{1C588D97-ADFD-47C7-9D6E-4E475AB702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1790351"/>
                </p:ext>
              </p:extLst>
            </p:nvPr>
          </p:nvGraphicFramePr>
          <p:xfrm>
            <a:off x="6239179" y="1391055"/>
            <a:ext cx="2797397" cy="1567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23DF2C8-603A-4022-81A8-396170124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116" y="1662758"/>
              <a:ext cx="542184" cy="566776"/>
            </a:xfrm>
            <a:custGeom>
              <a:avLst/>
              <a:gdLst>
                <a:gd name="T0" fmla="*/ 927 w 927"/>
                <a:gd name="T1" fmla="*/ 581 h 968"/>
                <a:gd name="T2" fmla="*/ 925 w 927"/>
                <a:gd name="T3" fmla="*/ 608 h 968"/>
                <a:gd name="T4" fmla="*/ 911 w 927"/>
                <a:gd name="T5" fmla="*/ 666 h 968"/>
                <a:gd name="T6" fmla="*/ 887 w 927"/>
                <a:gd name="T7" fmla="*/ 725 h 968"/>
                <a:gd name="T8" fmla="*/ 854 w 927"/>
                <a:gd name="T9" fmla="*/ 776 h 968"/>
                <a:gd name="T10" fmla="*/ 836 w 927"/>
                <a:gd name="T11" fmla="*/ 796 h 968"/>
                <a:gd name="T12" fmla="*/ 711 w 927"/>
                <a:gd name="T13" fmla="*/ 919 h 968"/>
                <a:gd name="T14" fmla="*/ 690 w 927"/>
                <a:gd name="T15" fmla="*/ 936 h 968"/>
                <a:gd name="T16" fmla="*/ 667 w 927"/>
                <a:gd name="T17" fmla="*/ 950 h 968"/>
                <a:gd name="T18" fmla="*/ 641 w 927"/>
                <a:gd name="T19" fmla="*/ 959 h 968"/>
                <a:gd name="T20" fmla="*/ 614 w 927"/>
                <a:gd name="T21" fmla="*/ 966 h 968"/>
                <a:gd name="T22" fmla="*/ 586 w 927"/>
                <a:gd name="T23" fmla="*/ 968 h 968"/>
                <a:gd name="T24" fmla="*/ 559 w 927"/>
                <a:gd name="T25" fmla="*/ 967 h 968"/>
                <a:gd name="T26" fmla="*/ 532 w 927"/>
                <a:gd name="T27" fmla="*/ 962 h 968"/>
                <a:gd name="T28" fmla="*/ 507 w 927"/>
                <a:gd name="T29" fmla="*/ 953 h 968"/>
                <a:gd name="T30" fmla="*/ 114 w 927"/>
                <a:gd name="T31" fmla="*/ 763 h 968"/>
                <a:gd name="T32" fmla="*/ 92 w 927"/>
                <a:gd name="T33" fmla="*/ 749 h 968"/>
                <a:gd name="T34" fmla="*/ 70 w 927"/>
                <a:gd name="T35" fmla="*/ 731 h 968"/>
                <a:gd name="T36" fmla="*/ 50 w 927"/>
                <a:gd name="T37" fmla="*/ 710 h 968"/>
                <a:gd name="T38" fmla="*/ 34 w 927"/>
                <a:gd name="T39" fmla="*/ 687 h 968"/>
                <a:gd name="T40" fmla="*/ 19 w 927"/>
                <a:gd name="T41" fmla="*/ 661 h 968"/>
                <a:gd name="T42" fmla="*/ 9 w 927"/>
                <a:gd name="T43" fmla="*/ 634 h 968"/>
                <a:gd name="T44" fmla="*/ 3 w 927"/>
                <a:gd name="T45" fmla="*/ 607 h 968"/>
                <a:gd name="T46" fmla="*/ 0 w 927"/>
                <a:gd name="T47" fmla="*/ 581 h 968"/>
                <a:gd name="T48" fmla="*/ 0 w 927"/>
                <a:gd name="T49" fmla="*/ 277 h 968"/>
                <a:gd name="T50" fmla="*/ 3 w 927"/>
                <a:gd name="T51" fmla="*/ 250 h 968"/>
                <a:gd name="T52" fmla="*/ 9 w 927"/>
                <a:gd name="T53" fmla="*/ 225 h 968"/>
                <a:gd name="T54" fmla="*/ 21 w 927"/>
                <a:gd name="T55" fmla="*/ 199 h 968"/>
                <a:gd name="T56" fmla="*/ 35 w 927"/>
                <a:gd name="T57" fmla="*/ 175 h 968"/>
                <a:gd name="T58" fmla="*/ 53 w 927"/>
                <a:gd name="T59" fmla="*/ 154 h 968"/>
                <a:gd name="T60" fmla="*/ 74 w 927"/>
                <a:gd name="T61" fmla="*/ 134 h 968"/>
                <a:gd name="T62" fmla="*/ 96 w 927"/>
                <a:gd name="T63" fmla="*/ 119 h 968"/>
                <a:gd name="T64" fmla="*/ 119 w 927"/>
                <a:gd name="T65" fmla="*/ 108 h 968"/>
                <a:gd name="T66" fmla="*/ 392 w 927"/>
                <a:gd name="T67" fmla="*/ 9 h 968"/>
                <a:gd name="T68" fmla="*/ 416 w 927"/>
                <a:gd name="T69" fmla="*/ 2 h 968"/>
                <a:gd name="T70" fmla="*/ 439 w 927"/>
                <a:gd name="T71" fmla="*/ 0 h 968"/>
                <a:gd name="T72" fmla="*/ 458 w 927"/>
                <a:gd name="T73" fmla="*/ 1 h 968"/>
                <a:gd name="T74" fmla="*/ 476 w 927"/>
                <a:gd name="T75" fmla="*/ 6 h 968"/>
                <a:gd name="T76" fmla="*/ 490 w 927"/>
                <a:gd name="T77" fmla="*/ 14 h 968"/>
                <a:gd name="T78" fmla="*/ 502 w 927"/>
                <a:gd name="T79" fmla="*/ 26 h 968"/>
                <a:gd name="T80" fmla="*/ 508 w 927"/>
                <a:gd name="T81" fmla="*/ 41 h 968"/>
                <a:gd name="T82" fmla="*/ 511 w 927"/>
                <a:gd name="T83" fmla="*/ 58 h 968"/>
                <a:gd name="T84" fmla="*/ 512 w 927"/>
                <a:gd name="T85" fmla="*/ 68 h 968"/>
                <a:gd name="T86" fmla="*/ 518 w 927"/>
                <a:gd name="T87" fmla="*/ 86 h 968"/>
                <a:gd name="T88" fmla="*/ 527 w 927"/>
                <a:gd name="T89" fmla="*/ 102 h 968"/>
                <a:gd name="T90" fmla="*/ 541 w 927"/>
                <a:gd name="T91" fmla="*/ 117 h 968"/>
                <a:gd name="T92" fmla="*/ 558 w 927"/>
                <a:gd name="T93" fmla="*/ 129 h 968"/>
                <a:gd name="T94" fmla="*/ 578 w 927"/>
                <a:gd name="T95" fmla="*/ 139 h 968"/>
                <a:gd name="T96" fmla="*/ 600 w 927"/>
                <a:gd name="T97" fmla="*/ 147 h 968"/>
                <a:gd name="T98" fmla="*/ 625 w 927"/>
                <a:gd name="T99" fmla="*/ 150 h 968"/>
                <a:gd name="T100" fmla="*/ 800 w 927"/>
                <a:gd name="T101" fmla="*/ 151 h 968"/>
                <a:gd name="T102" fmla="*/ 813 w 927"/>
                <a:gd name="T103" fmla="*/ 151 h 968"/>
                <a:gd name="T104" fmla="*/ 838 w 927"/>
                <a:gd name="T105" fmla="*/ 156 h 968"/>
                <a:gd name="T106" fmla="*/ 861 w 927"/>
                <a:gd name="T107" fmla="*/ 166 h 968"/>
                <a:gd name="T108" fmla="*/ 880 w 927"/>
                <a:gd name="T109" fmla="*/ 179 h 968"/>
                <a:gd name="T110" fmla="*/ 898 w 927"/>
                <a:gd name="T111" fmla="*/ 197 h 968"/>
                <a:gd name="T112" fmla="*/ 911 w 927"/>
                <a:gd name="T113" fmla="*/ 217 h 968"/>
                <a:gd name="T114" fmla="*/ 921 w 927"/>
                <a:gd name="T115" fmla="*/ 240 h 968"/>
                <a:gd name="T116" fmla="*/ 927 w 927"/>
                <a:gd name="T117" fmla="*/ 265 h 968"/>
                <a:gd name="T118" fmla="*/ 927 w 927"/>
                <a:gd name="T119" fmla="*/ 581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7" h="968">
                  <a:moveTo>
                    <a:pt x="927" y="581"/>
                  </a:moveTo>
                  <a:lnTo>
                    <a:pt x="927" y="581"/>
                  </a:lnTo>
                  <a:lnTo>
                    <a:pt x="927" y="594"/>
                  </a:lnTo>
                  <a:lnTo>
                    <a:pt x="925" y="608"/>
                  </a:lnTo>
                  <a:lnTo>
                    <a:pt x="920" y="636"/>
                  </a:lnTo>
                  <a:lnTo>
                    <a:pt x="911" y="666"/>
                  </a:lnTo>
                  <a:lnTo>
                    <a:pt x="901" y="696"/>
                  </a:lnTo>
                  <a:lnTo>
                    <a:pt x="887" y="725"/>
                  </a:lnTo>
                  <a:lnTo>
                    <a:pt x="871" y="751"/>
                  </a:lnTo>
                  <a:lnTo>
                    <a:pt x="854" y="776"/>
                  </a:lnTo>
                  <a:lnTo>
                    <a:pt x="845" y="786"/>
                  </a:lnTo>
                  <a:lnTo>
                    <a:pt x="836" y="796"/>
                  </a:lnTo>
                  <a:lnTo>
                    <a:pt x="711" y="919"/>
                  </a:lnTo>
                  <a:lnTo>
                    <a:pt x="711" y="919"/>
                  </a:lnTo>
                  <a:lnTo>
                    <a:pt x="702" y="928"/>
                  </a:lnTo>
                  <a:lnTo>
                    <a:pt x="690" y="936"/>
                  </a:lnTo>
                  <a:lnTo>
                    <a:pt x="680" y="944"/>
                  </a:lnTo>
                  <a:lnTo>
                    <a:pt x="667" y="950"/>
                  </a:lnTo>
                  <a:lnTo>
                    <a:pt x="654" y="955"/>
                  </a:lnTo>
                  <a:lnTo>
                    <a:pt x="641" y="959"/>
                  </a:lnTo>
                  <a:lnTo>
                    <a:pt x="629" y="963"/>
                  </a:lnTo>
                  <a:lnTo>
                    <a:pt x="614" y="966"/>
                  </a:lnTo>
                  <a:lnTo>
                    <a:pt x="600" y="968"/>
                  </a:lnTo>
                  <a:lnTo>
                    <a:pt x="586" y="968"/>
                  </a:lnTo>
                  <a:lnTo>
                    <a:pt x="573" y="968"/>
                  </a:lnTo>
                  <a:lnTo>
                    <a:pt x="559" y="967"/>
                  </a:lnTo>
                  <a:lnTo>
                    <a:pt x="545" y="966"/>
                  </a:lnTo>
                  <a:lnTo>
                    <a:pt x="532" y="962"/>
                  </a:lnTo>
                  <a:lnTo>
                    <a:pt x="519" y="958"/>
                  </a:lnTo>
                  <a:lnTo>
                    <a:pt x="507" y="953"/>
                  </a:lnTo>
                  <a:lnTo>
                    <a:pt x="114" y="763"/>
                  </a:lnTo>
                  <a:lnTo>
                    <a:pt x="114" y="763"/>
                  </a:lnTo>
                  <a:lnTo>
                    <a:pt x="102" y="756"/>
                  </a:lnTo>
                  <a:lnTo>
                    <a:pt x="92" y="749"/>
                  </a:lnTo>
                  <a:lnTo>
                    <a:pt x="80" y="741"/>
                  </a:lnTo>
                  <a:lnTo>
                    <a:pt x="70" y="731"/>
                  </a:lnTo>
                  <a:lnTo>
                    <a:pt x="59" y="720"/>
                  </a:lnTo>
                  <a:lnTo>
                    <a:pt x="50" y="710"/>
                  </a:lnTo>
                  <a:lnTo>
                    <a:pt x="41" y="698"/>
                  </a:lnTo>
                  <a:lnTo>
                    <a:pt x="34" y="687"/>
                  </a:lnTo>
                  <a:lnTo>
                    <a:pt x="26" y="674"/>
                  </a:lnTo>
                  <a:lnTo>
                    <a:pt x="19" y="661"/>
                  </a:lnTo>
                  <a:lnTo>
                    <a:pt x="14" y="648"/>
                  </a:lnTo>
                  <a:lnTo>
                    <a:pt x="9" y="634"/>
                  </a:lnTo>
                  <a:lnTo>
                    <a:pt x="5" y="621"/>
                  </a:lnTo>
                  <a:lnTo>
                    <a:pt x="3" y="607"/>
                  </a:lnTo>
                  <a:lnTo>
                    <a:pt x="1" y="594"/>
                  </a:lnTo>
                  <a:lnTo>
                    <a:pt x="0" y="581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5" y="237"/>
                  </a:lnTo>
                  <a:lnTo>
                    <a:pt x="9" y="225"/>
                  </a:lnTo>
                  <a:lnTo>
                    <a:pt x="14" y="212"/>
                  </a:lnTo>
                  <a:lnTo>
                    <a:pt x="21" y="199"/>
                  </a:lnTo>
                  <a:lnTo>
                    <a:pt x="27" y="187"/>
                  </a:lnTo>
                  <a:lnTo>
                    <a:pt x="35" y="175"/>
                  </a:lnTo>
                  <a:lnTo>
                    <a:pt x="44" y="164"/>
                  </a:lnTo>
                  <a:lnTo>
                    <a:pt x="53" y="154"/>
                  </a:lnTo>
                  <a:lnTo>
                    <a:pt x="62" y="143"/>
                  </a:lnTo>
                  <a:lnTo>
                    <a:pt x="74" y="134"/>
                  </a:lnTo>
                  <a:lnTo>
                    <a:pt x="84" y="126"/>
                  </a:lnTo>
                  <a:lnTo>
                    <a:pt x="96" y="119"/>
                  </a:lnTo>
                  <a:lnTo>
                    <a:pt x="107" y="112"/>
                  </a:lnTo>
                  <a:lnTo>
                    <a:pt x="119" y="108"/>
                  </a:lnTo>
                  <a:lnTo>
                    <a:pt x="392" y="9"/>
                  </a:lnTo>
                  <a:lnTo>
                    <a:pt x="392" y="9"/>
                  </a:lnTo>
                  <a:lnTo>
                    <a:pt x="404" y="5"/>
                  </a:lnTo>
                  <a:lnTo>
                    <a:pt x="416" y="2"/>
                  </a:lnTo>
                  <a:lnTo>
                    <a:pt x="427" y="1"/>
                  </a:lnTo>
                  <a:lnTo>
                    <a:pt x="439" y="0"/>
                  </a:lnTo>
                  <a:lnTo>
                    <a:pt x="449" y="0"/>
                  </a:lnTo>
                  <a:lnTo>
                    <a:pt x="458" y="1"/>
                  </a:lnTo>
                  <a:lnTo>
                    <a:pt x="467" y="4"/>
                  </a:lnTo>
                  <a:lnTo>
                    <a:pt x="476" y="6"/>
                  </a:lnTo>
                  <a:lnTo>
                    <a:pt x="484" y="10"/>
                  </a:lnTo>
                  <a:lnTo>
                    <a:pt x="490" y="14"/>
                  </a:lnTo>
                  <a:lnTo>
                    <a:pt x="497" y="21"/>
                  </a:lnTo>
                  <a:lnTo>
                    <a:pt x="502" y="26"/>
                  </a:lnTo>
                  <a:lnTo>
                    <a:pt x="506" y="33"/>
                  </a:lnTo>
                  <a:lnTo>
                    <a:pt x="508" y="41"/>
                  </a:lnTo>
                  <a:lnTo>
                    <a:pt x="511" y="49"/>
                  </a:lnTo>
                  <a:lnTo>
                    <a:pt x="511" y="58"/>
                  </a:lnTo>
                  <a:lnTo>
                    <a:pt x="511" y="58"/>
                  </a:lnTo>
                  <a:lnTo>
                    <a:pt x="512" y="68"/>
                  </a:lnTo>
                  <a:lnTo>
                    <a:pt x="514" y="77"/>
                  </a:lnTo>
                  <a:lnTo>
                    <a:pt x="518" y="86"/>
                  </a:lnTo>
                  <a:lnTo>
                    <a:pt x="521" y="94"/>
                  </a:lnTo>
                  <a:lnTo>
                    <a:pt x="527" y="102"/>
                  </a:lnTo>
                  <a:lnTo>
                    <a:pt x="533" y="110"/>
                  </a:lnTo>
                  <a:lnTo>
                    <a:pt x="541" y="117"/>
                  </a:lnTo>
                  <a:lnTo>
                    <a:pt x="548" y="124"/>
                  </a:lnTo>
                  <a:lnTo>
                    <a:pt x="558" y="129"/>
                  </a:lnTo>
                  <a:lnTo>
                    <a:pt x="568" y="135"/>
                  </a:lnTo>
                  <a:lnTo>
                    <a:pt x="578" y="139"/>
                  </a:lnTo>
                  <a:lnTo>
                    <a:pt x="588" y="143"/>
                  </a:lnTo>
                  <a:lnTo>
                    <a:pt x="600" y="147"/>
                  </a:lnTo>
                  <a:lnTo>
                    <a:pt x="613" y="148"/>
                  </a:lnTo>
                  <a:lnTo>
                    <a:pt x="625" y="150"/>
                  </a:lnTo>
                  <a:lnTo>
                    <a:pt x="638" y="151"/>
                  </a:lnTo>
                  <a:lnTo>
                    <a:pt x="800" y="151"/>
                  </a:lnTo>
                  <a:lnTo>
                    <a:pt x="800" y="151"/>
                  </a:lnTo>
                  <a:lnTo>
                    <a:pt x="813" y="151"/>
                  </a:lnTo>
                  <a:lnTo>
                    <a:pt x="826" y="154"/>
                  </a:lnTo>
                  <a:lnTo>
                    <a:pt x="838" y="156"/>
                  </a:lnTo>
                  <a:lnTo>
                    <a:pt x="849" y="160"/>
                  </a:lnTo>
                  <a:lnTo>
                    <a:pt x="861" y="166"/>
                  </a:lnTo>
                  <a:lnTo>
                    <a:pt x="871" y="173"/>
                  </a:lnTo>
                  <a:lnTo>
                    <a:pt x="880" y="179"/>
                  </a:lnTo>
                  <a:lnTo>
                    <a:pt x="889" y="188"/>
                  </a:lnTo>
                  <a:lnTo>
                    <a:pt x="898" y="197"/>
                  </a:lnTo>
                  <a:lnTo>
                    <a:pt x="905" y="206"/>
                  </a:lnTo>
                  <a:lnTo>
                    <a:pt x="911" y="217"/>
                  </a:lnTo>
                  <a:lnTo>
                    <a:pt x="916" y="228"/>
                  </a:lnTo>
                  <a:lnTo>
                    <a:pt x="921" y="240"/>
                  </a:lnTo>
                  <a:lnTo>
                    <a:pt x="924" y="252"/>
                  </a:lnTo>
                  <a:lnTo>
                    <a:pt x="927" y="265"/>
                  </a:lnTo>
                  <a:lnTo>
                    <a:pt x="927" y="277"/>
                  </a:lnTo>
                  <a:lnTo>
                    <a:pt x="927" y="58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4B890301-56B3-472F-B789-B65F15CC397F}"/>
              </a:ext>
            </a:extLst>
          </p:cNvPr>
          <p:cNvSpPr txBox="1">
            <a:spLocks/>
          </p:cNvSpPr>
          <p:nvPr/>
        </p:nvSpPr>
        <p:spPr>
          <a:xfrm>
            <a:off x="333053" y="5640109"/>
            <a:ext cx="7728767" cy="43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region: północny: n=194, wschodni: n=164, północno-zachodni: n=127, centralny: n=260, południowy: n=174.</a:t>
            </a:r>
          </a:p>
        </p:txBody>
      </p:sp>
      <p:sp>
        <p:nvSpPr>
          <p:cNvPr id="30" name="Symbol zastępczy tekstu 7">
            <a:extLst>
              <a:ext uri="{FF2B5EF4-FFF2-40B4-BE49-F238E27FC236}">
                <a16:creationId xmlns:a16="http://schemas.microsoft.com/office/drawing/2014/main" id="{4E475154-32C0-4C9A-A21B-94F026E6A59F}"/>
              </a:ext>
            </a:extLst>
          </p:cNvPr>
          <p:cNvSpPr txBox="1">
            <a:spLocks/>
          </p:cNvSpPr>
          <p:nvPr/>
        </p:nvSpPr>
        <p:spPr>
          <a:xfrm>
            <a:off x="8174587" y="5667383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8664BEAF-42FB-4475-BE3C-116320979595}"/>
              </a:ext>
            </a:extLst>
          </p:cNvPr>
          <p:cNvGrpSpPr/>
          <p:nvPr/>
        </p:nvGrpSpPr>
        <p:grpSpPr>
          <a:xfrm>
            <a:off x="5674431" y="1669567"/>
            <a:ext cx="1800543" cy="246221"/>
            <a:chOff x="5674431" y="1669567"/>
            <a:chExt cx="1800543" cy="246221"/>
          </a:xfrm>
        </p:grpSpPr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6EF7AC9C-2756-4B30-A44D-2C7DBE175B3B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20DA5596-A313-4BDA-8FA2-7B1E2AB3377D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7E65636-A501-4F39-9684-96FB67A2410F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rgbClr val="7E955E"/>
                </a:solidFill>
              </a:rPr>
              <a:t>TOP5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F42EB581-6C51-4C83-BEEA-CC3E01721E93}"/>
              </a:ext>
            </a:extLst>
          </p:cNvPr>
          <p:cNvSpPr/>
          <p:nvPr/>
        </p:nvSpPr>
        <p:spPr>
          <a:xfrm rot="16200000">
            <a:off x="6510330" y="1547949"/>
            <a:ext cx="83119" cy="77824"/>
          </a:xfrm>
          <a:prstGeom prst="rect">
            <a:avLst/>
          </a:prstGeom>
          <a:solidFill>
            <a:srgbClr val="635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BEA8F2EE-6B96-42CE-A099-8E44F65AEEE3}"/>
              </a:ext>
            </a:extLst>
          </p:cNvPr>
          <p:cNvSpPr/>
          <p:nvPr/>
        </p:nvSpPr>
        <p:spPr>
          <a:xfrm rot="16200000">
            <a:off x="6510330" y="1685160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F34730DD-F735-4E76-85B8-DF4E85C259B4}"/>
              </a:ext>
            </a:extLst>
          </p:cNvPr>
          <p:cNvSpPr/>
          <p:nvPr/>
        </p:nvSpPr>
        <p:spPr>
          <a:xfrm rot="16200000">
            <a:off x="6510330" y="1822371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418D78A8-B6D7-4073-9B8B-EDED478C5E9A}"/>
              </a:ext>
            </a:extLst>
          </p:cNvPr>
          <p:cNvSpPr/>
          <p:nvPr/>
        </p:nvSpPr>
        <p:spPr>
          <a:xfrm rot="16200000">
            <a:off x="6510330" y="1959582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F6D77CD4-04A1-4DCB-AC39-EF8F6FC7FE23}"/>
              </a:ext>
            </a:extLst>
          </p:cNvPr>
          <p:cNvSpPr/>
          <p:nvPr/>
        </p:nvSpPr>
        <p:spPr>
          <a:xfrm rot="16200000">
            <a:off x="6510330" y="209679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7A4E6440-71E1-45CC-A1CF-8BFB506BE07A}"/>
              </a:ext>
            </a:extLst>
          </p:cNvPr>
          <p:cNvSpPr/>
          <p:nvPr/>
        </p:nvSpPr>
        <p:spPr>
          <a:xfrm rot="16200000">
            <a:off x="6510331" y="2234005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Niedogodności bliskiej lokalizacji parku narodowego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11. Jakie według Pan(i) mogą być niedogodności bliskiej lokalizacji parku narodowego?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Zazielenienie przestrzeni miejskiej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F3CEE88-A3DF-4FE0-BFB4-6D449E1B32DB}"/>
              </a:ext>
            </a:extLst>
          </p:cNvPr>
          <p:cNvGraphicFramePr>
            <a:graphicFrameLocks/>
          </p:cNvGraphicFramePr>
          <p:nvPr/>
        </p:nvGraphicFramePr>
        <p:xfrm>
          <a:off x="937437" y="3895368"/>
          <a:ext cx="2789080" cy="15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Wykres 58">
            <a:extLst>
              <a:ext uri="{FF2B5EF4-FFF2-40B4-BE49-F238E27FC236}">
                <a16:creationId xmlns:a16="http://schemas.microsoft.com/office/drawing/2014/main" id="{E9AA64E6-54FC-4EFB-B5A1-02433F3CC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093329"/>
              </p:ext>
            </p:extLst>
          </p:nvPr>
        </p:nvGraphicFramePr>
        <p:xfrm>
          <a:off x="680484" y="2003062"/>
          <a:ext cx="8814390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Tabela 70">
            <a:extLst>
              <a:ext uri="{FF2B5EF4-FFF2-40B4-BE49-F238E27FC236}">
                <a16:creationId xmlns:a16="http://schemas.microsoft.com/office/drawing/2014/main" id="{D1746803-0256-4ABF-BC6A-606991EF8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80785"/>
              </p:ext>
            </p:extLst>
          </p:nvPr>
        </p:nvGraphicFramePr>
        <p:xfrm>
          <a:off x="755574" y="3567783"/>
          <a:ext cx="7751565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13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 ma niedogodności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Niedogodności spowodowane dużą liczbą turystów np. korki na drogach, większe zaśmiecanie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Ograniczenia możliwości inwestowania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Obecność zwierząt,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zwierzyny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Trudności w transporcie,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mało dostępnych dróg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89" name="Grupa 88">
            <a:extLst>
              <a:ext uri="{FF2B5EF4-FFF2-40B4-BE49-F238E27FC236}">
                <a16:creationId xmlns:a16="http://schemas.microsoft.com/office/drawing/2014/main" id="{EB7CD3E9-9D06-4740-9B8D-3E71ABFE07C7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4414650" y="4626199"/>
            <a:ext cx="465304" cy="432000"/>
            <a:chOff x="8140700" y="0"/>
            <a:chExt cx="1250950" cy="1244601"/>
          </a:xfrm>
          <a:solidFill>
            <a:srgbClr val="DC143B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C914D47E-F449-44A2-948C-CA8D75E9F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0"/>
              <a:ext cx="1250950" cy="1079500"/>
            </a:xfrm>
            <a:custGeom>
              <a:avLst/>
              <a:gdLst>
                <a:gd name="T0" fmla="*/ 2710 w 3149"/>
                <a:gd name="T1" fmla="*/ 1070 h 2719"/>
                <a:gd name="T2" fmla="*/ 2513 w 3149"/>
                <a:gd name="T3" fmla="*/ 872 h 2719"/>
                <a:gd name="T4" fmla="*/ 1330 w 3149"/>
                <a:gd name="T5" fmla="*/ 2107 h 2719"/>
                <a:gd name="T6" fmla="*/ 949 w 3149"/>
                <a:gd name="T7" fmla="*/ 1720 h 2719"/>
                <a:gd name="T8" fmla="*/ 949 w 3149"/>
                <a:gd name="T9" fmla="*/ 1720 h 2719"/>
                <a:gd name="T10" fmla="*/ 0 w 3149"/>
                <a:gd name="T11" fmla="*/ 2719 h 2719"/>
                <a:gd name="T12" fmla="*/ 0 w 3149"/>
                <a:gd name="T13" fmla="*/ 2236 h 2719"/>
                <a:gd name="T14" fmla="*/ 942 w 3149"/>
                <a:gd name="T15" fmla="*/ 1243 h 2719"/>
                <a:gd name="T16" fmla="*/ 1330 w 3149"/>
                <a:gd name="T17" fmla="*/ 1630 h 2719"/>
                <a:gd name="T18" fmla="*/ 1330 w 3149"/>
                <a:gd name="T19" fmla="*/ 1630 h 2719"/>
                <a:gd name="T20" fmla="*/ 1716 w 3149"/>
                <a:gd name="T21" fmla="*/ 1227 h 2719"/>
                <a:gd name="T22" fmla="*/ 2031 w 3149"/>
                <a:gd name="T23" fmla="*/ 898 h 2719"/>
                <a:gd name="T24" fmla="*/ 2278 w 3149"/>
                <a:gd name="T25" fmla="*/ 638 h 2719"/>
                <a:gd name="T26" fmla="*/ 2079 w 3149"/>
                <a:gd name="T27" fmla="*/ 439 h 2719"/>
                <a:gd name="T28" fmla="*/ 3149 w 3149"/>
                <a:gd name="T29" fmla="*/ 0 h 2719"/>
                <a:gd name="T30" fmla="*/ 2710 w 3149"/>
                <a:gd name="T31" fmla="*/ 107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9" h="2719">
                  <a:moveTo>
                    <a:pt x="2710" y="1070"/>
                  </a:moveTo>
                  <a:lnTo>
                    <a:pt x="2513" y="872"/>
                  </a:lnTo>
                  <a:lnTo>
                    <a:pt x="1330" y="2107"/>
                  </a:lnTo>
                  <a:lnTo>
                    <a:pt x="949" y="1720"/>
                  </a:lnTo>
                  <a:lnTo>
                    <a:pt x="949" y="1720"/>
                  </a:lnTo>
                  <a:lnTo>
                    <a:pt x="0" y="2719"/>
                  </a:lnTo>
                  <a:lnTo>
                    <a:pt x="0" y="2236"/>
                  </a:lnTo>
                  <a:lnTo>
                    <a:pt x="942" y="1243"/>
                  </a:lnTo>
                  <a:lnTo>
                    <a:pt x="1330" y="1630"/>
                  </a:lnTo>
                  <a:lnTo>
                    <a:pt x="1330" y="1630"/>
                  </a:lnTo>
                  <a:lnTo>
                    <a:pt x="1716" y="1227"/>
                  </a:lnTo>
                  <a:lnTo>
                    <a:pt x="2031" y="898"/>
                  </a:lnTo>
                  <a:lnTo>
                    <a:pt x="2278" y="638"/>
                  </a:lnTo>
                  <a:lnTo>
                    <a:pt x="2079" y="439"/>
                  </a:lnTo>
                  <a:lnTo>
                    <a:pt x="3149" y="0"/>
                  </a:lnTo>
                  <a:lnTo>
                    <a:pt x="2710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03B0E2E3-BB85-4BB2-ADD2-F263AAF5C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449263"/>
              <a:ext cx="990600" cy="795338"/>
            </a:xfrm>
            <a:custGeom>
              <a:avLst/>
              <a:gdLst>
                <a:gd name="T0" fmla="*/ 0 w 2495"/>
                <a:gd name="T1" fmla="*/ 1830 h 2004"/>
                <a:gd name="T2" fmla="*/ 0 w 2495"/>
                <a:gd name="T3" fmla="*/ 2004 h 2004"/>
                <a:gd name="T4" fmla="*/ 499 w 2495"/>
                <a:gd name="T5" fmla="*/ 2004 h 2004"/>
                <a:gd name="T6" fmla="*/ 499 w 2495"/>
                <a:gd name="T7" fmla="*/ 1303 h 2004"/>
                <a:gd name="T8" fmla="*/ 499 w 2495"/>
                <a:gd name="T9" fmla="*/ 1303 h 2004"/>
                <a:gd name="T10" fmla="*/ 0 w 2495"/>
                <a:gd name="T11" fmla="*/ 1830 h 2004"/>
                <a:gd name="T12" fmla="*/ 0 w 2495"/>
                <a:gd name="T13" fmla="*/ 1830 h 2004"/>
                <a:gd name="T14" fmla="*/ 1829 w 2495"/>
                <a:gd name="T15" fmla="*/ 698 h 2004"/>
                <a:gd name="T16" fmla="*/ 1829 w 2495"/>
                <a:gd name="T17" fmla="*/ 2004 h 2004"/>
                <a:gd name="T18" fmla="*/ 1331 w 2495"/>
                <a:gd name="T19" fmla="*/ 2004 h 2004"/>
                <a:gd name="T20" fmla="*/ 1331 w 2495"/>
                <a:gd name="T21" fmla="*/ 1221 h 2004"/>
                <a:gd name="T22" fmla="*/ 1829 w 2495"/>
                <a:gd name="T23" fmla="*/ 698 h 2004"/>
                <a:gd name="T24" fmla="*/ 1165 w 2495"/>
                <a:gd name="T25" fmla="*/ 1042 h 2004"/>
                <a:gd name="T26" fmla="*/ 1165 w 2495"/>
                <a:gd name="T27" fmla="*/ 2004 h 2004"/>
                <a:gd name="T28" fmla="*/ 665 w 2495"/>
                <a:gd name="T29" fmla="*/ 2004 h 2004"/>
                <a:gd name="T30" fmla="*/ 665 w 2495"/>
                <a:gd name="T31" fmla="*/ 1128 h 2004"/>
                <a:gd name="T32" fmla="*/ 665 w 2495"/>
                <a:gd name="T33" fmla="*/ 1128 h 2004"/>
                <a:gd name="T34" fmla="*/ 951 w 2495"/>
                <a:gd name="T35" fmla="*/ 827 h 2004"/>
                <a:gd name="T36" fmla="*/ 1165 w 2495"/>
                <a:gd name="T37" fmla="*/ 1042 h 2004"/>
                <a:gd name="T38" fmla="*/ 2495 w 2495"/>
                <a:gd name="T39" fmla="*/ 0 h 2004"/>
                <a:gd name="T40" fmla="*/ 2495 w 2495"/>
                <a:gd name="T41" fmla="*/ 2004 h 2004"/>
                <a:gd name="T42" fmla="*/ 1996 w 2495"/>
                <a:gd name="T43" fmla="*/ 2004 h 2004"/>
                <a:gd name="T44" fmla="*/ 1996 w 2495"/>
                <a:gd name="T45" fmla="*/ 523 h 2004"/>
                <a:gd name="T46" fmla="*/ 2495 w 2495"/>
                <a:gd name="T47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5" h="2004">
                  <a:moveTo>
                    <a:pt x="0" y="1830"/>
                  </a:moveTo>
                  <a:lnTo>
                    <a:pt x="0" y="2004"/>
                  </a:lnTo>
                  <a:lnTo>
                    <a:pt x="499" y="2004"/>
                  </a:lnTo>
                  <a:lnTo>
                    <a:pt x="499" y="1303"/>
                  </a:lnTo>
                  <a:lnTo>
                    <a:pt x="499" y="1303"/>
                  </a:lnTo>
                  <a:lnTo>
                    <a:pt x="0" y="1830"/>
                  </a:lnTo>
                  <a:lnTo>
                    <a:pt x="0" y="1830"/>
                  </a:lnTo>
                  <a:close/>
                  <a:moveTo>
                    <a:pt x="1829" y="698"/>
                  </a:moveTo>
                  <a:lnTo>
                    <a:pt x="1829" y="2004"/>
                  </a:lnTo>
                  <a:lnTo>
                    <a:pt x="1331" y="2004"/>
                  </a:lnTo>
                  <a:lnTo>
                    <a:pt x="1331" y="1221"/>
                  </a:lnTo>
                  <a:lnTo>
                    <a:pt x="1829" y="698"/>
                  </a:lnTo>
                  <a:close/>
                  <a:moveTo>
                    <a:pt x="1165" y="1042"/>
                  </a:moveTo>
                  <a:lnTo>
                    <a:pt x="1165" y="2004"/>
                  </a:lnTo>
                  <a:lnTo>
                    <a:pt x="665" y="2004"/>
                  </a:lnTo>
                  <a:lnTo>
                    <a:pt x="665" y="1128"/>
                  </a:lnTo>
                  <a:lnTo>
                    <a:pt x="665" y="1128"/>
                  </a:lnTo>
                  <a:lnTo>
                    <a:pt x="951" y="827"/>
                  </a:lnTo>
                  <a:lnTo>
                    <a:pt x="1165" y="1042"/>
                  </a:lnTo>
                  <a:close/>
                  <a:moveTo>
                    <a:pt x="2495" y="0"/>
                  </a:moveTo>
                  <a:lnTo>
                    <a:pt x="2495" y="2004"/>
                  </a:lnTo>
                  <a:lnTo>
                    <a:pt x="1996" y="2004"/>
                  </a:lnTo>
                  <a:lnTo>
                    <a:pt x="1996" y="523"/>
                  </a:lnTo>
                  <a:lnTo>
                    <a:pt x="24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16239D86-DF3C-4424-AC85-7CCF928A143D}"/>
              </a:ext>
            </a:extLst>
          </p:cNvPr>
          <p:cNvGrpSpPr>
            <a:grpSpLocks noChangeAspect="1"/>
          </p:cNvGrpSpPr>
          <p:nvPr/>
        </p:nvGrpSpPr>
        <p:grpSpPr>
          <a:xfrm>
            <a:off x="1255647" y="4638502"/>
            <a:ext cx="389811" cy="324000"/>
            <a:chOff x="4249738" y="3548063"/>
            <a:chExt cx="733425" cy="609600"/>
          </a:xfrm>
          <a:solidFill>
            <a:srgbClr val="DC143B"/>
          </a:solidFill>
        </p:grpSpPr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EC508938-21B4-4C37-ADD3-0877EFF2A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3783013"/>
              <a:ext cx="163513" cy="374650"/>
            </a:xfrm>
            <a:custGeom>
              <a:avLst/>
              <a:gdLst>
                <a:gd name="T0" fmla="*/ 720 w 720"/>
                <a:gd name="T1" fmla="*/ 1653 h 1653"/>
                <a:gd name="T2" fmla="*/ 0 w 720"/>
                <a:gd name="T3" fmla="*/ 0 h 1653"/>
                <a:gd name="T4" fmla="*/ 467 w 720"/>
                <a:gd name="T5" fmla="*/ 1279 h 1653"/>
                <a:gd name="T6" fmla="*/ 475 w 720"/>
                <a:gd name="T7" fmla="*/ 1279 h 1653"/>
                <a:gd name="T8" fmla="*/ 491 w 720"/>
                <a:gd name="T9" fmla="*/ 1283 h 1653"/>
                <a:gd name="T10" fmla="*/ 505 w 720"/>
                <a:gd name="T11" fmla="*/ 1289 h 1653"/>
                <a:gd name="T12" fmla="*/ 517 w 720"/>
                <a:gd name="T13" fmla="*/ 1298 h 1653"/>
                <a:gd name="T14" fmla="*/ 528 w 720"/>
                <a:gd name="T15" fmla="*/ 1308 h 1653"/>
                <a:gd name="T16" fmla="*/ 537 w 720"/>
                <a:gd name="T17" fmla="*/ 1321 h 1653"/>
                <a:gd name="T18" fmla="*/ 543 w 720"/>
                <a:gd name="T19" fmla="*/ 1335 h 1653"/>
                <a:gd name="T20" fmla="*/ 546 w 720"/>
                <a:gd name="T21" fmla="*/ 1351 h 1653"/>
                <a:gd name="T22" fmla="*/ 546 w 720"/>
                <a:gd name="T23" fmla="*/ 1359 h 1653"/>
                <a:gd name="T24" fmla="*/ 545 w 720"/>
                <a:gd name="T25" fmla="*/ 1375 h 1653"/>
                <a:gd name="T26" fmla="*/ 540 w 720"/>
                <a:gd name="T27" fmla="*/ 1390 h 1653"/>
                <a:gd name="T28" fmla="*/ 534 w 720"/>
                <a:gd name="T29" fmla="*/ 1404 h 1653"/>
                <a:gd name="T30" fmla="*/ 523 w 720"/>
                <a:gd name="T31" fmla="*/ 1415 h 1653"/>
                <a:gd name="T32" fmla="*/ 511 w 720"/>
                <a:gd name="T33" fmla="*/ 1425 h 1653"/>
                <a:gd name="T34" fmla="*/ 498 w 720"/>
                <a:gd name="T35" fmla="*/ 1433 h 1653"/>
                <a:gd name="T36" fmla="*/ 483 w 720"/>
                <a:gd name="T37" fmla="*/ 1438 h 1653"/>
                <a:gd name="T38" fmla="*/ 467 w 720"/>
                <a:gd name="T39" fmla="*/ 1439 h 1653"/>
                <a:gd name="T40" fmla="*/ 459 w 720"/>
                <a:gd name="T41" fmla="*/ 1439 h 1653"/>
                <a:gd name="T42" fmla="*/ 442 w 720"/>
                <a:gd name="T43" fmla="*/ 1436 h 1653"/>
                <a:gd name="T44" fmla="*/ 429 w 720"/>
                <a:gd name="T45" fmla="*/ 1429 h 1653"/>
                <a:gd name="T46" fmla="*/ 416 w 720"/>
                <a:gd name="T47" fmla="*/ 1421 h 1653"/>
                <a:gd name="T48" fmla="*/ 405 w 720"/>
                <a:gd name="T49" fmla="*/ 1410 h 1653"/>
                <a:gd name="T50" fmla="*/ 396 w 720"/>
                <a:gd name="T51" fmla="*/ 1397 h 1653"/>
                <a:gd name="T52" fmla="*/ 390 w 720"/>
                <a:gd name="T53" fmla="*/ 1383 h 1653"/>
                <a:gd name="T54" fmla="*/ 387 w 720"/>
                <a:gd name="T55" fmla="*/ 1367 h 1653"/>
                <a:gd name="T56" fmla="*/ 387 w 720"/>
                <a:gd name="T57" fmla="*/ 1359 h 1653"/>
                <a:gd name="T58" fmla="*/ 388 w 720"/>
                <a:gd name="T59" fmla="*/ 1343 h 1653"/>
                <a:gd name="T60" fmla="*/ 393 w 720"/>
                <a:gd name="T61" fmla="*/ 1328 h 1653"/>
                <a:gd name="T62" fmla="*/ 401 w 720"/>
                <a:gd name="T63" fmla="*/ 1314 h 1653"/>
                <a:gd name="T64" fmla="*/ 410 w 720"/>
                <a:gd name="T65" fmla="*/ 1302 h 1653"/>
                <a:gd name="T66" fmla="*/ 422 w 720"/>
                <a:gd name="T67" fmla="*/ 1292 h 1653"/>
                <a:gd name="T68" fmla="*/ 435 w 720"/>
                <a:gd name="T69" fmla="*/ 1285 h 1653"/>
                <a:gd name="T70" fmla="*/ 451 w 720"/>
                <a:gd name="T71" fmla="*/ 1280 h 1653"/>
                <a:gd name="T72" fmla="*/ 467 w 720"/>
                <a:gd name="T73" fmla="*/ 127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0" h="1653">
                  <a:moveTo>
                    <a:pt x="262" y="1653"/>
                  </a:moveTo>
                  <a:lnTo>
                    <a:pt x="720" y="1653"/>
                  </a:lnTo>
                  <a:lnTo>
                    <a:pt x="720" y="0"/>
                  </a:lnTo>
                  <a:lnTo>
                    <a:pt x="0" y="0"/>
                  </a:lnTo>
                  <a:lnTo>
                    <a:pt x="262" y="1653"/>
                  </a:lnTo>
                  <a:close/>
                  <a:moveTo>
                    <a:pt x="467" y="1279"/>
                  </a:moveTo>
                  <a:lnTo>
                    <a:pt x="467" y="1279"/>
                  </a:lnTo>
                  <a:lnTo>
                    <a:pt x="475" y="1279"/>
                  </a:lnTo>
                  <a:lnTo>
                    <a:pt x="483" y="1280"/>
                  </a:lnTo>
                  <a:lnTo>
                    <a:pt x="491" y="1283"/>
                  </a:lnTo>
                  <a:lnTo>
                    <a:pt x="498" y="1285"/>
                  </a:lnTo>
                  <a:lnTo>
                    <a:pt x="505" y="1289"/>
                  </a:lnTo>
                  <a:lnTo>
                    <a:pt x="511" y="1292"/>
                  </a:lnTo>
                  <a:lnTo>
                    <a:pt x="517" y="1298"/>
                  </a:lnTo>
                  <a:lnTo>
                    <a:pt x="523" y="1302"/>
                  </a:lnTo>
                  <a:lnTo>
                    <a:pt x="528" y="1308"/>
                  </a:lnTo>
                  <a:lnTo>
                    <a:pt x="534" y="1314"/>
                  </a:lnTo>
                  <a:lnTo>
                    <a:pt x="537" y="1321"/>
                  </a:lnTo>
                  <a:lnTo>
                    <a:pt x="540" y="1328"/>
                  </a:lnTo>
                  <a:lnTo>
                    <a:pt x="543" y="1335"/>
                  </a:lnTo>
                  <a:lnTo>
                    <a:pt x="545" y="1343"/>
                  </a:lnTo>
                  <a:lnTo>
                    <a:pt x="546" y="1351"/>
                  </a:lnTo>
                  <a:lnTo>
                    <a:pt x="546" y="1359"/>
                  </a:lnTo>
                  <a:lnTo>
                    <a:pt x="546" y="1359"/>
                  </a:lnTo>
                  <a:lnTo>
                    <a:pt x="546" y="1367"/>
                  </a:lnTo>
                  <a:lnTo>
                    <a:pt x="545" y="1375"/>
                  </a:lnTo>
                  <a:lnTo>
                    <a:pt x="543" y="1383"/>
                  </a:lnTo>
                  <a:lnTo>
                    <a:pt x="540" y="1390"/>
                  </a:lnTo>
                  <a:lnTo>
                    <a:pt x="537" y="1397"/>
                  </a:lnTo>
                  <a:lnTo>
                    <a:pt x="534" y="1404"/>
                  </a:lnTo>
                  <a:lnTo>
                    <a:pt x="528" y="1410"/>
                  </a:lnTo>
                  <a:lnTo>
                    <a:pt x="523" y="1415"/>
                  </a:lnTo>
                  <a:lnTo>
                    <a:pt x="517" y="1421"/>
                  </a:lnTo>
                  <a:lnTo>
                    <a:pt x="511" y="1425"/>
                  </a:lnTo>
                  <a:lnTo>
                    <a:pt x="505" y="1429"/>
                  </a:lnTo>
                  <a:lnTo>
                    <a:pt x="498" y="1433"/>
                  </a:lnTo>
                  <a:lnTo>
                    <a:pt x="491" y="1436"/>
                  </a:lnTo>
                  <a:lnTo>
                    <a:pt x="483" y="1438"/>
                  </a:lnTo>
                  <a:lnTo>
                    <a:pt x="475" y="1439"/>
                  </a:lnTo>
                  <a:lnTo>
                    <a:pt x="467" y="1439"/>
                  </a:lnTo>
                  <a:lnTo>
                    <a:pt x="467" y="1439"/>
                  </a:lnTo>
                  <a:lnTo>
                    <a:pt x="459" y="1439"/>
                  </a:lnTo>
                  <a:lnTo>
                    <a:pt x="451" y="1438"/>
                  </a:lnTo>
                  <a:lnTo>
                    <a:pt x="442" y="1436"/>
                  </a:lnTo>
                  <a:lnTo>
                    <a:pt x="435" y="1433"/>
                  </a:lnTo>
                  <a:lnTo>
                    <a:pt x="429" y="1429"/>
                  </a:lnTo>
                  <a:lnTo>
                    <a:pt x="422" y="1425"/>
                  </a:lnTo>
                  <a:lnTo>
                    <a:pt x="416" y="1421"/>
                  </a:lnTo>
                  <a:lnTo>
                    <a:pt x="410" y="1415"/>
                  </a:lnTo>
                  <a:lnTo>
                    <a:pt x="405" y="1410"/>
                  </a:lnTo>
                  <a:lnTo>
                    <a:pt x="401" y="1404"/>
                  </a:lnTo>
                  <a:lnTo>
                    <a:pt x="396" y="1397"/>
                  </a:lnTo>
                  <a:lnTo>
                    <a:pt x="393" y="1390"/>
                  </a:lnTo>
                  <a:lnTo>
                    <a:pt x="390" y="1383"/>
                  </a:lnTo>
                  <a:lnTo>
                    <a:pt x="388" y="1375"/>
                  </a:lnTo>
                  <a:lnTo>
                    <a:pt x="387" y="1367"/>
                  </a:lnTo>
                  <a:lnTo>
                    <a:pt x="387" y="1359"/>
                  </a:lnTo>
                  <a:lnTo>
                    <a:pt x="387" y="1359"/>
                  </a:lnTo>
                  <a:lnTo>
                    <a:pt x="387" y="1351"/>
                  </a:lnTo>
                  <a:lnTo>
                    <a:pt x="388" y="1343"/>
                  </a:lnTo>
                  <a:lnTo>
                    <a:pt x="390" y="1335"/>
                  </a:lnTo>
                  <a:lnTo>
                    <a:pt x="393" y="1328"/>
                  </a:lnTo>
                  <a:lnTo>
                    <a:pt x="396" y="1321"/>
                  </a:lnTo>
                  <a:lnTo>
                    <a:pt x="401" y="1314"/>
                  </a:lnTo>
                  <a:lnTo>
                    <a:pt x="405" y="1308"/>
                  </a:lnTo>
                  <a:lnTo>
                    <a:pt x="410" y="1302"/>
                  </a:lnTo>
                  <a:lnTo>
                    <a:pt x="416" y="1298"/>
                  </a:lnTo>
                  <a:lnTo>
                    <a:pt x="422" y="1292"/>
                  </a:lnTo>
                  <a:lnTo>
                    <a:pt x="429" y="1289"/>
                  </a:lnTo>
                  <a:lnTo>
                    <a:pt x="435" y="1285"/>
                  </a:lnTo>
                  <a:lnTo>
                    <a:pt x="442" y="1283"/>
                  </a:lnTo>
                  <a:lnTo>
                    <a:pt x="451" y="1280"/>
                  </a:lnTo>
                  <a:lnTo>
                    <a:pt x="459" y="1279"/>
                  </a:lnTo>
                  <a:lnTo>
                    <a:pt x="467" y="1279"/>
                  </a:lnTo>
                  <a:lnTo>
                    <a:pt x="467" y="1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0ACFC3D7-A3A2-4112-BBF5-E68FD783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548063"/>
              <a:ext cx="542925" cy="609600"/>
            </a:xfrm>
            <a:custGeom>
              <a:avLst/>
              <a:gdLst>
                <a:gd name="T0" fmla="*/ 2253 w 2394"/>
                <a:gd name="T1" fmla="*/ 1473 h 2693"/>
                <a:gd name="T2" fmla="*/ 2335 w 2394"/>
                <a:gd name="T3" fmla="*/ 1422 h 2693"/>
                <a:gd name="T4" fmla="*/ 2386 w 2394"/>
                <a:gd name="T5" fmla="*/ 1340 h 2693"/>
                <a:gd name="T6" fmla="*/ 2393 w 2394"/>
                <a:gd name="T7" fmla="*/ 1258 h 2693"/>
                <a:gd name="T8" fmla="*/ 2360 w 2394"/>
                <a:gd name="T9" fmla="*/ 1166 h 2693"/>
                <a:gd name="T10" fmla="*/ 2288 w 2394"/>
                <a:gd name="T11" fmla="*/ 1102 h 2693"/>
                <a:gd name="T12" fmla="*/ 2193 w 2394"/>
                <a:gd name="T13" fmla="*/ 1077 h 2693"/>
                <a:gd name="T14" fmla="*/ 1307 w 2394"/>
                <a:gd name="T15" fmla="*/ 1075 h 2693"/>
                <a:gd name="T16" fmla="*/ 1271 w 2394"/>
                <a:gd name="T17" fmla="*/ 1051 h 2693"/>
                <a:gd name="T18" fmla="*/ 1259 w 2394"/>
                <a:gd name="T19" fmla="*/ 1011 h 2693"/>
                <a:gd name="T20" fmla="*/ 1266 w 2394"/>
                <a:gd name="T21" fmla="*/ 970 h 2693"/>
                <a:gd name="T22" fmla="*/ 1319 w 2394"/>
                <a:gd name="T23" fmla="*/ 737 h 2693"/>
                <a:gd name="T24" fmla="*/ 1336 w 2394"/>
                <a:gd name="T25" fmla="*/ 516 h 2693"/>
                <a:gd name="T26" fmla="*/ 1324 w 2394"/>
                <a:gd name="T27" fmla="*/ 334 h 2693"/>
                <a:gd name="T28" fmla="*/ 1289 w 2394"/>
                <a:gd name="T29" fmla="*/ 213 h 2693"/>
                <a:gd name="T30" fmla="*/ 1201 w 2394"/>
                <a:gd name="T31" fmla="*/ 86 h 2693"/>
                <a:gd name="T32" fmla="*/ 1118 w 2394"/>
                <a:gd name="T33" fmla="*/ 28 h 2693"/>
                <a:gd name="T34" fmla="*/ 1053 w 2394"/>
                <a:gd name="T35" fmla="*/ 4 h 2693"/>
                <a:gd name="T36" fmla="*/ 1000 w 2394"/>
                <a:gd name="T37" fmla="*/ 0 h 2693"/>
                <a:gd name="T38" fmla="*/ 904 w 2394"/>
                <a:gd name="T39" fmla="*/ 26 h 2693"/>
                <a:gd name="T40" fmla="*/ 853 w 2394"/>
                <a:gd name="T41" fmla="*/ 89 h 2693"/>
                <a:gd name="T42" fmla="*/ 837 w 2394"/>
                <a:gd name="T43" fmla="*/ 180 h 2693"/>
                <a:gd name="T44" fmla="*/ 833 w 2394"/>
                <a:gd name="T45" fmla="*/ 494 h 2693"/>
                <a:gd name="T46" fmla="*/ 784 w 2394"/>
                <a:gd name="T47" fmla="*/ 608 h 2693"/>
                <a:gd name="T48" fmla="*/ 597 w 2394"/>
                <a:gd name="T49" fmla="*/ 925 h 2693"/>
                <a:gd name="T50" fmla="*/ 452 w 2394"/>
                <a:gd name="T51" fmla="*/ 1141 h 2693"/>
                <a:gd name="T52" fmla="*/ 396 w 2394"/>
                <a:gd name="T53" fmla="*/ 1197 h 2693"/>
                <a:gd name="T54" fmla="*/ 317 w 2394"/>
                <a:gd name="T55" fmla="*/ 1231 h 2693"/>
                <a:gd name="T56" fmla="*/ 0 w 2394"/>
                <a:gd name="T57" fmla="*/ 1238 h 2693"/>
                <a:gd name="T58" fmla="*/ 134 w 2394"/>
                <a:gd name="T59" fmla="*/ 2492 h 2693"/>
                <a:gd name="T60" fmla="*/ 240 w 2394"/>
                <a:gd name="T61" fmla="*/ 2510 h 2693"/>
                <a:gd name="T62" fmla="*/ 465 w 2394"/>
                <a:gd name="T63" fmla="*/ 2593 h 2693"/>
                <a:gd name="T64" fmla="*/ 690 w 2394"/>
                <a:gd name="T65" fmla="*/ 2675 h 2693"/>
                <a:gd name="T66" fmla="*/ 798 w 2394"/>
                <a:gd name="T67" fmla="*/ 2692 h 2693"/>
                <a:gd name="T68" fmla="*/ 1863 w 2394"/>
                <a:gd name="T69" fmla="*/ 2689 h 2693"/>
                <a:gd name="T70" fmla="*/ 1951 w 2394"/>
                <a:gd name="T71" fmla="*/ 2647 h 2693"/>
                <a:gd name="T72" fmla="*/ 2009 w 2394"/>
                <a:gd name="T73" fmla="*/ 2570 h 2693"/>
                <a:gd name="T74" fmla="*/ 2025 w 2394"/>
                <a:gd name="T75" fmla="*/ 2491 h 2693"/>
                <a:gd name="T76" fmla="*/ 2016 w 2394"/>
                <a:gd name="T77" fmla="*/ 2433 h 2693"/>
                <a:gd name="T78" fmla="*/ 1992 w 2394"/>
                <a:gd name="T79" fmla="*/ 2381 h 2693"/>
                <a:gd name="T80" fmla="*/ 1940 w 2394"/>
                <a:gd name="T81" fmla="*/ 2327 h 2693"/>
                <a:gd name="T82" fmla="*/ 1931 w 2394"/>
                <a:gd name="T83" fmla="*/ 2306 h 2693"/>
                <a:gd name="T84" fmla="*/ 1946 w 2394"/>
                <a:gd name="T85" fmla="*/ 2289 h 2693"/>
                <a:gd name="T86" fmla="*/ 2025 w 2394"/>
                <a:gd name="T87" fmla="*/ 2273 h 2693"/>
                <a:gd name="T88" fmla="*/ 2102 w 2394"/>
                <a:gd name="T89" fmla="*/ 2215 h 2693"/>
                <a:gd name="T90" fmla="*/ 2144 w 2394"/>
                <a:gd name="T91" fmla="*/ 2127 h 2693"/>
                <a:gd name="T92" fmla="*/ 2146 w 2394"/>
                <a:gd name="T93" fmla="*/ 2062 h 2693"/>
                <a:gd name="T94" fmla="*/ 2131 w 2394"/>
                <a:gd name="T95" fmla="*/ 2005 h 2693"/>
                <a:gd name="T96" fmla="*/ 2100 w 2394"/>
                <a:gd name="T97" fmla="*/ 1956 h 2693"/>
                <a:gd name="T98" fmla="*/ 2066 w 2394"/>
                <a:gd name="T99" fmla="*/ 1925 h 2693"/>
                <a:gd name="T100" fmla="*/ 2052 w 2394"/>
                <a:gd name="T101" fmla="*/ 1905 h 2693"/>
                <a:gd name="T102" fmla="*/ 2064 w 2394"/>
                <a:gd name="T103" fmla="*/ 1887 h 2693"/>
                <a:gd name="T104" fmla="*/ 2130 w 2394"/>
                <a:gd name="T105" fmla="*/ 1877 h 2693"/>
                <a:gd name="T106" fmla="*/ 2212 w 2394"/>
                <a:gd name="T107" fmla="*/ 1826 h 2693"/>
                <a:gd name="T108" fmla="*/ 2262 w 2394"/>
                <a:gd name="T109" fmla="*/ 1744 h 2693"/>
                <a:gd name="T110" fmla="*/ 2271 w 2394"/>
                <a:gd name="T111" fmla="*/ 1671 h 2693"/>
                <a:gd name="T112" fmla="*/ 2258 w 2394"/>
                <a:gd name="T113" fmla="*/ 1613 h 2693"/>
                <a:gd name="T114" fmla="*/ 2230 w 2394"/>
                <a:gd name="T115" fmla="*/ 1562 h 2693"/>
                <a:gd name="T116" fmla="*/ 2190 w 2394"/>
                <a:gd name="T117" fmla="*/ 1521 h 2693"/>
                <a:gd name="T118" fmla="*/ 2176 w 2394"/>
                <a:gd name="T119" fmla="*/ 1505 h 2693"/>
                <a:gd name="T120" fmla="*/ 2183 w 2394"/>
                <a:gd name="T121" fmla="*/ 1488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4" h="2693">
                  <a:moveTo>
                    <a:pt x="2193" y="1481"/>
                  </a:moveTo>
                  <a:lnTo>
                    <a:pt x="2193" y="1481"/>
                  </a:lnTo>
                  <a:lnTo>
                    <a:pt x="2213" y="1480"/>
                  </a:lnTo>
                  <a:lnTo>
                    <a:pt x="2234" y="1477"/>
                  </a:lnTo>
                  <a:lnTo>
                    <a:pt x="2253" y="1473"/>
                  </a:lnTo>
                  <a:lnTo>
                    <a:pt x="2271" y="1465"/>
                  </a:lnTo>
                  <a:lnTo>
                    <a:pt x="2288" y="1456"/>
                  </a:lnTo>
                  <a:lnTo>
                    <a:pt x="2305" y="1447"/>
                  </a:lnTo>
                  <a:lnTo>
                    <a:pt x="2322" y="1435"/>
                  </a:lnTo>
                  <a:lnTo>
                    <a:pt x="2335" y="1422"/>
                  </a:lnTo>
                  <a:lnTo>
                    <a:pt x="2348" y="1407"/>
                  </a:lnTo>
                  <a:lnTo>
                    <a:pt x="2360" y="1392"/>
                  </a:lnTo>
                  <a:lnTo>
                    <a:pt x="2370" y="1375"/>
                  </a:lnTo>
                  <a:lnTo>
                    <a:pt x="2378" y="1358"/>
                  </a:lnTo>
                  <a:lnTo>
                    <a:pt x="2386" y="1340"/>
                  </a:lnTo>
                  <a:lnTo>
                    <a:pt x="2390" y="1320"/>
                  </a:lnTo>
                  <a:lnTo>
                    <a:pt x="2393" y="1300"/>
                  </a:lnTo>
                  <a:lnTo>
                    <a:pt x="2394" y="1280"/>
                  </a:lnTo>
                  <a:lnTo>
                    <a:pt x="2394" y="1280"/>
                  </a:lnTo>
                  <a:lnTo>
                    <a:pt x="2393" y="1258"/>
                  </a:lnTo>
                  <a:lnTo>
                    <a:pt x="2390" y="1239"/>
                  </a:lnTo>
                  <a:lnTo>
                    <a:pt x="2386" y="1219"/>
                  </a:lnTo>
                  <a:lnTo>
                    <a:pt x="2378" y="1200"/>
                  </a:lnTo>
                  <a:lnTo>
                    <a:pt x="2370" y="1183"/>
                  </a:lnTo>
                  <a:lnTo>
                    <a:pt x="2360" y="1166"/>
                  </a:lnTo>
                  <a:lnTo>
                    <a:pt x="2348" y="1151"/>
                  </a:lnTo>
                  <a:lnTo>
                    <a:pt x="2335" y="1136"/>
                  </a:lnTo>
                  <a:lnTo>
                    <a:pt x="2322" y="1123"/>
                  </a:lnTo>
                  <a:lnTo>
                    <a:pt x="2305" y="1111"/>
                  </a:lnTo>
                  <a:lnTo>
                    <a:pt x="2288" y="1102"/>
                  </a:lnTo>
                  <a:lnTo>
                    <a:pt x="2271" y="1093"/>
                  </a:lnTo>
                  <a:lnTo>
                    <a:pt x="2253" y="1086"/>
                  </a:lnTo>
                  <a:lnTo>
                    <a:pt x="2234" y="1081"/>
                  </a:lnTo>
                  <a:lnTo>
                    <a:pt x="2213" y="1078"/>
                  </a:lnTo>
                  <a:lnTo>
                    <a:pt x="2193" y="1077"/>
                  </a:lnTo>
                  <a:lnTo>
                    <a:pt x="2193" y="1077"/>
                  </a:lnTo>
                  <a:lnTo>
                    <a:pt x="1330" y="1077"/>
                  </a:lnTo>
                  <a:lnTo>
                    <a:pt x="1330" y="1077"/>
                  </a:lnTo>
                  <a:lnTo>
                    <a:pt x="1318" y="1076"/>
                  </a:lnTo>
                  <a:lnTo>
                    <a:pt x="1307" y="1075"/>
                  </a:lnTo>
                  <a:lnTo>
                    <a:pt x="1297" y="1072"/>
                  </a:lnTo>
                  <a:lnTo>
                    <a:pt x="1289" y="1068"/>
                  </a:lnTo>
                  <a:lnTo>
                    <a:pt x="1282" y="1064"/>
                  </a:lnTo>
                  <a:lnTo>
                    <a:pt x="1276" y="1058"/>
                  </a:lnTo>
                  <a:lnTo>
                    <a:pt x="1271" y="1051"/>
                  </a:lnTo>
                  <a:lnTo>
                    <a:pt x="1266" y="1045"/>
                  </a:lnTo>
                  <a:lnTo>
                    <a:pt x="1263" y="1037"/>
                  </a:lnTo>
                  <a:lnTo>
                    <a:pt x="1261" y="1029"/>
                  </a:lnTo>
                  <a:lnTo>
                    <a:pt x="1259" y="1020"/>
                  </a:lnTo>
                  <a:lnTo>
                    <a:pt x="1259" y="1011"/>
                  </a:lnTo>
                  <a:lnTo>
                    <a:pt x="1259" y="1001"/>
                  </a:lnTo>
                  <a:lnTo>
                    <a:pt x="1261" y="990"/>
                  </a:lnTo>
                  <a:lnTo>
                    <a:pt x="1263" y="981"/>
                  </a:lnTo>
                  <a:lnTo>
                    <a:pt x="1266" y="970"/>
                  </a:lnTo>
                  <a:lnTo>
                    <a:pt x="1266" y="970"/>
                  </a:lnTo>
                  <a:lnTo>
                    <a:pt x="1279" y="924"/>
                  </a:lnTo>
                  <a:lnTo>
                    <a:pt x="1292" y="878"/>
                  </a:lnTo>
                  <a:lnTo>
                    <a:pt x="1302" y="831"/>
                  </a:lnTo>
                  <a:lnTo>
                    <a:pt x="1311" y="784"/>
                  </a:lnTo>
                  <a:lnTo>
                    <a:pt x="1319" y="737"/>
                  </a:lnTo>
                  <a:lnTo>
                    <a:pt x="1325" y="691"/>
                  </a:lnTo>
                  <a:lnTo>
                    <a:pt x="1330" y="646"/>
                  </a:lnTo>
                  <a:lnTo>
                    <a:pt x="1333" y="601"/>
                  </a:lnTo>
                  <a:lnTo>
                    <a:pt x="1335" y="558"/>
                  </a:lnTo>
                  <a:lnTo>
                    <a:pt x="1336" y="516"/>
                  </a:lnTo>
                  <a:lnTo>
                    <a:pt x="1336" y="476"/>
                  </a:lnTo>
                  <a:lnTo>
                    <a:pt x="1335" y="437"/>
                  </a:lnTo>
                  <a:lnTo>
                    <a:pt x="1333" y="401"/>
                  </a:lnTo>
                  <a:lnTo>
                    <a:pt x="1328" y="366"/>
                  </a:lnTo>
                  <a:lnTo>
                    <a:pt x="1324" y="334"/>
                  </a:lnTo>
                  <a:lnTo>
                    <a:pt x="1320" y="305"/>
                  </a:lnTo>
                  <a:lnTo>
                    <a:pt x="1320" y="305"/>
                  </a:lnTo>
                  <a:lnTo>
                    <a:pt x="1311" y="273"/>
                  </a:lnTo>
                  <a:lnTo>
                    <a:pt x="1302" y="243"/>
                  </a:lnTo>
                  <a:lnTo>
                    <a:pt x="1289" y="213"/>
                  </a:lnTo>
                  <a:lnTo>
                    <a:pt x="1275" y="184"/>
                  </a:lnTo>
                  <a:lnTo>
                    <a:pt x="1259" y="157"/>
                  </a:lnTo>
                  <a:lnTo>
                    <a:pt x="1241" y="132"/>
                  </a:lnTo>
                  <a:lnTo>
                    <a:pt x="1221" y="108"/>
                  </a:lnTo>
                  <a:lnTo>
                    <a:pt x="1201" y="86"/>
                  </a:lnTo>
                  <a:lnTo>
                    <a:pt x="1178" y="66"/>
                  </a:lnTo>
                  <a:lnTo>
                    <a:pt x="1155" y="49"/>
                  </a:lnTo>
                  <a:lnTo>
                    <a:pt x="1143" y="41"/>
                  </a:lnTo>
                  <a:lnTo>
                    <a:pt x="1131" y="34"/>
                  </a:lnTo>
                  <a:lnTo>
                    <a:pt x="1118" y="28"/>
                  </a:lnTo>
                  <a:lnTo>
                    <a:pt x="1106" y="21"/>
                  </a:lnTo>
                  <a:lnTo>
                    <a:pt x="1093" y="16"/>
                  </a:lnTo>
                  <a:lnTo>
                    <a:pt x="1080" y="12"/>
                  </a:lnTo>
                  <a:lnTo>
                    <a:pt x="1067" y="7"/>
                  </a:lnTo>
                  <a:lnTo>
                    <a:pt x="1053" y="4"/>
                  </a:lnTo>
                  <a:lnTo>
                    <a:pt x="1040" y="2"/>
                  </a:lnTo>
                  <a:lnTo>
                    <a:pt x="1026" y="1"/>
                  </a:lnTo>
                  <a:lnTo>
                    <a:pt x="1013" y="0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976" y="2"/>
                  </a:lnTo>
                  <a:lnTo>
                    <a:pt x="956" y="5"/>
                  </a:lnTo>
                  <a:lnTo>
                    <a:pt x="936" y="11"/>
                  </a:lnTo>
                  <a:lnTo>
                    <a:pt x="919" y="17"/>
                  </a:lnTo>
                  <a:lnTo>
                    <a:pt x="904" y="26"/>
                  </a:lnTo>
                  <a:lnTo>
                    <a:pt x="890" y="35"/>
                  </a:lnTo>
                  <a:lnTo>
                    <a:pt x="878" y="47"/>
                  </a:lnTo>
                  <a:lnTo>
                    <a:pt x="869" y="60"/>
                  </a:lnTo>
                  <a:lnTo>
                    <a:pt x="859" y="74"/>
                  </a:lnTo>
                  <a:lnTo>
                    <a:pt x="853" y="89"/>
                  </a:lnTo>
                  <a:lnTo>
                    <a:pt x="847" y="105"/>
                  </a:lnTo>
                  <a:lnTo>
                    <a:pt x="842" y="122"/>
                  </a:lnTo>
                  <a:lnTo>
                    <a:pt x="840" y="140"/>
                  </a:lnTo>
                  <a:lnTo>
                    <a:pt x="838" y="160"/>
                  </a:lnTo>
                  <a:lnTo>
                    <a:pt x="837" y="180"/>
                  </a:lnTo>
                  <a:lnTo>
                    <a:pt x="837" y="200"/>
                  </a:lnTo>
                  <a:lnTo>
                    <a:pt x="837" y="470"/>
                  </a:lnTo>
                  <a:lnTo>
                    <a:pt x="837" y="470"/>
                  </a:lnTo>
                  <a:lnTo>
                    <a:pt x="837" y="481"/>
                  </a:lnTo>
                  <a:lnTo>
                    <a:pt x="833" y="494"/>
                  </a:lnTo>
                  <a:lnTo>
                    <a:pt x="829" y="508"/>
                  </a:lnTo>
                  <a:lnTo>
                    <a:pt x="823" y="525"/>
                  </a:lnTo>
                  <a:lnTo>
                    <a:pt x="815" y="543"/>
                  </a:lnTo>
                  <a:lnTo>
                    <a:pt x="807" y="564"/>
                  </a:lnTo>
                  <a:lnTo>
                    <a:pt x="784" y="608"/>
                  </a:lnTo>
                  <a:lnTo>
                    <a:pt x="758" y="657"/>
                  </a:lnTo>
                  <a:lnTo>
                    <a:pt x="728" y="709"/>
                  </a:lnTo>
                  <a:lnTo>
                    <a:pt x="696" y="763"/>
                  </a:lnTo>
                  <a:lnTo>
                    <a:pt x="663" y="818"/>
                  </a:lnTo>
                  <a:lnTo>
                    <a:pt x="597" y="925"/>
                  </a:lnTo>
                  <a:lnTo>
                    <a:pt x="537" y="1018"/>
                  </a:lnTo>
                  <a:lnTo>
                    <a:pt x="490" y="1088"/>
                  </a:lnTo>
                  <a:lnTo>
                    <a:pt x="465" y="1124"/>
                  </a:lnTo>
                  <a:lnTo>
                    <a:pt x="465" y="1124"/>
                  </a:lnTo>
                  <a:lnTo>
                    <a:pt x="452" y="1141"/>
                  </a:lnTo>
                  <a:lnTo>
                    <a:pt x="437" y="1160"/>
                  </a:lnTo>
                  <a:lnTo>
                    <a:pt x="429" y="1169"/>
                  </a:lnTo>
                  <a:lnTo>
                    <a:pt x="419" y="1179"/>
                  </a:lnTo>
                  <a:lnTo>
                    <a:pt x="408" y="1187"/>
                  </a:lnTo>
                  <a:lnTo>
                    <a:pt x="396" y="1197"/>
                  </a:lnTo>
                  <a:lnTo>
                    <a:pt x="384" y="1206"/>
                  </a:lnTo>
                  <a:lnTo>
                    <a:pt x="370" y="1213"/>
                  </a:lnTo>
                  <a:lnTo>
                    <a:pt x="354" y="1220"/>
                  </a:lnTo>
                  <a:lnTo>
                    <a:pt x="336" y="1226"/>
                  </a:lnTo>
                  <a:lnTo>
                    <a:pt x="317" y="1231"/>
                  </a:lnTo>
                  <a:lnTo>
                    <a:pt x="297" y="1235"/>
                  </a:lnTo>
                  <a:lnTo>
                    <a:pt x="275" y="1237"/>
                  </a:lnTo>
                  <a:lnTo>
                    <a:pt x="251" y="1238"/>
                  </a:lnTo>
                  <a:lnTo>
                    <a:pt x="251" y="1238"/>
                  </a:lnTo>
                  <a:lnTo>
                    <a:pt x="0" y="1238"/>
                  </a:lnTo>
                  <a:lnTo>
                    <a:pt x="0" y="2491"/>
                  </a:lnTo>
                  <a:lnTo>
                    <a:pt x="0" y="2491"/>
                  </a:lnTo>
                  <a:lnTo>
                    <a:pt x="114" y="2491"/>
                  </a:lnTo>
                  <a:lnTo>
                    <a:pt x="114" y="2491"/>
                  </a:lnTo>
                  <a:lnTo>
                    <a:pt x="134" y="2492"/>
                  </a:lnTo>
                  <a:lnTo>
                    <a:pt x="154" y="2494"/>
                  </a:lnTo>
                  <a:lnTo>
                    <a:pt x="176" y="2496"/>
                  </a:lnTo>
                  <a:lnTo>
                    <a:pt x="197" y="2500"/>
                  </a:lnTo>
                  <a:lnTo>
                    <a:pt x="219" y="2505"/>
                  </a:lnTo>
                  <a:lnTo>
                    <a:pt x="240" y="2510"/>
                  </a:lnTo>
                  <a:lnTo>
                    <a:pt x="285" y="2523"/>
                  </a:lnTo>
                  <a:lnTo>
                    <a:pt x="329" y="2538"/>
                  </a:lnTo>
                  <a:lnTo>
                    <a:pt x="374" y="2555"/>
                  </a:lnTo>
                  <a:lnTo>
                    <a:pt x="419" y="2573"/>
                  </a:lnTo>
                  <a:lnTo>
                    <a:pt x="465" y="2593"/>
                  </a:lnTo>
                  <a:lnTo>
                    <a:pt x="510" y="2611"/>
                  </a:lnTo>
                  <a:lnTo>
                    <a:pt x="556" y="2629"/>
                  </a:lnTo>
                  <a:lnTo>
                    <a:pt x="601" y="2646"/>
                  </a:lnTo>
                  <a:lnTo>
                    <a:pt x="646" y="2662"/>
                  </a:lnTo>
                  <a:lnTo>
                    <a:pt x="690" y="2675"/>
                  </a:lnTo>
                  <a:lnTo>
                    <a:pt x="712" y="2681"/>
                  </a:lnTo>
                  <a:lnTo>
                    <a:pt x="734" y="2685"/>
                  </a:lnTo>
                  <a:lnTo>
                    <a:pt x="755" y="2688"/>
                  </a:lnTo>
                  <a:lnTo>
                    <a:pt x="777" y="2691"/>
                  </a:lnTo>
                  <a:lnTo>
                    <a:pt x="798" y="2692"/>
                  </a:lnTo>
                  <a:lnTo>
                    <a:pt x="820" y="2693"/>
                  </a:lnTo>
                  <a:lnTo>
                    <a:pt x="1822" y="2693"/>
                  </a:lnTo>
                  <a:lnTo>
                    <a:pt x="1822" y="2693"/>
                  </a:lnTo>
                  <a:lnTo>
                    <a:pt x="1843" y="2692"/>
                  </a:lnTo>
                  <a:lnTo>
                    <a:pt x="1863" y="2689"/>
                  </a:lnTo>
                  <a:lnTo>
                    <a:pt x="1882" y="2685"/>
                  </a:lnTo>
                  <a:lnTo>
                    <a:pt x="1901" y="2677"/>
                  </a:lnTo>
                  <a:lnTo>
                    <a:pt x="1919" y="2669"/>
                  </a:lnTo>
                  <a:lnTo>
                    <a:pt x="1935" y="2659"/>
                  </a:lnTo>
                  <a:lnTo>
                    <a:pt x="1951" y="2647"/>
                  </a:lnTo>
                  <a:lnTo>
                    <a:pt x="1965" y="2634"/>
                  </a:lnTo>
                  <a:lnTo>
                    <a:pt x="1979" y="2619"/>
                  </a:lnTo>
                  <a:lnTo>
                    <a:pt x="1989" y="2604"/>
                  </a:lnTo>
                  <a:lnTo>
                    <a:pt x="2000" y="2587"/>
                  </a:lnTo>
                  <a:lnTo>
                    <a:pt x="2009" y="2570"/>
                  </a:lnTo>
                  <a:lnTo>
                    <a:pt x="2015" y="2551"/>
                  </a:lnTo>
                  <a:lnTo>
                    <a:pt x="2021" y="2532"/>
                  </a:lnTo>
                  <a:lnTo>
                    <a:pt x="2024" y="2512"/>
                  </a:lnTo>
                  <a:lnTo>
                    <a:pt x="2025" y="2491"/>
                  </a:lnTo>
                  <a:lnTo>
                    <a:pt x="2025" y="2491"/>
                  </a:lnTo>
                  <a:lnTo>
                    <a:pt x="2024" y="2479"/>
                  </a:lnTo>
                  <a:lnTo>
                    <a:pt x="2023" y="2467"/>
                  </a:lnTo>
                  <a:lnTo>
                    <a:pt x="2022" y="2455"/>
                  </a:lnTo>
                  <a:lnTo>
                    <a:pt x="2018" y="2444"/>
                  </a:lnTo>
                  <a:lnTo>
                    <a:pt x="2016" y="2433"/>
                  </a:lnTo>
                  <a:lnTo>
                    <a:pt x="2012" y="2422"/>
                  </a:lnTo>
                  <a:lnTo>
                    <a:pt x="2008" y="2412"/>
                  </a:lnTo>
                  <a:lnTo>
                    <a:pt x="2003" y="2401"/>
                  </a:lnTo>
                  <a:lnTo>
                    <a:pt x="1998" y="2391"/>
                  </a:lnTo>
                  <a:lnTo>
                    <a:pt x="1992" y="2381"/>
                  </a:lnTo>
                  <a:lnTo>
                    <a:pt x="1979" y="2363"/>
                  </a:lnTo>
                  <a:lnTo>
                    <a:pt x="1963" y="2346"/>
                  </a:lnTo>
                  <a:lnTo>
                    <a:pt x="1946" y="2331"/>
                  </a:lnTo>
                  <a:lnTo>
                    <a:pt x="1946" y="2331"/>
                  </a:lnTo>
                  <a:lnTo>
                    <a:pt x="1940" y="2327"/>
                  </a:lnTo>
                  <a:lnTo>
                    <a:pt x="1936" y="2323"/>
                  </a:lnTo>
                  <a:lnTo>
                    <a:pt x="1934" y="2318"/>
                  </a:lnTo>
                  <a:lnTo>
                    <a:pt x="1932" y="2314"/>
                  </a:lnTo>
                  <a:lnTo>
                    <a:pt x="1931" y="2310"/>
                  </a:lnTo>
                  <a:lnTo>
                    <a:pt x="1931" y="2306"/>
                  </a:lnTo>
                  <a:lnTo>
                    <a:pt x="1932" y="2303"/>
                  </a:lnTo>
                  <a:lnTo>
                    <a:pt x="1933" y="2300"/>
                  </a:lnTo>
                  <a:lnTo>
                    <a:pt x="1937" y="2296"/>
                  </a:lnTo>
                  <a:lnTo>
                    <a:pt x="1941" y="2293"/>
                  </a:lnTo>
                  <a:lnTo>
                    <a:pt x="1946" y="2289"/>
                  </a:lnTo>
                  <a:lnTo>
                    <a:pt x="1946" y="2289"/>
                  </a:lnTo>
                  <a:lnTo>
                    <a:pt x="1967" y="2288"/>
                  </a:lnTo>
                  <a:lnTo>
                    <a:pt x="1986" y="2285"/>
                  </a:lnTo>
                  <a:lnTo>
                    <a:pt x="2006" y="2281"/>
                  </a:lnTo>
                  <a:lnTo>
                    <a:pt x="2025" y="2273"/>
                  </a:lnTo>
                  <a:lnTo>
                    <a:pt x="2042" y="2265"/>
                  </a:lnTo>
                  <a:lnTo>
                    <a:pt x="2059" y="2255"/>
                  </a:lnTo>
                  <a:lnTo>
                    <a:pt x="2074" y="2243"/>
                  </a:lnTo>
                  <a:lnTo>
                    <a:pt x="2089" y="2230"/>
                  </a:lnTo>
                  <a:lnTo>
                    <a:pt x="2102" y="2215"/>
                  </a:lnTo>
                  <a:lnTo>
                    <a:pt x="2114" y="2200"/>
                  </a:lnTo>
                  <a:lnTo>
                    <a:pt x="2123" y="2183"/>
                  </a:lnTo>
                  <a:lnTo>
                    <a:pt x="2132" y="2166"/>
                  </a:lnTo>
                  <a:lnTo>
                    <a:pt x="2138" y="2148"/>
                  </a:lnTo>
                  <a:lnTo>
                    <a:pt x="2144" y="2127"/>
                  </a:lnTo>
                  <a:lnTo>
                    <a:pt x="2147" y="2108"/>
                  </a:lnTo>
                  <a:lnTo>
                    <a:pt x="2148" y="2087"/>
                  </a:lnTo>
                  <a:lnTo>
                    <a:pt x="2148" y="2087"/>
                  </a:lnTo>
                  <a:lnTo>
                    <a:pt x="2147" y="2075"/>
                  </a:lnTo>
                  <a:lnTo>
                    <a:pt x="2146" y="2062"/>
                  </a:lnTo>
                  <a:lnTo>
                    <a:pt x="2145" y="2050"/>
                  </a:lnTo>
                  <a:lnTo>
                    <a:pt x="2142" y="2039"/>
                  </a:lnTo>
                  <a:lnTo>
                    <a:pt x="2138" y="2028"/>
                  </a:lnTo>
                  <a:lnTo>
                    <a:pt x="2135" y="2016"/>
                  </a:lnTo>
                  <a:lnTo>
                    <a:pt x="2131" y="2005"/>
                  </a:lnTo>
                  <a:lnTo>
                    <a:pt x="2125" y="1995"/>
                  </a:lnTo>
                  <a:lnTo>
                    <a:pt x="2120" y="1985"/>
                  </a:lnTo>
                  <a:lnTo>
                    <a:pt x="2114" y="1974"/>
                  </a:lnTo>
                  <a:lnTo>
                    <a:pt x="2106" y="1966"/>
                  </a:lnTo>
                  <a:lnTo>
                    <a:pt x="2100" y="1956"/>
                  </a:lnTo>
                  <a:lnTo>
                    <a:pt x="2091" y="1947"/>
                  </a:lnTo>
                  <a:lnTo>
                    <a:pt x="2084" y="1939"/>
                  </a:lnTo>
                  <a:lnTo>
                    <a:pt x="2074" y="1931"/>
                  </a:lnTo>
                  <a:lnTo>
                    <a:pt x="2066" y="1925"/>
                  </a:lnTo>
                  <a:lnTo>
                    <a:pt x="2066" y="1925"/>
                  </a:lnTo>
                  <a:lnTo>
                    <a:pt x="2060" y="1920"/>
                  </a:lnTo>
                  <a:lnTo>
                    <a:pt x="2056" y="1915"/>
                  </a:lnTo>
                  <a:lnTo>
                    <a:pt x="2054" y="1912"/>
                  </a:lnTo>
                  <a:lnTo>
                    <a:pt x="2052" y="1908"/>
                  </a:lnTo>
                  <a:lnTo>
                    <a:pt x="2052" y="1905"/>
                  </a:lnTo>
                  <a:lnTo>
                    <a:pt x="2052" y="1901"/>
                  </a:lnTo>
                  <a:lnTo>
                    <a:pt x="2053" y="1898"/>
                  </a:lnTo>
                  <a:lnTo>
                    <a:pt x="2055" y="1896"/>
                  </a:lnTo>
                  <a:lnTo>
                    <a:pt x="2059" y="1892"/>
                  </a:lnTo>
                  <a:lnTo>
                    <a:pt x="2064" y="1887"/>
                  </a:lnTo>
                  <a:lnTo>
                    <a:pt x="2069" y="1885"/>
                  </a:lnTo>
                  <a:lnTo>
                    <a:pt x="2069" y="1885"/>
                  </a:lnTo>
                  <a:lnTo>
                    <a:pt x="2090" y="1884"/>
                  </a:lnTo>
                  <a:lnTo>
                    <a:pt x="2109" y="1881"/>
                  </a:lnTo>
                  <a:lnTo>
                    <a:pt x="2130" y="1877"/>
                  </a:lnTo>
                  <a:lnTo>
                    <a:pt x="2148" y="1869"/>
                  </a:lnTo>
                  <a:lnTo>
                    <a:pt x="2165" y="1861"/>
                  </a:lnTo>
                  <a:lnTo>
                    <a:pt x="2182" y="1851"/>
                  </a:lnTo>
                  <a:lnTo>
                    <a:pt x="2197" y="1839"/>
                  </a:lnTo>
                  <a:lnTo>
                    <a:pt x="2212" y="1826"/>
                  </a:lnTo>
                  <a:lnTo>
                    <a:pt x="2225" y="1811"/>
                  </a:lnTo>
                  <a:lnTo>
                    <a:pt x="2237" y="1796"/>
                  </a:lnTo>
                  <a:lnTo>
                    <a:pt x="2247" y="1779"/>
                  </a:lnTo>
                  <a:lnTo>
                    <a:pt x="2255" y="1762"/>
                  </a:lnTo>
                  <a:lnTo>
                    <a:pt x="2262" y="1744"/>
                  </a:lnTo>
                  <a:lnTo>
                    <a:pt x="2267" y="1724"/>
                  </a:lnTo>
                  <a:lnTo>
                    <a:pt x="2270" y="1704"/>
                  </a:lnTo>
                  <a:lnTo>
                    <a:pt x="2271" y="1684"/>
                  </a:lnTo>
                  <a:lnTo>
                    <a:pt x="2271" y="1684"/>
                  </a:lnTo>
                  <a:lnTo>
                    <a:pt x="2271" y="1671"/>
                  </a:lnTo>
                  <a:lnTo>
                    <a:pt x="2270" y="1659"/>
                  </a:lnTo>
                  <a:lnTo>
                    <a:pt x="2268" y="1647"/>
                  </a:lnTo>
                  <a:lnTo>
                    <a:pt x="2266" y="1635"/>
                  </a:lnTo>
                  <a:lnTo>
                    <a:pt x="2263" y="1624"/>
                  </a:lnTo>
                  <a:lnTo>
                    <a:pt x="2258" y="1613"/>
                  </a:lnTo>
                  <a:lnTo>
                    <a:pt x="2254" y="1601"/>
                  </a:lnTo>
                  <a:lnTo>
                    <a:pt x="2249" y="1592"/>
                  </a:lnTo>
                  <a:lnTo>
                    <a:pt x="2243" y="1581"/>
                  </a:lnTo>
                  <a:lnTo>
                    <a:pt x="2237" y="1571"/>
                  </a:lnTo>
                  <a:lnTo>
                    <a:pt x="2230" y="1562"/>
                  </a:lnTo>
                  <a:lnTo>
                    <a:pt x="2223" y="1553"/>
                  </a:lnTo>
                  <a:lnTo>
                    <a:pt x="2215" y="1544"/>
                  </a:lnTo>
                  <a:lnTo>
                    <a:pt x="2208" y="1536"/>
                  </a:lnTo>
                  <a:lnTo>
                    <a:pt x="2199" y="1528"/>
                  </a:lnTo>
                  <a:lnTo>
                    <a:pt x="2190" y="1521"/>
                  </a:lnTo>
                  <a:lnTo>
                    <a:pt x="2190" y="1521"/>
                  </a:lnTo>
                  <a:lnTo>
                    <a:pt x="2184" y="1517"/>
                  </a:lnTo>
                  <a:lnTo>
                    <a:pt x="2180" y="1512"/>
                  </a:lnTo>
                  <a:lnTo>
                    <a:pt x="2178" y="1508"/>
                  </a:lnTo>
                  <a:lnTo>
                    <a:pt x="2176" y="1505"/>
                  </a:lnTo>
                  <a:lnTo>
                    <a:pt x="2176" y="1500"/>
                  </a:lnTo>
                  <a:lnTo>
                    <a:pt x="2176" y="1497"/>
                  </a:lnTo>
                  <a:lnTo>
                    <a:pt x="2177" y="1494"/>
                  </a:lnTo>
                  <a:lnTo>
                    <a:pt x="2179" y="1492"/>
                  </a:lnTo>
                  <a:lnTo>
                    <a:pt x="2183" y="1488"/>
                  </a:lnTo>
                  <a:lnTo>
                    <a:pt x="2188" y="1484"/>
                  </a:lnTo>
                  <a:lnTo>
                    <a:pt x="2193" y="1481"/>
                  </a:lnTo>
                  <a:lnTo>
                    <a:pt x="2193" y="1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3E450A8B-F5CB-452E-B900-0208ED8A978D}"/>
              </a:ext>
            </a:extLst>
          </p:cNvPr>
          <p:cNvGrpSpPr>
            <a:grpSpLocks noChangeAspect="1"/>
          </p:cNvGrpSpPr>
          <p:nvPr/>
        </p:nvGrpSpPr>
        <p:grpSpPr>
          <a:xfrm>
            <a:off x="2649188" y="4482199"/>
            <a:ext cx="873591" cy="576000"/>
            <a:chOff x="2686386" y="1905920"/>
            <a:chExt cx="843837" cy="556382"/>
          </a:xfrm>
          <a:solidFill>
            <a:srgbClr val="DC143B"/>
          </a:solidFill>
        </p:grpSpPr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5598602F-3CD7-47A5-909F-20101BA428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6386" y="2063251"/>
              <a:ext cx="523132" cy="378888"/>
              <a:chOff x="4949831" y="3951224"/>
              <a:chExt cx="1262509" cy="914400"/>
            </a:xfrm>
            <a:grpFill/>
          </p:grpSpPr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4C1292CE-F188-41F3-8FF4-4886A2B1A8E8}"/>
                  </a:ext>
                </a:extLst>
              </p:cNvPr>
              <p:cNvSpPr/>
              <p:nvPr/>
            </p:nvSpPr>
            <p:spPr>
              <a:xfrm rot="4718164" flipV="1">
                <a:off x="5016486" y="4289353"/>
                <a:ext cx="215249" cy="348560"/>
              </a:xfrm>
              <a:custGeom>
                <a:avLst/>
                <a:gdLst>
                  <a:gd name="connsiteX0" fmla="*/ 457 w 294408"/>
                  <a:gd name="connsiteY0" fmla="*/ 73479 h 263045"/>
                  <a:gd name="connsiteX1" fmla="*/ 116386 w 294408"/>
                  <a:gd name="connsiteY1" fmla="*/ 189408 h 263045"/>
                  <a:gd name="connsiteX2" fmla="*/ 121539 w 294408"/>
                  <a:gd name="connsiteY2" fmla="*/ 185902 h 263045"/>
                  <a:gd name="connsiteX3" fmla="*/ 170117 w 294408"/>
                  <a:gd name="connsiteY3" fmla="*/ 209067 h 263045"/>
                  <a:gd name="connsiteX4" fmla="*/ 232267 w 294408"/>
                  <a:gd name="connsiteY4" fmla="*/ 209067 h 263045"/>
                  <a:gd name="connsiteX5" fmla="*/ 260509 w 294408"/>
                  <a:gd name="connsiteY5" fmla="*/ 236792 h 263045"/>
                  <a:gd name="connsiteX6" fmla="*/ 260509 w 294408"/>
                  <a:gd name="connsiteY6" fmla="*/ 237328 h 263045"/>
                  <a:gd name="connsiteX7" fmla="*/ 260509 w 294408"/>
                  <a:gd name="connsiteY7" fmla="*/ 263045 h 263045"/>
                  <a:gd name="connsiteX8" fmla="*/ 294408 w 294408"/>
                  <a:gd name="connsiteY8" fmla="*/ 263045 h 263045"/>
                  <a:gd name="connsiteX9" fmla="*/ 293846 w 294408"/>
                  <a:gd name="connsiteY9" fmla="*/ 237328 h 263045"/>
                  <a:gd name="connsiteX10" fmla="*/ 293284 w 294408"/>
                  <a:gd name="connsiteY10" fmla="*/ 229984 h 263045"/>
                  <a:gd name="connsiteX11" fmla="*/ 293284 w 294408"/>
                  <a:gd name="connsiteY11" fmla="*/ 229413 h 263045"/>
                  <a:gd name="connsiteX12" fmla="*/ 292713 w 294408"/>
                  <a:gd name="connsiteY12" fmla="*/ 223764 h 263045"/>
                  <a:gd name="connsiteX13" fmla="*/ 220399 w 294408"/>
                  <a:gd name="connsiteY13" fmla="*/ 163862 h 263045"/>
                  <a:gd name="connsiteX14" fmla="*/ 203444 w 294408"/>
                  <a:gd name="connsiteY14" fmla="*/ 147522 h 263045"/>
                  <a:gd name="connsiteX15" fmla="*/ 203444 w 294408"/>
                  <a:gd name="connsiteY15" fmla="*/ 146907 h 263045"/>
                  <a:gd name="connsiteX16" fmla="*/ 203444 w 294408"/>
                  <a:gd name="connsiteY16" fmla="*/ 141221 h 263045"/>
                  <a:gd name="connsiteX17" fmla="*/ 146952 w 294408"/>
                  <a:gd name="connsiteY17" fmla="*/ 84709 h 263045"/>
                  <a:gd name="connsiteX18" fmla="*/ 129997 w 294408"/>
                  <a:gd name="connsiteY18" fmla="*/ 68370 h 263045"/>
                  <a:gd name="connsiteX19" fmla="*/ 129997 w 294408"/>
                  <a:gd name="connsiteY19" fmla="*/ 67754 h 263045"/>
                  <a:gd name="connsiteX20" fmla="*/ 67753 w 294408"/>
                  <a:gd name="connsiteY20" fmla="*/ 58 h 263045"/>
                  <a:gd name="connsiteX21" fmla="*/ 57 w 294408"/>
                  <a:gd name="connsiteY21" fmla="*/ 62303 h 263045"/>
                  <a:gd name="connsiteX22" fmla="*/ 57 w 294408"/>
                  <a:gd name="connsiteY22" fmla="*/ 67754 h 263045"/>
                  <a:gd name="connsiteX23" fmla="*/ 457 w 294408"/>
                  <a:gd name="connsiteY23" fmla="*/ 73479 h 26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4408" h="263045">
                    <a:moveTo>
                      <a:pt x="457" y="73479"/>
                    </a:moveTo>
                    <a:lnTo>
                      <a:pt x="116386" y="189408"/>
                    </a:lnTo>
                    <a:cubicBezTo>
                      <a:pt x="118172" y="188343"/>
                      <a:pt x="119893" y="187172"/>
                      <a:pt x="121539" y="185902"/>
                    </a:cubicBezTo>
                    <a:cubicBezTo>
                      <a:pt x="133353" y="200626"/>
                      <a:pt x="151239" y="209155"/>
                      <a:pt x="170117" y="209067"/>
                    </a:cubicBezTo>
                    <a:lnTo>
                      <a:pt x="232267" y="209067"/>
                    </a:lnTo>
                    <a:cubicBezTo>
                      <a:pt x="247721" y="208924"/>
                      <a:pt x="260366" y="221337"/>
                      <a:pt x="260509" y="236792"/>
                    </a:cubicBezTo>
                    <a:cubicBezTo>
                      <a:pt x="260511" y="236971"/>
                      <a:pt x="260511" y="237149"/>
                      <a:pt x="260509" y="237328"/>
                    </a:cubicBezTo>
                    <a:lnTo>
                      <a:pt x="260509" y="263045"/>
                    </a:lnTo>
                    <a:lnTo>
                      <a:pt x="294408" y="263045"/>
                    </a:lnTo>
                    <a:lnTo>
                      <a:pt x="293846" y="237328"/>
                    </a:lnTo>
                    <a:cubicBezTo>
                      <a:pt x="293962" y="234867"/>
                      <a:pt x="293773" y="232400"/>
                      <a:pt x="293284" y="229984"/>
                    </a:cubicBezTo>
                    <a:lnTo>
                      <a:pt x="293284" y="229413"/>
                    </a:lnTo>
                    <a:cubicBezTo>
                      <a:pt x="293284" y="227717"/>
                      <a:pt x="292713" y="225460"/>
                      <a:pt x="292713" y="223764"/>
                    </a:cubicBezTo>
                    <a:cubicBezTo>
                      <a:pt x="286177" y="188989"/>
                      <a:pt x="255782" y="163812"/>
                      <a:pt x="220399" y="163862"/>
                    </a:cubicBezTo>
                    <a:cubicBezTo>
                      <a:pt x="211205" y="164031"/>
                      <a:pt x="203614" y="156716"/>
                      <a:pt x="203444" y="147522"/>
                    </a:cubicBezTo>
                    <a:cubicBezTo>
                      <a:pt x="203441" y="147318"/>
                      <a:pt x="203441" y="147112"/>
                      <a:pt x="203444" y="146907"/>
                    </a:cubicBezTo>
                    <a:lnTo>
                      <a:pt x="203444" y="141221"/>
                    </a:lnTo>
                    <a:cubicBezTo>
                      <a:pt x="203356" y="110054"/>
                      <a:pt x="178118" y="84808"/>
                      <a:pt x="146952" y="84709"/>
                    </a:cubicBezTo>
                    <a:cubicBezTo>
                      <a:pt x="137758" y="84878"/>
                      <a:pt x="130167" y="77563"/>
                      <a:pt x="129997" y="68370"/>
                    </a:cubicBezTo>
                    <a:cubicBezTo>
                      <a:pt x="129993" y="68165"/>
                      <a:pt x="129993" y="67959"/>
                      <a:pt x="129997" y="67754"/>
                    </a:cubicBezTo>
                    <a:cubicBezTo>
                      <a:pt x="131502" y="31873"/>
                      <a:pt x="103635" y="1564"/>
                      <a:pt x="67753" y="58"/>
                    </a:cubicBezTo>
                    <a:cubicBezTo>
                      <a:pt x="31871" y="-1447"/>
                      <a:pt x="1562" y="26421"/>
                      <a:pt x="57" y="62303"/>
                    </a:cubicBezTo>
                    <a:cubicBezTo>
                      <a:pt x="-19" y="64120"/>
                      <a:pt x="-19" y="65938"/>
                      <a:pt x="57" y="67754"/>
                    </a:cubicBezTo>
                    <a:cubicBezTo>
                      <a:pt x="67" y="69726"/>
                      <a:pt x="305" y="71593"/>
                      <a:pt x="457" y="73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pic>
            <p:nvPicPr>
              <p:cNvPr id="103" name="Grafika 102" descr="Samochód">
                <a:extLst>
                  <a:ext uri="{FF2B5EF4-FFF2-40B4-BE49-F238E27FC236}">
                    <a16:creationId xmlns:a16="http://schemas.microsoft.com/office/drawing/2014/main" id="{27CCAC5E-DC59-46C0-9F19-6F4B81C53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97940" y="39512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7" name="Grupa 96">
              <a:extLst>
                <a:ext uri="{FF2B5EF4-FFF2-40B4-BE49-F238E27FC236}">
                  <a16:creationId xmlns:a16="http://schemas.microsoft.com/office/drawing/2014/main" id="{3CBAC132-D1DB-4B4B-8F6F-05072141A407}"/>
                </a:ext>
              </a:extLst>
            </p:cNvPr>
            <p:cNvGrpSpPr>
              <a:grpSpLocks noChangeAspect="1"/>
            </p:cNvGrpSpPr>
            <p:nvPr/>
          </p:nvGrpSpPr>
          <p:grpSpPr>
            <a:xfrm rot="2395758">
              <a:off x="3387550" y="2178977"/>
              <a:ext cx="142673" cy="283325"/>
              <a:chOff x="3310062" y="2585541"/>
              <a:chExt cx="336550" cy="668338"/>
            </a:xfrm>
            <a:grpFill/>
          </p:grpSpPr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C711830A-7012-45CD-874F-30A56C14B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999" y="2783979"/>
                <a:ext cx="320675" cy="438150"/>
              </a:xfrm>
              <a:custGeom>
                <a:avLst/>
                <a:gdLst>
                  <a:gd name="T0" fmla="*/ 7 w 403"/>
                  <a:gd name="T1" fmla="*/ 81 h 552"/>
                  <a:gd name="T2" fmla="*/ 1 w 403"/>
                  <a:gd name="T3" fmla="*/ 97 h 552"/>
                  <a:gd name="T4" fmla="*/ 2 w 403"/>
                  <a:gd name="T5" fmla="*/ 121 h 552"/>
                  <a:gd name="T6" fmla="*/ 0 w 403"/>
                  <a:gd name="T7" fmla="*/ 154 h 552"/>
                  <a:gd name="T8" fmla="*/ 3 w 403"/>
                  <a:gd name="T9" fmla="*/ 173 h 552"/>
                  <a:gd name="T10" fmla="*/ 1 w 403"/>
                  <a:gd name="T11" fmla="*/ 195 h 552"/>
                  <a:gd name="T12" fmla="*/ 6 w 403"/>
                  <a:gd name="T13" fmla="*/ 228 h 552"/>
                  <a:gd name="T14" fmla="*/ 0 w 403"/>
                  <a:gd name="T15" fmla="*/ 255 h 552"/>
                  <a:gd name="T16" fmla="*/ 1 w 403"/>
                  <a:gd name="T17" fmla="*/ 293 h 552"/>
                  <a:gd name="T18" fmla="*/ 3 w 403"/>
                  <a:gd name="T19" fmla="*/ 321 h 552"/>
                  <a:gd name="T20" fmla="*/ 0 w 403"/>
                  <a:gd name="T21" fmla="*/ 351 h 552"/>
                  <a:gd name="T22" fmla="*/ 3 w 403"/>
                  <a:gd name="T23" fmla="*/ 380 h 552"/>
                  <a:gd name="T24" fmla="*/ 0 w 403"/>
                  <a:gd name="T25" fmla="*/ 399 h 552"/>
                  <a:gd name="T26" fmla="*/ 3 w 403"/>
                  <a:gd name="T27" fmla="*/ 427 h 552"/>
                  <a:gd name="T28" fmla="*/ 1 w 403"/>
                  <a:gd name="T29" fmla="*/ 456 h 552"/>
                  <a:gd name="T30" fmla="*/ 7 w 403"/>
                  <a:gd name="T31" fmla="*/ 471 h 552"/>
                  <a:gd name="T32" fmla="*/ 403 w 403"/>
                  <a:gd name="T33" fmla="*/ 552 h 552"/>
                  <a:gd name="T34" fmla="*/ 397 w 403"/>
                  <a:gd name="T35" fmla="*/ 471 h 552"/>
                  <a:gd name="T36" fmla="*/ 402 w 403"/>
                  <a:gd name="T37" fmla="*/ 456 h 552"/>
                  <a:gd name="T38" fmla="*/ 400 w 403"/>
                  <a:gd name="T39" fmla="*/ 427 h 552"/>
                  <a:gd name="T40" fmla="*/ 403 w 403"/>
                  <a:gd name="T41" fmla="*/ 395 h 552"/>
                  <a:gd name="T42" fmla="*/ 400 w 403"/>
                  <a:gd name="T43" fmla="*/ 380 h 552"/>
                  <a:gd name="T44" fmla="*/ 403 w 403"/>
                  <a:gd name="T45" fmla="*/ 351 h 552"/>
                  <a:gd name="T46" fmla="*/ 400 w 403"/>
                  <a:gd name="T47" fmla="*/ 321 h 552"/>
                  <a:gd name="T48" fmla="*/ 402 w 403"/>
                  <a:gd name="T49" fmla="*/ 293 h 552"/>
                  <a:gd name="T50" fmla="*/ 403 w 403"/>
                  <a:gd name="T51" fmla="*/ 255 h 552"/>
                  <a:gd name="T52" fmla="*/ 397 w 403"/>
                  <a:gd name="T53" fmla="*/ 228 h 552"/>
                  <a:gd name="T54" fmla="*/ 402 w 403"/>
                  <a:gd name="T55" fmla="*/ 195 h 552"/>
                  <a:gd name="T56" fmla="*/ 400 w 403"/>
                  <a:gd name="T57" fmla="*/ 173 h 552"/>
                  <a:gd name="T58" fmla="*/ 403 w 403"/>
                  <a:gd name="T59" fmla="*/ 152 h 552"/>
                  <a:gd name="T60" fmla="*/ 401 w 403"/>
                  <a:gd name="T61" fmla="*/ 121 h 552"/>
                  <a:gd name="T62" fmla="*/ 402 w 403"/>
                  <a:gd name="T63" fmla="*/ 97 h 552"/>
                  <a:gd name="T64" fmla="*/ 397 w 403"/>
                  <a:gd name="T65" fmla="*/ 81 h 552"/>
                  <a:gd name="T66" fmla="*/ 186 w 403"/>
                  <a:gd name="T67" fmla="*/ 449 h 552"/>
                  <a:gd name="T68" fmla="*/ 36 w 403"/>
                  <a:gd name="T69" fmla="*/ 460 h 552"/>
                  <a:gd name="T70" fmla="*/ 36 w 403"/>
                  <a:gd name="T71" fmla="*/ 432 h 552"/>
                  <a:gd name="T72" fmla="*/ 186 w 403"/>
                  <a:gd name="T73" fmla="*/ 449 h 552"/>
                  <a:gd name="T74" fmla="*/ 41 w 403"/>
                  <a:gd name="T75" fmla="*/ 412 h 552"/>
                  <a:gd name="T76" fmla="*/ 33 w 403"/>
                  <a:gd name="T77" fmla="*/ 387 h 552"/>
                  <a:gd name="T78" fmla="*/ 186 w 403"/>
                  <a:gd name="T79" fmla="*/ 395 h 552"/>
                  <a:gd name="T80" fmla="*/ 41 w 403"/>
                  <a:gd name="T81" fmla="*/ 364 h 552"/>
                  <a:gd name="T82" fmla="*/ 30 w 403"/>
                  <a:gd name="T83" fmla="*/ 342 h 552"/>
                  <a:gd name="T84" fmla="*/ 186 w 403"/>
                  <a:gd name="T85" fmla="*/ 342 h 552"/>
                  <a:gd name="T86" fmla="*/ 173 w 403"/>
                  <a:gd name="T87" fmla="*/ 314 h 552"/>
                  <a:gd name="T88" fmla="*/ 29 w 403"/>
                  <a:gd name="T89" fmla="*/ 298 h 552"/>
                  <a:gd name="T90" fmla="*/ 182 w 403"/>
                  <a:gd name="T91" fmla="*/ 289 h 552"/>
                  <a:gd name="T92" fmla="*/ 186 w 403"/>
                  <a:gd name="T93" fmla="*/ 259 h 552"/>
                  <a:gd name="T94" fmla="*/ 30 w 403"/>
                  <a:gd name="T95" fmla="*/ 259 h 552"/>
                  <a:gd name="T96" fmla="*/ 36 w 403"/>
                  <a:gd name="T97" fmla="*/ 238 h 552"/>
                  <a:gd name="T98" fmla="*/ 186 w 403"/>
                  <a:gd name="T99" fmla="*/ 250 h 552"/>
                  <a:gd name="T100" fmla="*/ 41 w 403"/>
                  <a:gd name="T101" fmla="*/ 218 h 552"/>
                  <a:gd name="T102" fmla="*/ 33 w 403"/>
                  <a:gd name="T103" fmla="*/ 192 h 552"/>
                  <a:gd name="T104" fmla="*/ 186 w 403"/>
                  <a:gd name="T105" fmla="*/ 200 h 552"/>
                  <a:gd name="T106" fmla="*/ 41 w 403"/>
                  <a:gd name="T107" fmla="*/ 169 h 552"/>
                  <a:gd name="T108" fmla="*/ 30 w 403"/>
                  <a:gd name="T109" fmla="*/ 147 h 552"/>
                  <a:gd name="T110" fmla="*/ 186 w 403"/>
                  <a:gd name="T111" fmla="*/ 147 h 552"/>
                  <a:gd name="T112" fmla="*/ 173 w 403"/>
                  <a:gd name="T113" fmla="*/ 121 h 552"/>
                  <a:gd name="T114" fmla="*/ 29 w 403"/>
                  <a:gd name="T115" fmla="*/ 103 h 552"/>
                  <a:gd name="T116" fmla="*/ 182 w 403"/>
                  <a:gd name="T117" fmla="*/ 9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3" h="552">
                    <a:moveTo>
                      <a:pt x="0" y="0"/>
                    </a:move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21"/>
                    </a:lnTo>
                    <a:lnTo>
                      <a:pt x="3" y="126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1" y="147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7" y="180"/>
                    </a:lnTo>
                    <a:lnTo>
                      <a:pt x="7" y="180"/>
                    </a:lnTo>
                    <a:lnTo>
                      <a:pt x="3" y="184"/>
                    </a:lnTo>
                    <a:lnTo>
                      <a:pt x="2" y="190"/>
                    </a:lnTo>
                    <a:lnTo>
                      <a:pt x="1" y="195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1" y="212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3" y="232"/>
                    </a:lnTo>
                    <a:lnTo>
                      <a:pt x="2" y="238"/>
                    </a:lnTo>
                    <a:lnTo>
                      <a:pt x="1" y="244"/>
                    </a:lnTo>
                    <a:lnTo>
                      <a:pt x="0" y="250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1" y="261"/>
                    </a:lnTo>
                    <a:lnTo>
                      <a:pt x="2" y="266"/>
                    </a:lnTo>
                    <a:lnTo>
                      <a:pt x="3" y="271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82"/>
                    </a:lnTo>
                    <a:lnTo>
                      <a:pt x="2" y="287"/>
                    </a:lnTo>
                    <a:lnTo>
                      <a:pt x="1" y="293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0" y="30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9"/>
                    </a:lnTo>
                    <a:lnTo>
                      <a:pt x="2" y="314"/>
                    </a:lnTo>
                    <a:lnTo>
                      <a:pt x="3" y="321"/>
                    </a:lnTo>
                    <a:lnTo>
                      <a:pt x="6" y="325"/>
                    </a:lnTo>
                    <a:lnTo>
                      <a:pt x="6" y="325"/>
                    </a:lnTo>
                    <a:lnTo>
                      <a:pt x="3" y="330"/>
                    </a:lnTo>
                    <a:lnTo>
                      <a:pt x="2" y="336"/>
                    </a:lnTo>
                    <a:lnTo>
                      <a:pt x="1" y="341"/>
                    </a:lnTo>
                    <a:lnTo>
                      <a:pt x="0" y="347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2" y="363"/>
                    </a:lnTo>
                    <a:lnTo>
                      <a:pt x="3" y="369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3" y="379"/>
                    </a:lnTo>
                    <a:lnTo>
                      <a:pt x="3" y="379"/>
                    </a:lnTo>
                    <a:lnTo>
                      <a:pt x="3" y="380"/>
                    </a:lnTo>
                    <a:lnTo>
                      <a:pt x="3" y="380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1" y="406"/>
                    </a:lnTo>
                    <a:lnTo>
                      <a:pt x="2" y="412"/>
                    </a:lnTo>
                    <a:lnTo>
                      <a:pt x="3" y="417"/>
                    </a:lnTo>
                    <a:lnTo>
                      <a:pt x="6" y="422"/>
                    </a:lnTo>
                    <a:lnTo>
                      <a:pt x="6" y="422"/>
                    </a:lnTo>
                    <a:lnTo>
                      <a:pt x="3" y="427"/>
                    </a:lnTo>
                    <a:lnTo>
                      <a:pt x="2" y="432"/>
                    </a:lnTo>
                    <a:lnTo>
                      <a:pt x="1" y="439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1" y="456"/>
                    </a:lnTo>
                    <a:lnTo>
                      <a:pt x="1" y="456"/>
                    </a:lnTo>
                    <a:lnTo>
                      <a:pt x="1" y="458"/>
                    </a:lnTo>
                    <a:lnTo>
                      <a:pt x="1" y="458"/>
                    </a:lnTo>
                    <a:lnTo>
                      <a:pt x="3" y="464"/>
                    </a:lnTo>
                    <a:lnTo>
                      <a:pt x="3" y="464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7" y="471"/>
                    </a:lnTo>
                    <a:lnTo>
                      <a:pt x="7" y="471"/>
                    </a:lnTo>
                    <a:lnTo>
                      <a:pt x="3" y="477"/>
                    </a:lnTo>
                    <a:lnTo>
                      <a:pt x="2" y="482"/>
                    </a:lnTo>
                    <a:lnTo>
                      <a:pt x="1" y="487"/>
                    </a:lnTo>
                    <a:lnTo>
                      <a:pt x="0" y="493"/>
                    </a:lnTo>
                    <a:lnTo>
                      <a:pt x="0" y="498"/>
                    </a:lnTo>
                    <a:lnTo>
                      <a:pt x="0" y="552"/>
                    </a:lnTo>
                    <a:lnTo>
                      <a:pt x="403" y="552"/>
                    </a:lnTo>
                    <a:lnTo>
                      <a:pt x="403" y="498"/>
                    </a:lnTo>
                    <a:lnTo>
                      <a:pt x="403" y="493"/>
                    </a:lnTo>
                    <a:lnTo>
                      <a:pt x="403" y="493"/>
                    </a:lnTo>
                    <a:lnTo>
                      <a:pt x="402" y="487"/>
                    </a:lnTo>
                    <a:lnTo>
                      <a:pt x="401" y="482"/>
                    </a:lnTo>
                    <a:lnTo>
                      <a:pt x="400" y="477"/>
                    </a:lnTo>
                    <a:lnTo>
                      <a:pt x="397" y="471"/>
                    </a:lnTo>
                    <a:lnTo>
                      <a:pt x="397" y="471"/>
                    </a:lnTo>
                    <a:lnTo>
                      <a:pt x="400" y="465"/>
                    </a:lnTo>
                    <a:lnTo>
                      <a:pt x="400" y="465"/>
                    </a:lnTo>
                    <a:lnTo>
                      <a:pt x="400" y="464"/>
                    </a:lnTo>
                    <a:lnTo>
                      <a:pt x="400" y="464"/>
                    </a:lnTo>
                    <a:lnTo>
                      <a:pt x="402" y="458"/>
                    </a:lnTo>
                    <a:lnTo>
                      <a:pt x="402" y="458"/>
                    </a:lnTo>
                    <a:lnTo>
                      <a:pt x="402" y="456"/>
                    </a:lnTo>
                    <a:lnTo>
                      <a:pt x="402" y="456"/>
                    </a:lnTo>
                    <a:lnTo>
                      <a:pt x="403" y="449"/>
                    </a:lnTo>
                    <a:lnTo>
                      <a:pt x="403" y="449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2" y="439"/>
                    </a:lnTo>
                    <a:lnTo>
                      <a:pt x="401" y="432"/>
                    </a:lnTo>
                    <a:lnTo>
                      <a:pt x="400" y="427"/>
                    </a:lnTo>
                    <a:lnTo>
                      <a:pt x="397" y="422"/>
                    </a:lnTo>
                    <a:lnTo>
                      <a:pt x="397" y="422"/>
                    </a:lnTo>
                    <a:lnTo>
                      <a:pt x="400" y="417"/>
                    </a:lnTo>
                    <a:lnTo>
                      <a:pt x="401" y="412"/>
                    </a:lnTo>
                    <a:lnTo>
                      <a:pt x="402" y="406"/>
                    </a:lnTo>
                    <a:lnTo>
                      <a:pt x="403" y="401"/>
                    </a:lnTo>
                    <a:lnTo>
                      <a:pt x="403" y="399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2" y="388"/>
                    </a:lnTo>
                    <a:lnTo>
                      <a:pt x="402" y="388"/>
                    </a:lnTo>
                    <a:lnTo>
                      <a:pt x="402" y="387"/>
                    </a:lnTo>
                    <a:lnTo>
                      <a:pt x="402" y="387"/>
                    </a:lnTo>
                    <a:lnTo>
                      <a:pt x="400" y="380"/>
                    </a:lnTo>
                    <a:lnTo>
                      <a:pt x="400" y="380"/>
                    </a:lnTo>
                    <a:lnTo>
                      <a:pt x="400" y="379"/>
                    </a:lnTo>
                    <a:lnTo>
                      <a:pt x="400" y="379"/>
                    </a:lnTo>
                    <a:lnTo>
                      <a:pt x="397" y="374"/>
                    </a:lnTo>
                    <a:lnTo>
                      <a:pt x="397" y="374"/>
                    </a:lnTo>
                    <a:lnTo>
                      <a:pt x="400" y="369"/>
                    </a:lnTo>
                    <a:lnTo>
                      <a:pt x="401" y="363"/>
                    </a:lnTo>
                    <a:lnTo>
                      <a:pt x="402" y="357"/>
                    </a:lnTo>
                    <a:lnTo>
                      <a:pt x="403" y="351"/>
                    </a:lnTo>
                    <a:lnTo>
                      <a:pt x="403" y="347"/>
                    </a:lnTo>
                    <a:lnTo>
                      <a:pt x="403" y="347"/>
                    </a:lnTo>
                    <a:lnTo>
                      <a:pt x="402" y="341"/>
                    </a:lnTo>
                    <a:lnTo>
                      <a:pt x="401" y="336"/>
                    </a:lnTo>
                    <a:lnTo>
                      <a:pt x="400" y="330"/>
                    </a:lnTo>
                    <a:lnTo>
                      <a:pt x="397" y="325"/>
                    </a:lnTo>
                    <a:lnTo>
                      <a:pt x="397" y="325"/>
                    </a:lnTo>
                    <a:lnTo>
                      <a:pt x="400" y="321"/>
                    </a:lnTo>
                    <a:lnTo>
                      <a:pt x="401" y="314"/>
                    </a:lnTo>
                    <a:lnTo>
                      <a:pt x="402" y="309"/>
                    </a:lnTo>
                    <a:lnTo>
                      <a:pt x="403" y="303"/>
                    </a:lnTo>
                    <a:lnTo>
                      <a:pt x="403" y="302"/>
                    </a:lnTo>
                    <a:lnTo>
                      <a:pt x="403" y="299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2" y="293"/>
                    </a:lnTo>
                    <a:lnTo>
                      <a:pt x="401" y="287"/>
                    </a:lnTo>
                    <a:lnTo>
                      <a:pt x="400" y="282"/>
                    </a:lnTo>
                    <a:lnTo>
                      <a:pt x="397" y="276"/>
                    </a:lnTo>
                    <a:lnTo>
                      <a:pt x="397" y="276"/>
                    </a:lnTo>
                    <a:lnTo>
                      <a:pt x="400" y="271"/>
                    </a:lnTo>
                    <a:lnTo>
                      <a:pt x="401" y="266"/>
                    </a:lnTo>
                    <a:lnTo>
                      <a:pt x="402" y="261"/>
                    </a:lnTo>
                    <a:lnTo>
                      <a:pt x="403" y="255"/>
                    </a:lnTo>
                    <a:lnTo>
                      <a:pt x="403" y="254"/>
                    </a:lnTo>
                    <a:lnTo>
                      <a:pt x="403" y="251"/>
                    </a:lnTo>
                    <a:lnTo>
                      <a:pt x="403" y="250"/>
                    </a:lnTo>
                    <a:lnTo>
                      <a:pt x="403" y="250"/>
                    </a:lnTo>
                    <a:lnTo>
                      <a:pt x="402" y="244"/>
                    </a:lnTo>
                    <a:lnTo>
                      <a:pt x="401" y="238"/>
                    </a:lnTo>
                    <a:lnTo>
                      <a:pt x="400" y="232"/>
                    </a:lnTo>
                    <a:lnTo>
                      <a:pt x="397" y="228"/>
                    </a:lnTo>
                    <a:lnTo>
                      <a:pt x="397" y="228"/>
                    </a:lnTo>
                    <a:lnTo>
                      <a:pt x="400" y="223"/>
                    </a:lnTo>
                    <a:lnTo>
                      <a:pt x="401" y="217"/>
                    </a:lnTo>
                    <a:lnTo>
                      <a:pt x="402" y="212"/>
                    </a:lnTo>
                    <a:lnTo>
                      <a:pt x="403" y="206"/>
                    </a:lnTo>
                    <a:lnTo>
                      <a:pt x="403" y="202"/>
                    </a:lnTo>
                    <a:lnTo>
                      <a:pt x="403" y="202"/>
                    </a:lnTo>
                    <a:lnTo>
                      <a:pt x="402" y="195"/>
                    </a:lnTo>
                    <a:lnTo>
                      <a:pt x="401" y="190"/>
                    </a:lnTo>
                    <a:lnTo>
                      <a:pt x="400" y="184"/>
                    </a:lnTo>
                    <a:lnTo>
                      <a:pt x="397" y="180"/>
                    </a:lnTo>
                    <a:lnTo>
                      <a:pt x="397" y="180"/>
                    </a:lnTo>
                    <a:lnTo>
                      <a:pt x="400" y="174"/>
                    </a:lnTo>
                    <a:lnTo>
                      <a:pt x="400" y="174"/>
                    </a:lnTo>
                    <a:lnTo>
                      <a:pt x="400" y="173"/>
                    </a:lnTo>
                    <a:lnTo>
                      <a:pt x="400" y="173"/>
                    </a:lnTo>
                    <a:lnTo>
                      <a:pt x="402" y="166"/>
                    </a:lnTo>
                    <a:lnTo>
                      <a:pt x="402" y="166"/>
                    </a:lnTo>
                    <a:lnTo>
                      <a:pt x="402" y="165"/>
                    </a:lnTo>
                    <a:lnTo>
                      <a:pt x="402" y="165"/>
                    </a:lnTo>
                    <a:lnTo>
                      <a:pt x="403" y="157"/>
                    </a:lnTo>
                    <a:lnTo>
                      <a:pt x="403" y="157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402" y="147"/>
                    </a:lnTo>
                    <a:lnTo>
                      <a:pt x="401" y="141"/>
                    </a:lnTo>
                    <a:lnTo>
                      <a:pt x="400" y="136"/>
                    </a:lnTo>
                    <a:lnTo>
                      <a:pt x="397" y="131"/>
                    </a:lnTo>
                    <a:lnTo>
                      <a:pt x="397" y="131"/>
                    </a:lnTo>
                    <a:lnTo>
                      <a:pt x="400" y="126"/>
                    </a:lnTo>
                    <a:lnTo>
                      <a:pt x="401" y="121"/>
                    </a:lnTo>
                    <a:lnTo>
                      <a:pt x="402" y="114"/>
                    </a:lnTo>
                    <a:lnTo>
                      <a:pt x="403" y="108"/>
                    </a:lnTo>
                    <a:lnTo>
                      <a:pt x="403" y="108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2" y="97"/>
                    </a:lnTo>
                    <a:lnTo>
                      <a:pt x="402" y="97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397" y="81"/>
                    </a:lnTo>
                    <a:lnTo>
                      <a:pt x="397" y="81"/>
                    </a:lnTo>
                    <a:lnTo>
                      <a:pt x="400" y="76"/>
                    </a:lnTo>
                    <a:lnTo>
                      <a:pt x="401" y="71"/>
                    </a:lnTo>
                    <a:lnTo>
                      <a:pt x="402" y="66"/>
                    </a:lnTo>
                    <a:lnTo>
                      <a:pt x="403" y="60"/>
                    </a:lnTo>
                    <a:lnTo>
                      <a:pt x="403" y="56"/>
                    </a:lnTo>
                    <a:lnTo>
                      <a:pt x="403" y="0"/>
                    </a:lnTo>
                    <a:lnTo>
                      <a:pt x="0" y="0"/>
                    </a:lnTo>
                    <a:close/>
                    <a:moveTo>
                      <a:pt x="186" y="449"/>
                    </a:moveTo>
                    <a:lnTo>
                      <a:pt x="186" y="449"/>
                    </a:lnTo>
                    <a:lnTo>
                      <a:pt x="186" y="454"/>
                    </a:lnTo>
                    <a:lnTo>
                      <a:pt x="182" y="458"/>
                    </a:lnTo>
                    <a:lnTo>
                      <a:pt x="178" y="460"/>
                    </a:lnTo>
                    <a:lnTo>
                      <a:pt x="173" y="461"/>
                    </a:lnTo>
                    <a:lnTo>
                      <a:pt x="41" y="461"/>
                    </a:lnTo>
                    <a:lnTo>
                      <a:pt x="41" y="461"/>
                    </a:lnTo>
                    <a:lnTo>
                      <a:pt x="36" y="460"/>
                    </a:lnTo>
                    <a:lnTo>
                      <a:pt x="33" y="458"/>
                    </a:lnTo>
                    <a:lnTo>
                      <a:pt x="30" y="454"/>
                    </a:lnTo>
                    <a:lnTo>
                      <a:pt x="29" y="449"/>
                    </a:lnTo>
                    <a:lnTo>
                      <a:pt x="29" y="445"/>
                    </a:lnTo>
                    <a:lnTo>
                      <a:pt x="29" y="445"/>
                    </a:lnTo>
                    <a:lnTo>
                      <a:pt x="30" y="440"/>
                    </a:lnTo>
                    <a:lnTo>
                      <a:pt x="33" y="436"/>
                    </a:lnTo>
                    <a:lnTo>
                      <a:pt x="36" y="432"/>
                    </a:lnTo>
                    <a:lnTo>
                      <a:pt x="41" y="432"/>
                    </a:lnTo>
                    <a:lnTo>
                      <a:pt x="173" y="432"/>
                    </a:lnTo>
                    <a:lnTo>
                      <a:pt x="173" y="432"/>
                    </a:lnTo>
                    <a:lnTo>
                      <a:pt x="178" y="432"/>
                    </a:lnTo>
                    <a:lnTo>
                      <a:pt x="182" y="436"/>
                    </a:lnTo>
                    <a:lnTo>
                      <a:pt x="186" y="440"/>
                    </a:lnTo>
                    <a:lnTo>
                      <a:pt x="186" y="445"/>
                    </a:lnTo>
                    <a:lnTo>
                      <a:pt x="186" y="449"/>
                    </a:lnTo>
                    <a:close/>
                    <a:moveTo>
                      <a:pt x="186" y="399"/>
                    </a:moveTo>
                    <a:lnTo>
                      <a:pt x="186" y="399"/>
                    </a:lnTo>
                    <a:lnTo>
                      <a:pt x="186" y="404"/>
                    </a:lnTo>
                    <a:lnTo>
                      <a:pt x="182" y="408"/>
                    </a:lnTo>
                    <a:lnTo>
                      <a:pt x="178" y="412"/>
                    </a:lnTo>
                    <a:lnTo>
                      <a:pt x="173" y="412"/>
                    </a:lnTo>
                    <a:lnTo>
                      <a:pt x="41" y="412"/>
                    </a:lnTo>
                    <a:lnTo>
                      <a:pt x="41" y="412"/>
                    </a:lnTo>
                    <a:lnTo>
                      <a:pt x="36" y="412"/>
                    </a:lnTo>
                    <a:lnTo>
                      <a:pt x="33" y="408"/>
                    </a:lnTo>
                    <a:lnTo>
                      <a:pt x="30" y="404"/>
                    </a:lnTo>
                    <a:lnTo>
                      <a:pt x="29" y="399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30" y="390"/>
                    </a:lnTo>
                    <a:lnTo>
                      <a:pt x="33" y="387"/>
                    </a:lnTo>
                    <a:lnTo>
                      <a:pt x="36" y="384"/>
                    </a:lnTo>
                    <a:lnTo>
                      <a:pt x="41" y="383"/>
                    </a:lnTo>
                    <a:lnTo>
                      <a:pt x="173" y="383"/>
                    </a:lnTo>
                    <a:lnTo>
                      <a:pt x="173" y="383"/>
                    </a:lnTo>
                    <a:lnTo>
                      <a:pt x="178" y="384"/>
                    </a:lnTo>
                    <a:lnTo>
                      <a:pt x="182" y="387"/>
                    </a:lnTo>
                    <a:lnTo>
                      <a:pt x="186" y="390"/>
                    </a:lnTo>
                    <a:lnTo>
                      <a:pt x="186" y="395"/>
                    </a:lnTo>
                    <a:lnTo>
                      <a:pt x="186" y="399"/>
                    </a:lnTo>
                    <a:close/>
                    <a:moveTo>
                      <a:pt x="186" y="351"/>
                    </a:moveTo>
                    <a:lnTo>
                      <a:pt x="186" y="351"/>
                    </a:lnTo>
                    <a:lnTo>
                      <a:pt x="186" y="356"/>
                    </a:lnTo>
                    <a:lnTo>
                      <a:pt x="182" y="360"/>
                    </a:lnTo>
                    <a:lnTo>
                      <a:pt x="178" y="363"/>
                    </a:lnTo>
                    <a:lnTo>
                      <a:pt x="173" y="364"/>
                    </a:lnTo>
                    <a:lnTo>
                      <a:pt x="41" y="364"/>
                    </a:lnTo>
                    <a:lnTo>
                      <a:pt x="41" y="364"/>
                    </a:lnTo>
                    <a:lnTo>
                      <a:pt x="36" y="363"/>
                    </a:lnTo>
                    <a:lnTo>
                      <a:pt x="33" y="360"/>
                    </a:lnTo>
                    <a:lnTo>
                      <a:pt x="30" y="356"/>
                    </a:lnTo>
                    <a:lnTo>
                      <a:pt x="29" y="351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0" y="342"/>
                    </a:lnTo>
                    <a:lnTo>
                      <a:pt x="33" y="338"/>
                    </a:lnTo>
                    <a:lnTo>
                      <a:pt x="36" y="335"/>
                    </a:lnTo>
                    <a:lnTo>
                      <a:pt x="41" y="335"/>
                    </a:lnTo>
                    <a:lnTo>
                      <a:pt x="173" y="335"/>
                    </a:lnTo>
                    <a:lnTo>
                      <a:pt x="173" y="335"/>
                    </a:lnTo>
                    <a:lnTo>
                      <a:pt x="178" y="335"/>
                    </a:lnTo>
                    <a:lnTo>
                      <a:pt x="182" y="338"/>
                    </a:lnTo>
                    <a:lnTo>
                      <a:pt x="186" y="342"/>
                    </a:lnTo>
                    <a:lnTo>
                      <a:pt x="186" y="347"/>
                    </a:lnTo>
                    <a:lnTo>
                      <a:pt x="186" y="351"/>
                    </a:lnTo>
                    <a:close/>
                    <a:moveTo>
                      <a:pt x="186" y="302"/>
                    </a:moveTo>
                    <a:lnTo>
                      <a:pt x="186" y="302"/>
                    </a:lnTo>
                    <a:lnTo>
                      <a:pt x="186" y="307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3" y="314"/>
                    </a:lnTo>
                    <a:lnTo>
                      <a:pt x="41" y="314"/>
                    </a:lnTo>
                    <a:lnTo>
                      <a:pt x="41" y="314"/>
                    </a:lnTo>
                    <a:lnTo>
                      <a:pt x="36" y="314"/>
                    </a:lnTo>
                    <a:lnTo>
                      <a:pt x="33" y="312"/>
                    </a:lnTo>
                    <a:lnTo>
                      <a:pt x="30" y="307"/>
                    </a:lnTo>
                    <a:lnTo>
                      <a:pt x="29" y="302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30" y="293"/>
                    </a:lnTo>
                    <a:lnTo>
                      <a:pt x="33" y="289"/>
                    </a:lnTo>
                    <a:lnTo>
                      <a:pt x="36" y="287"/>
                    </a:lnTo>
                    <a:lnTo>
                      <a:pt x="41" y="285"/>
                    </a:lnTo>
                    <a:lnTo>
                      <a:pt x="173" y="285"/>
                    </a:lnTo>
                    <a:lnTo>
                      <a:pt x="173" y="285"/>
                    </a:lnTo>
                    <a:lnTo>
                      <a:pt x="178" y="287"/>
                    </a:lnTo>
                    <a:lnTo>
                      <a:pt x="182" y="289"/>
                    </a:lnTo>
                    <a:lnTo>
                      <a:pt x="186" y="293"/>
                    </a:lnTo>
                    <a:lnTo>
                      <a:pt x="186" y="298"/>
                    </a:lnTo>
                    <a:lnTo>
                      <a:pt x="186" y="302"/>
                    </a:lnTo>
                    <a:close/>
                    <a:moveTo>
                      <a:pt x="186" y="250"/>
                    </a:move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9"/>
                    </a:lnTo>
                    <a:lnTo>
                      <a:pt x="182" y="263"/>
                    </a:lnTo>
                    <a:lnTo>
                      <a:pt x="178" y="265"/>
                    </a:lnTo>
                    <a:lnTo>
                      <a:pt x="173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6" y="265"/>
                    </a:lnTo>
                    <a:lnTo>
                      <a:pt x="33" y="263"/>
                    </a:lnTo>
                    <a:lnTo>
                      <a:pt x="30" y="25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30" y="245"/>
                    </a:lnTo>
                    <a:lnTo>
                      <a:pt x="33" y="241"/>
                    </a:lnTo>
                    <a:lnTo>
                      <a:pt x="36" y="238"/>
                    </a:lnTo>
                    <a:lnTo>
                      <a:pt x="41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8" y="238"/>
                    </a:lnTo>
                    <a:lnTo>
                      <a:pt x="182" y="241"/>
                    </a:lnTo>
                    <a:lnTo>
                      <a:pt x="186" y="245"/>
                    </a:lnTo>
                    <a:lnTo>
                      <a:pt x="186" y="250"/>
                    </a:lnTo>
                    <a:lnTo>
                      <a:pt x="186" y="250"/>
                    </a:lnTo>
                    <a:close/>
                    <a:moveTo>
                      <a:pt x="186" y="206"/>
                    </a:moveTo>
                    <a:lnTo>
                      <a:pt x="186" y="206"/>
                    </a:lnTo>
                    <a:lnTo>
                      <a:pt x="186" y="209"/>
                    </a:lnTo>
                    <a:lnTo>
                      <a:pt x="182" y="214"/>
                    </a:lnTo>
                    <a:lnTo>
                      <a:pt x="178" y="217"/>
                    </a:lnTo>
                    <a:lnTo>
                      <a:pt x="173" y="218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6" y="217"/>
                    </a:lnTo>
                    <a:lnTo>
                      <a:pt x="33" y="214"/>
                    </a:lnTo>
                    <a:lnTo>
                      <a:pt x="30" y="209"/>
                    </a:lnTo>
                    <a:lnTo>
                      <a:pt x="29" y="206"/>
                    </a:lnTo>
                    <a:lnTo>
                      <a:pt x="29" y="200"/>
                    </a:lnTo>
                    <a:lnTo>
                      <a:pt x="29" y="200"/>
                    </a:lnTo>
                    <a:lnTo>
                      <a:pt x="30" y="195"/>
                    </a:lnTo>
                    <a:lnTo>
                      <a:pt x="33" y="192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173" y="188"/>
                    </a:lnTo>
                    <a:lnTo>
                      <a:pt x="173" y="188"/>
                    </a:lnTo>
                    <a:lnTo>
                      <a:pt x="178" y="189"/>
                    </a:lnTo>
                    <a:lnTo>
                      <a:pt x="182" y="192"/>
                    </a:lnTo>
                    <a:lnTo>
                      <a:pt x="186" y="195"/>
                    </a:lnTo>
                    <a:lnTo>
                      <a:pt x="186" y="200"/>
                    </a:lnTo>
                    <a:lnTo>
                      <a:pt x="186" y="206"/>
                    </a:lnTo>
                    <a:close/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61"/>
                    </a:lnTo>
                    <a:lnTo>
                      <a:pt x="182" y="165"/>
                    </a:lnTo>
                    <a:lnTo>
                      <a:pt x="178" y="168"/>
                    </a:lnTo>
                    <a:lnTo>
                      <a:pt x="173" y="169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30" y="161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9" y="152"/>
                    </a:lnTo>
                    <a:lnTo>
                      <a:pt x="30" y="147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8" y="141"/>
                    </a:lnTo>
                    <a:lnTo>
                      <a:pt x="182" y="143"/>
                    </a:lnTo>
                    <a:lnTo>
                      <a:pt x="186" y="147"/>
                    </a:lnTo>
                    <a:lnTo>
                      <a:pt x="186" y="152"/>
                    </a:lnTo>
                    <a:lnTo>
                      <a:pt x="186" y="156"/>
                    </a:lnTo>
                    <a:close/>
                    <a:moveTo>
                      <a:pt x="186" y="108"/>
                    </a:moveTo>
                    <a:lnTo>
                      <a:pt x="186" y="108"/>
                    </a:lnTo>
                    <a:lnTo>
                      <a:pt x="186" y="113"/>
                    </a:lnTo>
                    <a:lnTo>
                      <a:pt x="182" y="117"/>
                    </a:lnTo>
                    <a:lnTo>
                      <a:pt x="178" y="119"/>
                    </a:lnTo>
                    <a:lnTo>
                      <a:pt x="173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36" y="119"/>
                    </a:lnTo>
                    <a:lnTo>
                      <a:pt x="33" y="117"/>
                    </a:lnTo>
                    <a:lnTo>
                      <a:pt x="30" y="113"/>
                    </a:lnTo>
                    <a:lnTo>
                      <a:pt x="29" y="108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8" y="92"/>
                    </a:lnTo>
                    <a:lnTo>
                      <a:pt x="182" y="94"/>
                    </a:lnTo>
                    <a:lnTo>
                      <a:pt x="186" y="98"/>
                    </a:lnTo>
                    <a:lnTo>
                      <a:pt x="186" y="103"/>
                    </a:lnTo>
                    <a:lnTo>
                      <a:pt x="18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Rectangle 18">
                <a:extLst>
                  <a:ext uri="{FF2B5EF4-FFF2-40B4-BE49-F238E27FC236}">
                    <a16:creationId xmlns:a16="http://schemas.microsoft.com/office/drawing/2014/main" id="{084F2800-E18B-4DF1-B7AB-B22F5AD8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062" y="3234829"/>
                <a:ext cx="3365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Freeform 19">
                <a:extLst>
                  <a:ext uri="{FF2B5EF4-FFF2-40B4-BE49-F238E27FC236}">
                    <a16:creationId xmlns:a16="http://schemas.microsoft.com/office/drawing/2014/main" id="{6F51ADB5-2621-47E1-A63D-3FCE66B34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062" y="2585541"/>
                <a:ext cx="336550" cy="187325"/>
              </a:xfrm>
              <a:custGeom>
                <a:avLst/>
                <a:gdLst>
                  <a:gd name="T0" fmla="*/ 378 w 424"/>
                  <a:gd name="T1" fmla="*/ 212 h 236"/>
                  <a:gd name="T2" fmla="*/ 378 w 424"/>
                  <a:gd name="T3" fmla="*/ 212 h 236"/>
                  <a:gd name="T4" fmla="*/ 373 w 424"/>
                  <a:gd name="T5" fmla="*/ 196 h 236"/>
                  <a:gd name="T6" fmla="*/ 366 w 424"/>
                  <a:gd name="T7" fmla="*/ 180 h 236"/>
                  <a:gd name="T8" fmla="*/ 357 w 424"/>
                  <a:gd name="T9" fmla="*/ 163 h 236"/>
                  <a:gd name="T10" fmla="*/ 345 w 424"/>
                  <a:gd name="T11" fmla="*/ 145 h 236"/>
                  <a:gd name="T12" fmla="*/ 333 w 424"/>
                  <a:gd name="T13" fmla="*/ 128 h 236"/>
                  <a:gd name="T14" fmla="*/ 317 w 424"/>
                  <a:gd name="T15" fmla="*/ 110 h 236"/>
                  <a:gd name="T16" fmla="*/ 301 w 424"/>
                  <a:gd name="T17" fmla="*/ 93 h 236"/>
                  <a:gd name="T18" fmla="*/ 283 w 424"/>
                  <a:gd name="T19" fmla="*/ 77 h 236"/>
                  <a:gd name="T20" fmla="*/ 283 w 424"/>
                  <a:gd name="T21" fmla="*/ 77 h 236"/>
                  <a:gd name="T22" fmla="*/ 267 w 424"/>
                  <a:gd name="T23" fmla="*/ 63 h 236"/>
                  <a:gd name="T24" fmla="*/ 252 w 424"/>
                  <a:gd name="T25" fmla="*/ 52 h 236"/>
                  <a:gd name="T26" fmla="*/ 235 w 424"/>
                  <a:gd name="T27" fmla="*/ 40 h 236"/>
                  <a:gd name="T28" fmla="*/ 220 w 424"/>
                  <a:gd name="T29" fmla="*/ 31 h 236"/>
                  <a:gd name="T30" fmla="*/ 204 w 424"/>
                  <a:gd name="T31" fmla="*/ 22 h 236"/>
                  <a:gd name="T32" fmla="*/ 188 w 424"/>
                  <a:gd name="T33" fmla="*/ 16 h 236"/>
                  <a:gd name="T34" fmla="*/ 173 w 424"/>
                  <a:gd name="T35" fmla="*/ 10 h 236"/>
                  <a:gd name="T36" fmla="*/ 158 w 424"/>
                  <a:gd name="T37" fmla="*/ 5 h 236"/>
                  <a:gd name="T38" fmla="*/ 144 w 424"/>
                  <a:gd name="T39" fmla="*/ 2 h 236"/>
                  <a:gd name="T40" fmla="*/ 130 w 424"/>
                  <a:gd name="T41" fmla="*/ 0 h 236"/>
                  <a:gd name="T42" fmla="*/ 118 w 424"/>
                  <a:gd name="T43" fmla="*/ 0 h 236"/>
                  <a:gd name="T44" fmla="*/ 106 w 424"/>
                  <a:gd name="T45" fmla="*/ 0 h 236"/>
                  <a:gd name="T46" fmla="*/ 95 w 424"/>
                  <a:gd name="T47" fmla="*/ 2 h 236"/>
                  <a:gd name="T48" fmla="*/ 85 w 424"/>
                  <a:gd name="T49" fmla="*/ 6 h 236"/>
                  <a:gd name="T50" fmla="*/ 77 w 424"/>
                  <a:gd name="T51" fmla="*/ 11 h 236"/>
                  <a:gd name="T52" fmla="*/ 69 w 424"/>
                  <a:gd name="T53" fmla="*/ 19 h 236"/>
                  <a:gd name="T54" fmla="*/ 69 w 424"/>
                  <a:gd name="T55" fmla="*/ 19 h 236"/>
                  <a:gd name="T56" fmla="*/ 63 w 424"/>
                  <a:gd name="T57" fmla="*/ 26 h 236"/>
                  <a:gd name="T58" fmla="*/ 59 w 424"/>
                  <a:gd name="T59" fmla="*/ 35 h 236"/>
                  <a:gd name="T60" fmla="*/ 57 w 424"/>
                  <a:gd name="T61" fmla="*/ 44 h 236"/>
                  <a:gd name="T62" fmla="*/ 57 w 424"/>
                  <a:gd name="T63" fmla="*/ 55 h 236"/>
                  <a:gd name="T64" fmla="*/ 57 w 424"/>
                  <a:gd name="T65" fmla="*/ 66 h 236"/>
                  <a:gd name="T66" fmla="*/ 59 w 424"/>
                  <a:gd name="T67" fmla="*/ 78 h 236"/>
                  <a:gd name="T68" fmla="*/ 62 w 424"/>
                  <a:gd name="T69" fmla="*/ 91 h 236"/>
                  <a:gd name="T70" fmla="*/ 67 w 424"/>
                  <a:gd name="T71" fmla="*/ 104 h 236"/>
                  <a:gd name="T72" fmla="*/ 72 w 424"/>
                  <a:gd name="T73" fmla="*/ 116 h 236"/>
                  <a:gd name="T74" fmla="*/ 80 w 424"/>
                  <a:gd name="T75" fmla="*/ 130 h 236"/>
                  <a:gd name="T76" fmla="*/ 88 w 424"/>
                  <a:gd name="T77" fmla="*/ 144 h 236"/>
                  <a:gd name="T78" fmla="*/ 97 w 424"/>
                  <a:gd name="T79" fmla="*/ 158 h 236"/>
                  <a:gd name="T80" fmla="*/ 107 w 424"/>
                  <a:gd name="T81" fmla="*/ 172 h 236"/>
                  <a:gd name="T82" fmla="*/ 120 w 424"/>
                  <a:gd name="T83" fmla="*/ 186 h 236"/>
                  <a:gd name="T84" fmla="*/ 133 w 424"/>
                  <a:gd name="T85" fmla="*/ 198 h 236"/>
                  <a:gd name="T86" fmla="*/ 147 w 424"/>
                  <a:gd name="T87" fmla="*/ 212 h 236"/>
                  <a:gd name="T88" fmla="*/ 0 w 424"/>
                  <a:gd name="T89" fmla="*/ 212 h 236"/>
                  <a:gd name="T90" fmla="*/ 0 w 424"/>
                  <a:gd name="T91" fmla="*/ 236 h 236"/>
                  <a:gd name="T92" fmla="*/ 424 w 424"/>
                  <a:gd name="T93" fmla="*/ 236 h 236"/>
                  <a:gd name="T94" fmla="*/ 424 w 424"/>
                  <a:gd name="T95" fmla="*/ 212 h 236"/>
                  <a:gd name="T96" fmla="*/ 378 w 424"/>
                  <a:gd name="T97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236">
                    <a:moveTo>
                      <a:pt x="378" y="212"/>
                    </a:moveTo>
                    <a:lnTo>
                      <a:pt x="378" y="212"/>
                    </a:lnTo>
                    <a:lnTo>
                      <a:pt x="373" y="196"/>
                    </a:lnTo>
                    <a:lnTo>
                      <a:pt x="366" y="180"/>
                    </a:lnTo>
                    <a:lnTo>
                      <a:pt x="357" y="163"/>
                    </a:lnTo>
                    <a:lnTo>
                      <a:pt x="345" y="145"/>
                    </a:lnTo>
                    <a:lnTo>
                      <a:pt x="333" y="128"/>
                    </a:lnTo>
                    <a:lnTo>
                      <a:pt x="317" y="110"/>
                    </a:lnTo>
                    <a:lnTo>
                      <a:pt x="301" y="93"/>
                    </a:lnTo>
                    <a:lnTo>
                      <a:pt x="283" y="77"/>
                    </a:lnTo>
                    <a:lnTo>
                      <a:pt x="283" y="77"/>
                    </a:lnTo>
                    <a:lnTo>
                      <a:pt x="267" y="63"/>
                    </a:lnTo>
                    <a:lnTo>
                      <a:pt x="252" y="52"/>
                    </a:lnTo>
                    <a:lnTo>
                      <a:pt x="235" y="40"/>
                    </a:lnTo>
                    <a:lnTo>
                      <a:pt x="220" y="31"/>
                    </a:lnTo>
                    <a:lnTo>
                      <a:pt x="204" y="22"/>
                    </a:lnTo>
                    <a:lnTo>
                      <a:pt x="188" y="16"/>
                    </a:lnTo>
                    <a:lnTo>
                      <a:pt x="173" y="10"/>
                    </a:lnTo>
                    <a:lnTo>
                      <a:pt x="158" y="5"/>
                    </a:lnTo>
                    <a:lnTo>
                      <a:pt x="144" y="2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95" y="2"/>
                    </a:lnTo>
                    <a:lnTo>
                      <a:pt x="85" y="6"/>
                    </a:lnTo>
                    <a:lnTo>
                      <a:pt x="77" y="1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3" y="26"/>
                    </a:lnTo>
                    <a:lnTo>
                      <a:pt x="59" y="35"/>
                    </a:lnTo>
                    <a:lnTo>
                      <a:pt x="57" y="44"/>
                    </a:lnTo>
                    <a:lnTo>
                      <a:pt x="57" y="55"/>
                    </a:lnTo>
                    <a:lnTo>
                      <a:pt x="57" y="66"/>
                    </a:lnTo>
                    <a:lnTo>
                      <a:pt x="59" y="78"/>
                    </a:lnTo>
                    <a:lnTo>
                      <a:pt x="62" y="91"/>
                    </a:lnTo>
                    <a:lnTo>
                      <a:pt x="67" y="104"/>
                    </a:lnTo>
                    <a:lnTo>
                      <a:pt x="72" y="116"/>
                    </a:lnTo>
                    <a:lnTo>
                      <a:pt x="80" y="130"/>
                    </a:lnTo>
                    <a:lnTo>
                      <a:pt x="88" y="144"/>
                    </a:lnTo>
                    <a:lnTo>
                      <a:pt x="97" y="158"/>
                    </a:lnTo>
                    <a:lnTo>
                      <a:pt x="107" y="172"/>
                    </a:lnTo>
                    <a:lnTo>
                      <a:pt x="120" y="186"/>
                    </a:lnTo>
                    <a:lnTo>
                      <a:pt x="133" y="198"/>
                    </a:lnTo>
                    <a:lnTo>
                      <a:pt x="147" y="212"/>
                    </a:lnTo>
                    <a:lnTo>
                      <a:pt x="0" y="212"/>
                    </a:lnTo>
                    <a:lnTo>
                      <a:pt x="0" y="236"/>
                    </a:lnTo>
                    <a:lnTo>
                      <a:pt x="424" y="236"/>
                    </a:lnTo>
                    <a:lnTo>
                      <a:pt x="424" y="212"/>
                    </a:lnTo>
                    <a:lnTo>
                      <a:pt x="37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pic>
          <p:nvPicPr>
            <p:cNvPr id="98" name="Grafika 97" descr="Skórka banana">
              <a:extLst>
                <a:ext uri="{FF2B5EF4-FFF2-40B4-BE49-F238E27FC236}">
                  <a16:creationId xmlns:a16="http://schemas.microsoft.com/office/drawing/2014/main" id="{3495868F-6592-4FB7-9CB7-174755326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49197" y="1905920"/>
              <a:ext cx="254992" cy="254992"/>
            </a:xfrm>
            <a:prstGeom prst="rect">
              <a:avLst/>
            </a:prstGeom>
          </p:spPr>
        </p:pic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31FAC815-CDE3-4470-ACEF-2F41B2F91176}"/>
              </a:ext>
            </a:extLst>
          </p:cNvPr>
          <p:cNvGrpSpPr>
            <a:grpSpLocks noChangeAspect="1"/>
          </p:cNvGrpSpPr>
          <p:nvPr/>
        </p:nvGrpSpPr>
        <p:grpSpPr>
          <a:xfrm>
            <a:off x="5777952" y="4482199"/>
            <a:ext cx="906894" cy="576000"/>
            <a:chOff x="5831118" y="4120490"/>
            <a:chExt cx="757576" cy="481163"/>
          </a:xfrm>
        </p:grpSpPr>
        <p:pic>
          <p:nvPicPr>
            <p:cNvPr id="105" name="Grafika 104" descr="Wilk z wypełnieniem pełnym">
              <a:extLst>
                <a:ext uri="{FF2B5EF4-FFF2-40B4-BE49-F238E27FC236}">
                  <a16:creationId xmlns:a16="http://schemas.microsoft.com/office/drawing/2014/main" id="{524C1C1E-832E-45AC-9000-6B43C954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1118" y="4194914"/>
              <a:ext cx="406739" cy="406739"/>
            </a:xfrm>
            <a:prstGeom prst="rect">
              <a:avLst/>
            </a:prstGeom>
          </p:spPr>
        </p:pic>
        <p:pic>
          <p:nvPicPr>
            <p:cNvPr id="106" name="Grafika 105" descr="Historyczny z wypełnieniem pełnym">
              <a:extLst>
                <a:ext uri="{FF2B5EF4-FFF2-40B4-BE49-F238E27FC236}">
                  <a16:creationId xmlns:a16="http://schemas.microsoft.com/office/drawing/2014/main" id="{7CAD50A5-0297-4546-A7A6-51018BE1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54188" y="4120490"/>
              <a:ext cx="334506" cy="334506"/>
            </a:xfrm>
            <a:prstGeom prst="rect">
              <a:avLst/>
            </a:prstGeom>
          </p:spPr>
        </p:pic>
      </p:grpSp>
      <p:pic>
        <p:nvPicPr>
          <p:cNvPr id="107" name="Grafika 106">
            <a:extLst>
              <a:ext uri="{FF2B5EF4-FFF2-40B4-BE49-F238E27FC236}">
                <a16:creationId xmlns:a16="http://schemas.microsoft.com/office/drawing/2014/main" id="{95C372D3-0A33-441E-A7CD-7CBDAC1E26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10511" y="4518199"/>
            <a:ext cx="540000" cy="540000"/>
          </a:xfrm>
          <a:prstGeom prst="rect">
            <a:avLst/>
          </a:prstGeom>
        </p:spPr>
      </p:pic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87BC423B-36EB-487A-9D43-69E250815EA4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>
            <a:extLst>
              <a:ext uri="{FF2B5EF4-FFF2-40B4-BE49-F238E27FC236}">
                <a16:creationId xmlns:a16="http://schemas.microsoft.com/office/drawing/2014/main" id="{3D1D962E-6AE4-4FFC-8141-59053AF132C1}"/>
              </a:ext>
            </a:extLst>
          </p:cNvPr>
          <p:cNvCxnSpPr>
            <a:cxnSpLocks/>
          </p:cNvCxnSpPr>
          <p:nvPr/>
        </p:nvCxnSpPr>
        <p:spPr>
          <a:xfrm>
            <a:off x="2994840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629D51A0-3086-4732-8EDE-35C62C4B2141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A46F6F14-22D8-4629-BAA0-530B64F74D8A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>
            <a:extLst>
              <a:ext uri="{FF2B5EF4-FFF2-40B4-BE49-F238E27FC236}">
                <a16:creationId xmlns:a16="http://schemas.microsoft.com/office/drawing/2014/main" id="{FD45689D-004A-4C5A-93D7-AF99B16EB750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>
            <a:extLst>
              <a:ext uri="{FF2B5EF4-FFF2-40B4-BE49-F238E27FC236}">
                <a16:creationId xmlns:a16="http://schemas.microsoft.com/office/drawing/2014/main" id="{A3E9BF93-BF90-4609-9DE9-A669C7484C73}"/>
              </a:ext>
            </a:extLst>
          </p:cNvPr>
          <p:cNvCxnSpPr>
            <a:cxnSpLocks/>
          </p:cNvCxnSpPr>
          <p:nvPr/>
        </p:nvCxnSpPr>
        <p:spPr>
          <a:xfrm>
            <a:off x="1424763" y="3804922"/>
            <a:ext cx="0" cy="730492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D29C720B-8C22-43E5-AC15-089C6E8605DA}"/>
              </a:ext>
            </a:extLst>
          </p:cNvPr>
          <p:cNvCxnSpPr>
            <a:cxnSpLocks/>
          </p:cNvCxnSpPr>
          <p:nvPr/>
        </p:nvCxnSpPr>
        <p:spPr>
          <a:xfrm>
            <a:off x="3001930" y="4349941"/>
            <a:ext cx="0" cy="196106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7AF4E4A0-950D-45C0-AA82-230F266F677C}"/>
              </a:ext>
            </a:extLst>
          </p:cNvPr>
          <p:cNvCxnSpPr>
            <a:cxnSpLocks/>
          </p:cNvCxnSpPr>
          <p:nvPr/>
        </p:nvCxnSpPr>
        <p:spPr>
          <a:xfrm>
            <a:off x="4572000" y="3923413"/>
            <a:ext cx="0" cy="53162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F2129E7A-E2D6-4C8E-B9EC-ACFFD57BCCE6}"/>
              </a:ext>
            </a:extLst>
          </p:cNvPr>
          <p:cNvCxnSpPr>
            <a:cxnSpLocks/>
          </p:cNvCxnSpPr>
          <p:nvPr/>
        </p:nvCxnSpPr>
        <p:spPr>
          <a:xfrm>
            <a:off x="6248402" y="3923413"/>
            <a:ext cx="0" cy="56550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76BCD5DC-4D2F-409A-8023-8730AD131E19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Prostokąt: zaokrąglone rogi 117">
            <a:extLst>
              <a:ext uri="{FF2B5EF4-FFF2-40B4-BE49-F238E27FC236}">
                <a16:creationId xmlns:a16="http://schemas.microsoft.com/office/drawing/2014/main" id="{DE16A769-2471-4223-B73A-65153E496327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5" name="Symbol zastępczy tekstu 7">
            <a:extLst>
              <a:ext uri="{FF2B5EF4-FFF2-40B4-BE49-F238E27FC236}">
                <a16:creationId xmlns:a16="http://schemas.microsoft.com/office/drawing/2014/main" id="{8369ECD7-8193-4D6D-92C9-D65C23FF64D8}"/>
              </a:ext>
            </a:extLst>
          </p:cNvPr>
          <p:cNvSpPr txBox="1">
            <a:spLocks/>
          </p:cNvSpPr>
          <p:nvPr/>
        </p:nvSpPr>
        <p:spPr>
          <a:xfrm>
            <a:off x="333053" y="5489982"/>
            <a:ext cx="7728767" cy="43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wielkość miejscowości: wieś: n=280, miasto do 20 tys.: n=116, miasto powyżej 20 tys. do 50 tys.: n=136, miasto powyżej 50 do 200 tys.: n=175,  miasto powyżej 200 tys.: n=286</a:t>
            </a:r>
          </a:p>
        </p:txBody>
      </p:sp>
      <p:sp>
        <p:nvSpPr>
          <p:cNvPr id="126" name="Symbol zastępczy tekstu 7">
            <a:extLst>
              <a:ext uri="{FF2B5EF4-FFF2-40B4-BE49-F238E27FC236}">
                <a16:creationId xmlns:a16="http://schemas.microsoft.com/office/drawing/2014/main" id="{BF0172B3-30BF-449F-B9C9-BFA0387C825E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30" name="pole tekstowe 129">
            <a:extLst>
              <a:ext uri="{FF2B5EF4-FFF2-40B4-BE49-F238E27FC236}">
                <a16:creationId xmlns:a16="http://schemas.microsoft.com/office/drawing/2014/main" id="{6B06307E-783C-4380-8E5D-5344C0E71EB8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chemeClr val="accent6"/>
                </a:solidFill>
              </a:rPr>
              <a:t>TOP5</a:t>
            </a:r>
          </a:p>
        </p:txBody>
      </p:sp>
      <p:graphicFrame>
        <p:nvGraphicFramePr>
          <p:cNvPr id="55" name="Wykres 54">
            <a:extLst>
              <a:ext uri="{FF2B5EF4-FFF2-40B4-BE49-F238E27FC236}">
                <a16:creationId xmlns:a16="http://schemas.microsoft.com/office/drawing/2014/main" id="{62F8D009-592B-4DCB-82E4-ECC828335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878604"/>
              </p:ext>
            </p:extLst>
          </p:nvPr>
        </p:nvGraphicFramePr>
        <p:xfrm>
          <a:off x="5732181" y="1668502"/>
          <a:ext cx="2288816" cy="87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56" name="Grupa 55">
            <a:extLst>
              <a:ext uri="{FF2B5EF4-FFF2-40B4-BE49-F238E27FC236}">
                <a16:creationId xmlns:a16="http://schemas.microsoft.com/office/drawing/2014/main" id="{D664D301-BF5E-40F0-A601-6173759EA2A2}"/>
              </a:ext>
            </a:extLst>
          </p:cNvPr>
          <p:cNvGrpSpPr/>
          <p:nvPr/>
        </p:nvGrpSpPr>
        <p:grpSpPr>
          <a:xfrm>
            <a:off x="8061820" y="1785613"/>
            <a:ext cx="455700" cy="565267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59D7980F-5147-4E6D-9C9E-548E1F12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6FF2E6D-02CB-4594-981F-E4FDFCE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3EC6054A-D461-40D2-9441-DF44B5CBA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A8FE7FEA-50F8-4FA7-9360-2229C8851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2" name="Grupa 61">
            <a:extLst>
              <a:ext uri="{FF2B5EF4-FFF2-40B4-BE49-F238E27FC236}">
                <a16:creationId xmlns:a16="http://schemas.microsoft.com/office/drawing/2014/main" id="{966B8F4E-2396-445E-BA1F-370CD27C2F36}"/>
              </a:ext>
            </a:extLst>
          </p:cNvPr>
          <p:cNvGrpSpPr/>
          <p:nvPr/>
        </p:nvGrpSpPr>
        <p:grpSpPr>
          <a:xfrm>
            <a:off x="4834763" y="1859159"/>
            <a:ext cx="1800543" cy="246221"/>
            <a:chOff x="5674431" y="1669567"/>
            <a:chExt cx="1800543" cy="246221"/>
          </a:xfrm>
        </p:grpSpPr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2E5180DE-2500-45E6-B582-331172475A39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D5CF0EDA-2534-4A50-ADD0-ED4B0872A1A8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65" name="Prostokąt 64">
            <a:extLst>
              <a:ext uri="{FF2B5EF4-FFF2-40B4-BE49-F238E27FC236}">
                <a16:creationId xmlns:a16="http://schemas.microsoft.com/office/drawing/2014/main" id="{63D269DC-0FE5-437F-AB52-D5B5F2A498BC}"/>
              </a:ext>
            </a:extLst>
          </p:cNvPr>
          <p:cNvSpPr/>
          <p:nvPr/>
        </p:nvSpPr>
        <p:spPr>
          <a:xfrm rot="16200000">
            <a:off x="5803172" y="1727931"/>
            <a:ext cx="83119" cy="77824"/>
          </a:xfrm>
          <a:prstGeom prst="rect">
            <a:avLst/>
          </a:prstGeom>
          <a:solidFill>
            <a:srgbClr val="86C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07226F87-A580-41C9-8F9F-44713E3CF6F5}"/>
              </a:ext>
            </a:extLst>
          </p:cNvPr>
          <p:cNvSpPr/>
          <p:nvPr/>
        </p:nvSpPr>
        <p:spPr>
          <a:xfrm rot="16200000">
            <a:off x="5803172" y="1900209"/>
            <a:ext cx="83119" cy="77824"/>
          </a:xfrm>
          <a:prstGeom prst="rect">
            <a:avLst/>
          </a:prstGeom>
          <a:solidFill>
            <a:srgbClr val="245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C6A52F07-EB5D-4B12-9156-6B7041199298}"/>
              </a:ext>
            </a:extLst>
          </p:cNvPr>
          <p:cNvSpPr/>
          <p:nvPr/>
        </p:nvSpPr>
        <p:spPr>
          <a:xfrm rot="16200000">
            <a:off x="5803172" y="2072487"/>
            <a:ext cx="83119" cy="77824"/>
          </a:xfrm>
          <a:prstGeom prst="rect">
            <a:avLst/>
          </a:prstGeom>
          <a:solidFill>
            <a:srgbClr val="FFE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8" name="Prostokąt 67">
            <a:extLst>
              <a:ext uri="{FF2B5EF4-FFF2-40B4-BE49-F238E27FC236}">
                <a16:creationId xmlns:a16="http://schemas.microsoft.com/office/drawing/2014/main" id="{C0D9BB7C-D782-4471-B3A5-D1A9FDD57C9C}"/>
              </a:ext>
            </a:extLst>
          </p:cNvPr>
          <p:cNvSpPr/>
          <p:nvPr/>
        </p:nvSpPr>
        <p:spPr>
          <a:xfrm rot="16200000">
            <a:off x="5803172" y="2244765"/>
            <a:ext cx="83119" cy="77824"/>
          </a:xfrm>
          <a:prstGeom prst="rect">
            <a:avLst/>
          </a:prstGeom>
          <a:solidFill>
            <a:srgbClr val="9DC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56496218-4C66-42E9-A4E0-3B3F079D8560}"/>
              </a:ext>
            </a:extLst>
          </p:cNvPr>
          <p:cNvSpPr/>
          <p:nvPr/>
        </p:nvSpPr>
        <p:spPr>
          <a:xfrm rot="16200000">
            <a:off x="5803172" y="2417041"/>
            <a:ext cx="83119" cy="77824"/>
          </a:xfrm>
          <a:prstGeom prst="rect">
            <a:avLst/>
          </a:prstGeom>
          <a:solidFill>
            <a:srgbClr val="EEF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6578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Niedogodności bliskiej lokalizacji parku narodowego</a:t>
            </a:r>
          </a:p>
          <a:p>
            <a:endParaRPr lang="pl-PL" sz="1600">
              <a:latin typeface="+mn-lt"/>
            </a:endParaRPr>
          </a:p>
          <a:p>
            <a:endParaRPr lang="pl-PL" sz="1600">
              <a:latin typeface="+mn-lt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88903B-014E-4C2F-B6CD-B50A565BB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5" y="908050"/>
            <a:ext cx="8064896" cy="1080790"/>
          </a:xfrm>
        </p:spPr>
        <p:txBody>
          <a:bodyPr/>
          <a:lstStyle/>
          <a:p>
            <a:r>
              <a:rPr lang="pl-PL" sz="1100"/>
              <a:t>11. Jakie według Pan(i) mogą być niedogodności bliskiej lokalizacji parku narodowego? </a:t>
            </a:r>
            <a:br>
              <a:rPr lang="pl-PL" sz="1100"/>
            </a:br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23" name="Symbol zastępczy tekstu 12">
            <a:extLst>
              <a:ext uri="{FF2B5EF4-FFF2-40B4-BE49-F238E27FC236}">
                <a16:creationId xmlns:a16="http://schemas.microsoft.com/office/drawing/2014/main" id="{EE3D0F47-15D8-440F-9FFE-1AECB0E74F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5" y="488145"/>
            <a:ext cx="6540575" cy="223836"/>
          </a:xfrm>
        </p:spPr>
        <p:txBody>
          <a:bodyPr/>
          <a:lstStyle/>
          <a:p>
            <a:r>
              <a:rPr lang="pl-PL"/>
              <a:t>Zazielenienie przestrzeni miejskiej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F3CEE88-A3DF-4FE0-BFB4-6D449E1B32DB}"/>
              </a:ext>
            </a:extLst>
          </p:cNvPr>
          <p:cNvGraphicFramePr>
            <a:graphicFrameLocks/>
          </p:cNvGraphicFramePr>
          <p:nvPr/>
        </p:nvGraphicFramePr>
        <p:xfrm>
          <a:off x="937437" y="3895368"/>
          <a:ext cx="2789080" cy="15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" name="Wykres 58">
            <a:extLst>
              <a:ext uri="{FF2B5EF4-FFF2-40B4-BE49-F238E27FC236}">
                <a16:creationId xmlns:a16="http://schemas.microsoft.com/office/drawing/2014/main" id="{E9AA64E6-54FC-4EFB-B5A1-02433F3CC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871592"/>
              </p:ext>
            </p:extLst>
          </p:nvPr>
        </p:nvGraphicFramePr>
        <p:xfrm>
          <a:off x="680484" y="2003062"/>
          <a:ext cx="8814390" cy="136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Tabela 70">
            <a:extLst>
              <a:ext uri="{FF2B5EF4-FFF2-40B4-BE49-F238E27FC236}">
                <a16:creationId xmlns:a16="http://schemas.microsoft.com/office/drawing/2014/main" id="{D1746803-0256-4ABF-BC6A-606991EF8EE2}"/>
              </a:ext>
            </a:extLst>
          </p:cNvPr>
          <p:cNvGraphicFramePr>
            <a:graphicFrameLocks noGrp="1"/>
          </p:cNvGraphicFramePr>
          <p:nvPr/>
        </p:nvGraphicFramePr>
        <p:xfrm>
          <a:off x="755574" y="3567783"/>
          <a:ext cx="7751565" cy="77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13">
                  <a:extLst>
                    <a:ext uri="{9D8B030D-6E8A-4147-A177-3AD203B41FA5}">
                      <a16:colId xmlns:a16="http://schemas.microsoft.com/office/drawing/2014/main" val="2938667892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411925587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3608420190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1624421101"/>
                    </a:ext>
                  </a:extLst>
                </a:gridCol>
                <a:gridCol w="1550313">
                  <a:extLst>
                    <a:ext uri="{9D8B030D-6E8A-4147-A177-3AD203B41FA5}">
                      <a16:colId xmlns:a16="http://schemas.microsoft.com/office/drawing/2014/main" val="2420026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 ma niedogodności</a:t>
                      </a:r>
                      <a:endParaRPr lang="pl-PL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Niedogodności spowodowane dużą liczbą turystów np. korki na drogach, większe zaśmiecanie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Ograniczenia możliwości inwestowania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Obecność zwierząt, 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zwierzyny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Trudności w transporcie,</a:t>
                      </a:r>
                      <a:b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mało dostępnych dróg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11642"/>
                  </a:ext>
                </a:extLst>
              </a:tr>
            </a:tbl>
          </a:graphicData>
        </a:graphic>
      </p:graphicFrame>
      <p:grpSp>
        <p:nvGrpSpPr>
          <p:cNvPr id="89" name="Grupa 88">
            <a:extLst>
              <a:ext uri="{FF2B5EF4-FFF2-40B4-BE49-F238E27FC236}">
                <a16:creationId xmlns:a16="http://schemas.microsoft.com/office/drawing/2014/main" id="{EB7CD3E9-9D06-4740-9B8D-3E71ABFE07C7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4414650" y="4626199"/>
            <a:ext cx="465304" cy="432000"/>
            <a:chOff x="8140700" y="0"/>
            <a:chExt cx="1250950" cy="1244601"/>
          </a:xfrm>
          <a:solidFill>
            <a:srgbClr val="DC143B"/>
          </a:solidFill>
        </p:grpSpPr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C914D47E-F449-44A2-948C-CA8D75E9F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0700" y="0"/>
              <a:ext cx="1250950" cy="1079500"/>
            </a:xfrm>
            <a:custGeom>
              <a:avLst/>
              <a:gdLst>
                <a:gd name="T0" fmla="*/ 2710 w 3149"/>
                <a:gd name="T1" fmla="*/ 1070 h 2719"/>
                <a:gd name="T2" fmla="*/ 2513 w 3149"/>
                <a:gd name="T3" fmla="*/ 872 h 2719"/>
                <a:gd name="T4" fmla="*/ 1330 w 3149"/>
                <a:gd name="T5" fmla="*/ 2107 h 2719"/>
                <a:gd name="T6" fmla="*/ 949 w 3149"/>
                <a:gd name="T7" fmla="*/ 1720 h 2719"/>
                <a:gd name="T8" fmla="*/ 949 w 3149"/>
                <a:gd name="T9" fmla="*/ 1720 h 2719"/>
                <a:gd name="T10" fmla="*/ 0 w 3149"/>
                <a:gd name="T11" fmla="*/ 2719 h 2719"/>
                <a:gd name="T12" fmla="*/ 0 w 3149"/>
                <a:gd name="T13" fmla="*/ 2236 h 2719"/>
                <a:gd name="T14" fmla="*/ 942 w 3149"/>
                <a:gd name="T15" fmla="*/ 1243 h 2719"/>
                <a:gd name="T16" fmla="*/ 1330 w 3149"/>
                <a:gd name="T17" fmla="*/ 1630 h 2719"/>
                <a:gd name="T18" fmla="*/ 1330 w 3149"/>
                <a:gd name="T19" fmla="*/ 1630 h 2719"/>
                <a:gd name="T20" fmla="*/ 1716 w 3149"/>
                <a:gd name="T21" fmla="*/ 1227 h 2719"/>
                <a:gd name="T22" fmla="*/ 2031 w 3149"/>
                <a:gd name="T23" fmla="*/ 898 h 2719"/>
                <a:gd name="T24" fmla="*/ 2278 w 3149"/>
                <a:gd name="T25" fmla="*/ 638 h 2719"/>
                <a:gd name="T26" fmla="*/ 2079 w 3149"/>
                <a:gd name="T27" fmla="*/ 439 h 2719"/>
                <a:gd name="T28" fmla="*/ 3149 w 3149"/>
                <a:gd name="T29" fmla="*/ 0 h 2719"/>
                <a:gd name="T30" fmla="*/ 2710 w 3149"/>
                <a:gd name="T31" fmla="*/ 107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9" h="2719">
                  <a:moveTo>
                    <a:pt x="2710" y="1070"/>
                  </a:moveTo>
                  <a:lnTo>
                    <a:pt x="2513" y="872"/>
                  </a:lnTo>
                  <a:lnTo>
                    <a:pt x="1330" y="2107"/>
                  </a:lnTo>
                  <a:lnTo>
                    <a:pt x="949" y="1720"/>
                  </a:lnTo>
                  <a:lnTo>
                    <a:pt x="949" y="1720"/>
                  </a:lnTo>
                  <a:lnTo>
                    <a:pt x="0" y="2719"/>
                  </a:lnTo>
                  <a:lnTo>
                    <a:pt x="0" y="2236"/>
                  </a:lnTo>
                  <a:lnTo>
                    <a:pt x="942" y="1243"/>
                  </a:lnTo>
                  <a:lnTo>
                    <a:pt x="1330" y="1630"/>
                  </a:lnTo>
                  <a:lnTo>
                    <a:pt x="1330" y="1630"/>
                  </a:lnTo>
                  <a:lnTo>
                    <a:pt x="1716" y="1227"/>
                  </a:lnTo>
                  <a:lnTo>
                    <a:pt x="2031" y="898"/>
                  </a:lnTo>
                  <a:lnTo>
                    <a:pt x="2278" y="638"/>
                  </a:lnTo>
                  <a:lnTo>
                    <a:pt x="2079" y="439"/>
                  </a:lnTo>
                  <a:lnTo>
                    <a:pt x="3149" y="0"/>
                  </a:lnTo>
                  <a:lnTo>
                    <a:pt x="2710" y="10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03B0E2E3-BB85-4BB2-ADD2-F263AAF5C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0700" y="449263"/>
              <a:ext cx="990600" cy="795338"/>
            </a:xfrm>
            <a:custGeom>
              <a:avLst/>
              <a:gdLst>
                <a:gd name="T0" fmla="*/ 0 w 2495"/>
                <a:gd name="T1" fmla="*/ 1830 h 2004"/>
                <a:gd name="T2" fmla="*/ 0 w 2495"/>
                <a:gd name="T3" fmla="*/ 2004 h 2004"/>
                <a:gd name="T4" fmla="*/ 499 w 2495"/>
                <a:gd name="T5" fmla="*/ 2004 h 2004"/>
                <a:gd name="T6" fmla="*/ 499 w 2495"/>
                <a:gd name="T7" fmla="*/ 1303 h 2004"/>
                <a:gd name="T8" fmla="*/ 499 w 2495"/>
                <a:gd name="T9" fmla="*/ 1303 h 2004"/>
                <a:gd name="T10" fmla="*/ 0 w 2495"/>
                <a:gd name="T11" fmla="*/ 1830 h 2004"/>
                <a:gd name="T12" fmla="*/ 0 w 2495"/>
                <a:gd name="T13" fmla="*/ 1830 h 2004"/>
                <a:gd name="T14" fmla="*/ 1829 w 2495"/>
                <a:gd name="T15" fmla="*/ 698 h 2004"/>
                <a:gd name="T16" fmla="*/ 1829 w 2495"/>
                <a:gd name="T17" fmla="*/ 2004 h 2004"/>
                <a:gd name="T18" fmla="*/ 1331 w 2495"/>
                <a:gd name="T19" fmla="*/ 2004 h 2004"/>
                <a:gd name="T20" fmla="*/ 1331 w 2495"/>
                <a:gd name="T21" fmla="*/ 1221 h 2004"/>
                <a:gd name="T22" fmla="*/ 1829 w 2495"/>
                <a:gd name="T23" fmla="*/ 698 h 2004"/>
                <a:gd name="T24" fmla="*/ 1165 w 2495"/>
                <a:gd name="T25" fmla="*/ 1042 h 2004"/>
                <a:gd name="T26" fmla="*/ 1165 w 2495"/>
                <a:gd name="T27" fmla="*/ 2004 h 2004"/>
                <a:gd name="T28" fmla="*/ 665 w 2495"/>
                <a:gd name="T29" fmla="*/ 2004 h 2004"/>
                <a:gd name="T30" fmla="*/ 665 w 2495"/>
                <a:gd name="T31" fmla="*/ 1128 h 2004"/>
                <a:gd name="T32" fmla="*/ 665 w 2495"/>
                <a:gd name="T33" fmla="*/ 1128 h 2004"/>
                <a:gd name="T34" fmla="*/ 951 w 2495"/>
                <a:gd name="T35" fmla="*/ 827 h 2004"/>
                <a:gd name="T36" fmla="*/ 1165 w 2495"/>
                <a:gd name="T37" fmla="*/ 1042 h 2004"/>
                <a:gd name="T38" fmla="*/ 2495 w 2495"/>
                <a:gd name="T39" fmla="*/ 0 h 2004"/>
                <a:gd name="T40" fmla="*/ 2495 w 2495"/>
                <a:gd name="T41" fmla="*/ 2004 h 2004"/>
                <a:gd name="T42" fmla="*/ 1996 w 2495"/>
                <a:gd name="T43" fmla="*/ 2004 h 2004"/>
                <a:gd name="T44" fmla="*/ 1996 w 2495"/>
                <a:gd name="T45" fmla="*/ 523 h 2004"/>
                <a:gd name="T46" fmla="*/ 2495 w 2495"/>
                <a:gd name="T47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95" h="2004">
                  <a:moveTo>
                    <a:pt x="0" y="1830"/>
                  </a:moveTo>
                  <a:lnTo>
                    <a:pt x="0" y="2004"/>
                  </a:lnTo>
                  <a:lnTo>
                    <a:pt x="499" y="2004"/>
                  </a:lnTo>
                  <a:lnTo>
                    <a:pt x="499" y="1303"/>
                  </a:lnTo>
                  <a:lnTo>
                    <a:pt x="499" y="1303"/>
                  </a:lnTo>
                  <a:lnTo>
                    <a:pt x="0" y="1830"/>
                  </a:lnTo>
                  <a:lnTo>
                    <a:pt x="0" y="1830"/>
                  </a:lnTo>
                  <a:close/>
                  <a:moveTo>
                    <a:pt x="1829" y="698"/>
                  </a:moveTo>
                  <a:lnTo>
                    <a:pt x="1829" y="2004"/>
                  </a:lnTo>
                  <a:lnTo>
                    <a:pt x="1331" y="2004"/>
                  </a:lnTo>
                  <a:lnTo>
                    <a:pt x="1331" y="1221"/>
                  </a:lnTo>
                  <a:lnTo>
                    <a:pt x="1829" y="698"/>
                  </a:lnTo>
                  <a:close/>
                  <a:moveTo>
                    <a:pt x="1165" y="1042"/>
                  </a:moveTo>
                  <a:lnTo>
                    <a:pt x="1165" y="2004"/>
                  </a:lnTo>
                  <a:lnTo>
                    <a:pt x="665" y="2004"/>
                  </a:lnTo>
                  <a:lnTo>
                    <a:pt x="665" y="1128"/>
                  </a:lnTo>
                  <a:lnTo>
                    <a:pt x="665" y="1128"/>
                  </a:lnTo>
                  <a:lnTo>
                    <a:pt x="951" y="827"/>
                  </a:lnTo>
                  <a:lnTo>
                    <a:pt x="1165" y="1042"/>
                  </a:lnTo>
                  <a:close/>
                  <a:moveTo>
                    <a:pt x="2495" y="0"/>
                  </a:moveTo>
                  <a:lnTo>
                    <a:pt x="2495" y="2004"/>
                  </a:lnTo>
                  <a:lnTo>
                    <a:pt x="1996" y="2004"/>
                  </a:lnTo>
                  <a:lnTo>
                    <a:pt x="1996" y="523"/>
                  </a:lnTo>
                  <a:lnTo>
                    <a:pt x="24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2" name="Grupa 91">
            <a:extLst>
              <a:ext uri="{FF2B5EF4-FFF2-40B4-BE49-F238E27FC236}">
                <a16:creationId xmlns:a16="http://schemas.microsoft.com/office/drawing/2014/main" id="{16239D86-DF3C-4424-AC85-7CCF928A143D}"/>
              </a:ext>
            </a:extLst>
          </p:cNvPr>
          <p:cNvGrpSpPr>
            <a:grpSpLocks noChangeAspect="1"/>
          </p:cNvGrpSpPr>
          <p:nvPr/>
        </p:nvGrpSpPr>
        <p:grpSpPr>
          <a:xfrm>
            <a:off x="1255647" y="4638502"/>
            <a:ext cx="389811" cy="324000"/>
            <a:chOff x="4249738" y="3548063"/>
            <a:chExt cx="733425" cy="609600"/>
          </a:xfrm>
          <a:solidFill>
            <a:srgbClr val="DC143B"/>
          </a:solidFill>
        </p:grpSpPr>
        <p:sp>
          <p:nvSpPr>
            <p:cNvPr id="93" name="Freeform 48">
              <a:extLst>
                <a:ext uri="{FF2B5EF4-FFF2-40B4-BE49-F238E27FC236}">
                  <a16:creationId xmlns:a16="http://schemas.microsoft.com/office/drawing/2014/main" id="{EC508938-21B4-4C37-ADD3-0877EFF2A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3783013"/>
              <a:ext cx="163513" cy="374650"/>
            </a:xfrm>
            <a:custGeom>
              <a:avLst/>
              <a:gdLst>
                <a:gd name="T0" fmla="*/ 720 w 720"/>
                <a:gd name="T1" fmla="*/ 1653 h 1653"/>
                <a:gd name="T2" fmla="*/ 0 w 720"/>
                <a:gd name="T3" fmla="*/ 0 h 1653"/>
                <a:gd name="T4" fmla="*/ 467 w 720"/>
                <a:gd name="T5" fmla="*/ 1279 h 1653"/>
                <a:gd name="T6" fmla="*/ 475 w 720"/>
                <a:gd name="T7" fmla="*/ 1279 h 1653"/>
                <a:gd name="T8" fmla="*/ 491 w 720"/>
                <a:gd name="T9" fmla="*/ 1283 h 1653"/>
                <a:gd name="T10" fmla="*/ 505 w 720"/>
                <a:gd name="T11" fmla="*/ 1289 h 1653"/>
                <a:gd name="T12" fmla="*/ 517 w 720"/>
                <a:gd name="T13" fmla="*/ 1298 h 1653"/>
                <a:gd name="T14" fmla="*/ 528 w 720"/>
                <a:gd name="T15" fmla="*/ 1308 h 1653"/>
                <a:gd name="T16" fmla="*/ 537 w 720"/>
                <a:gd name="T17" fmla="*/ 1321 h 1653"/>
                <a:gd name="T18" fmla="*/ 543 w 720"/>
                <a:gd name="T19" fmla="*/ 1335 h 1653"/>
                <a:gd name="T20" fmla="*/ 546 w 720"/>
                <a:gd name="T21" fmla="*/ 1351 h 1653"/>
                <a:gd name="T22" fmla="*/ 546 w 720"/>
                <a:gd name="T23" fmla="*/ 1359 h 1653"/>
                <a:gd name="T24" fmla="*/ 545 w 720"/>
                <a:gd name="T25" fmla="*/ 1375 h 1653"/>
                <a:gd name="T26" fmla="*/ 540 w 720"/>
                <a:gd name="T27" fmla="*/ 1390 h 1653"/>
                <a:gd name="T28" fmla="*/ 534 w 720"/>
                <a:gd name="T29" fmla="*/ 1404 h 1653"/>
                <a:gd name="T30" fmla="*/ 523 w 720"/>
                <a:gd name="T31" fmla="*/ 1415 h 1653"/>
                <a:gd name="T32" fmla="*/ 511 w 720"/>
                <a:gd name="T33" fmla="*/ 1425 h 1653"/>
                <a:gd name="T34" fmla="*/ 498 w 720"/>
                <a:gd name="T35" fmla="*/ 1433 h 1653"/>
                <a:gd name="T36" fmla="*/ 483 w 720"/>
                <a:gd name="T37" fmla="*/ 1438 h 1653"/>
                <a:gd name="T38" fmla="*/ 467 w 720"/>
                <a:gd name="T39" fmla="*/ 1439 h 1653"/>
                <a:gd name="T40" fmla="*/ 459 w 720"/>
                <a:gd name="T41" fmla="*/ 1439 h 1653"/>
                <a:gd name="T42" fmla="*/ 442 w 720"/>
                <a:gd name="T43" fmla="*/ 1436 h 1653"/>
                <a:gd name="T44" fmla="*/ 429 w 720"/>
                <a:gd name="T45" fmla="*/ 1429 h 1653"/>
                <a:gd name="T46" fmla="*/ 416 w 720"/>
                <a:gd name="T47" fmla="*/ 1421 h 1653"/>
                <a:gd name="T48" fmla="*/ 405 w 720"/>
                <a:gd name="T49" fmla="*/ 1410 h 1653"/>
                <a:gd name="T50" fmla="*/ 396 w 720"/>
                <a:gd name="T51" fmla="*/ 1397 h 1653"/>
                <a:gd name="T52" fmla="*/ 390 w 720"/>
                <a:gd name="T53" fmla="*/ 1383 h 1653"/>
                <a:gd name="T54" fmla="*/ 387 w 720"/>
                <a:gd name="T55" fmla="*/ 1367 h 1653"/>
                <a:gd name="T56" fmla="*/ 387 w 720"/>
                <a:gd name="T57" fmla="*/ 1359 h 1653"/>
                <a:gd name="T58" fmla="*/ 388 w 720"/>
                <a:gd name="T59" fmla="*/ 1343 h 1653"/>
                <a:gd name="T60" fmla="*/ 393 w 720"/>
                <a:gd name="T61" fmla="*/ 1328 h 1653"/>
                <a:gd name="T62" fmla="*/ 401 w 720"/>
                <a:gd name="T63" fmla="*/ 1314 h 1653"/>
                <a:gd name="T64" fmla="*/ 410 w 720"/>
                <a:gd name="T65" fmla="*/ 1302 h 1653"/>
                <a:gd name="T66" fmla="*/ 422 w 720"/>
                <a:gd name="T67" fmla="*/ 1292 h 1653"/>
                <a:gd name="T68" fmla="*/ 435 w 720"/>
                <a:gd name="T69" fmla="*/ 1285 h 1653"/>
                <a:gd name="T70" fmla="*/ 451 w 720"/>
                <a:gd name="T71" fmla="*/ 1280 h 1653"/>
                <a:gd name="T72" fmla="*/ 467 w 720"/>
                <a:gd name="T73" fmla="*/ 127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0" h="1653">
                  <a:moveTo>
                    <a:pt x="262" y="1653"/>
                  </a:moveTo>
                  <a:lnTo>
                    <a:pt x="720" y="1653"/>
                  </a:lnTo>
                  <a:lnTo>
                    <a:pt x="720" y="0"/>
                  </a:lnTo>
                  <a:lnTo>
                    <a:pt x="0" y="0"/>
                  </a:lnTo>
                  <a:lnTo>
                    <a:pt x="262" y="1653"/>
                  </a:lnTo>
                  <a:close/>
                  <a:moveTo>
                    <a:pt x="467" y="1279"/>
                  </a:moveTo>
                  <a:lnTo>
                    <a:pt x="467" y="1279"/>
                  </a:lnTo>
                  <a:lnTo>
                    <a:pt x="475" y="1279"/>
                  </a:lnTo>
                  <a:lnTo>
                    <a:pt x="483" y="1280"/>
                  </a:lnTo>
                  <a:lnTo>
                    <a:pt x="491" y="1283"/>
                  </a:lnTo>
                  <a:lnTo>
                    <a:pt x="498" y="1285"/>
                  </a:lnTo>
                  <a:lnTo>
                    <a:pt x="505" y="1289"/>
                  </a:lnTo>
                  <a:lnTo>
                    <a:pt x="511" y="1292"/>
                  </a:lnTo>
                  <a:lnTo>
                    <a:pt x="517" y="1298"/>
                  </a:lnTo>
                  <a:lnTo>
                    <a:pt x="523" y="1302"/>
                  </a:lnTo>
                  <a:lnTo>
                    <a:pt x="528" y="1308"/>
                  </a:lnTo>
                  <a:lnTo>
                    <a:pt x="534" y="1314"/>
                  </a:lnTo>
                  <a:lnTo>
                    <a:pt x="537" y="1321"/>
                  </a:lnTo>
                  <a:lnTo>
                    <a:pt x="540" y="1328"/>
                  </a:lnTo>
                  <a:lnTo>
                    <a:pt x="543" y="1335"/>
                  </a:lnTo>
                  <a:lnTo>
                    <a:pt x="545" y="1343"/>
                  </a:lnTo>
                  <a:lnTo>
                    <a:pt x="546" y="1351"/>
                  </a:lnTo>
                  <a:lnTo>
                    <a:pt x="546" y="1359"/>
                  </a:lnTo>
                  <a:lnTo>
                    <a:pt x="546" y="1359"/>
                  </a:lnTo>
                  <a:lnTo>
                    <a:pt x="546" y="1367"/>
                  </a:lnTo>
                  <a:lnTo>
                    <a:pt x="545" y="1375"/>
                  </a:lnTo>
                  <a:lnTo>
                    <a:pt x="543" y="1383"/>
                  </a:lnTo>
                  <a:lnTo>
                    <a:pt x="540" y="1390"/>
                  </a:lnTo>
                  <a:lnTo>
                    <a:pt x="537" y="1397"/>
                  </a:lnTo>
                  <a:lnTo>
                    <a:pt x="534" y="1404"/>
                  </a:lnTo>
                  <a:lnTo>
                    <a:pt x="528" y="1410"/>
                  </a:lnTo>
                  <a:lnTo>
                    <a:pt x="523" y="1415"/>
                  </a:lnTo>
                  <a:lnTo>
                    <a:pt x="517" y="1421"/>
                  </a:lnTo>
                  <a:lnTo>
                    <a:pt x="511" y="1425"/>
                  </a:lnTo>
                  <a:lnTo>
                    <a:pt x="505" y="1429"/>
                  </a:lnTo>
                  <a:lnTo>
                    <a:pt x="498" y="1433"/>
                  </a:lnTo>
                  <a:lnTo>
                    <a:pt x="491" y="1436"/>
                  </a:lnTo>
                  <a:lnTo>
                    <a:pt x="483" y="1438"/>
                  </a:lnTo>
                  <a:lnTo>
                    <a:pt x="475" y="1439"/>
                  </a:lnTo>
                  <a:lnTo>
                    <a:pt x="467" y="1439"/>
                  </a:lnTo>
                  <a:lnTo>
                    <a:pt x="467" y="1439"/>
                  </a:lnTo>
                  <a:lnTo>
                    <a:pt x="459" y="1439"/>
                  </a:lnTo>
                  <a:lnTo>
                    <a:pt x="451" y="1438"/>
                  </a:lnTo>
                  <a:lnTo>
                    <a:pt x="442" y="1436"/>
                  </a:lnTo>
                  <a:lnTo>
                    <a:pt x="435" y="1433"/>
                  </a:lnTo>
                  <a:lnTo>
                    <a:pt x="429" y="1429"/>
                  </a:lnTo>
                  <a:lnTo>
                    <a:pt x="422" y="1425"/>
                  </a:lnTo>
                  <a:lnTo>
                    <a:pt x="416" y="1421"/>
                  </a:lnTo>
                  <a:lnTo>
                    <a:pt x="410" y="1415"/>
                  </a:lnTo>
                  <a:lnTo>
                    <a:pt x="405" y="1410"/>
                  </a:lnTo>
                  <a:lnTo>
                    <a:pt x="401" y="1404"/>
                  </a:lnTo>
                  <a:lnTo>
                    <a:pt x="396" y="1397"/>
                  </a:lnTo>
                  <a:lnTo>
                    <a:pt x="393" y="1390"/>
                  </a:lnTo>
                  <a:lnTo>
                    <a:pt x="390" y="1383"/>
                  </a:lnTo>
                  <a:lnTo>
                    <a:pt x="388" y="1375"/>
                  </a:lnTo>
                  <a:lnTo>
                    <a:pt x="387" y="1367"/>
                  </a:lnTo>
                  <a:lnTo>
                    <a:pt x="387" y="1359"/>
                  </a:lnTo>
                  <a:lnTo>
                    <a:pt x="387" y="1359"/>
                  </a:lnTo>
                  <a:lnTo>
                    <a:pt x="387" y="1351"/>
                  </a:lnTo>
                  <a:lnTo>
                    <a:pt x="388" y="1343"/>
                  </a:lnTo>
                  <a:lnTo>
                    <a:pt x="390" y="1335"/>
                  </a:lnTo>
                  <a:lnTo>
                    <a:pt x="393" y="1328"/>
                  </a:lnTo>
                  <a:lnTo>
                    <a:pt x="396" y="1321"/>
                  </a:lnTo>
                  <a:lnTo>
                    <a:pt x="401" y="1314"/>
                  </a:lnTo>
                  <a:lnTo>
                    <a:pt x="405" y="1308"/>
                  </a:lnTo>
                  <a:lnTo>
                    <a:pt x="410" y="1302"/>
                  </a:lnTo>
                  <a:lnTo>
                    <a:pt x="416" y="1298"/>
                  </a:lnTo>
                  <a:lnTo>
                    <a:pt x="422" y="1292"/>
                  </a:lnTo>
                  <a:lnTo>
                    <a:pt x="429" y="1289"/>
                  </a:lnTo>
                  <a:lnTo>
                    <a:pt x="435" y="1285"/>
                  </a:lnTo>
                  <a:lnTo>
                    <a:pt x="442" y="1283"/>
                  </a:lnTo>
                  <a:lnTo>
                    <a:pt x="451" y="1280"/>
                  </a:lnTo>
                  <a:lnTo>
                    <a:pt x="459" y="1279"/>
                  </a:lnTo>
                  <a:lnTo>
                    <a:pt x="467" y="1279"/>
                  </a:lnTo>
                  <a:lnTo>
                    <a:pt x="467" y="1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9">
              <a:extLst>
                <a:ext uri="{FF2B5EF4-FFF2-40B4-BE49-F238E27FC236}">
                  <a16:creationId xmlns:a16="http://schemas.microsoft.com/office/drawing/2014/main" id="{0ACFC3D7-A3A2-4112-BBF5-E68FD783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548063"/>
              <a:ext cx="542925" cy="609600"/>
            </a:xfrm>
            <a:custGeom>
              <a:avLst/>
              <a:gdLst>
                <a:gd name="T0" fmla="*/ 2253 w 2394"/>
                <a:gd name="T1" fmla="*/ 1473 h 2693"/>
                <a:gd name="T2" fmla="*/ 2335 w 2394"/>
                <a:gd name="T3" fmla="*/ 1422 h 2693"/>
                <a:gd name="T4" fmla="*/ 2386 w 2394"/>
                <a:gd name="T5" fmla="*/ 1340 h 2693"/>
                <a:gd name="T6" fmla="*/ 2393 w 2394"/>
                <a:gd name="T7" fmla="*/ 1258 h 2693"/>
                <a:gd name="T8" fmla="*/ 2360 w 2394"/>
                <a:gd name="T9" fmla="*/ 1166 h 2693"/>
                <a:gd name="T10" fmla="*/ 2288 w 2394"/>
                <a:gd name="T11" fmla="*/ 1102 h 2693"/>
                <a:gd name="T12" fmla="*/ 2193 w 2394"/>
                <a:gd name="T13" fmla="*/ 1077 h 2693"/>
                <a:gd name="T14" fmla="*/ 1307 w 2394"/>
                <a:gd name="T15" fmla="*/ 1075 h 2693"/>
                <a:gd name="T16" fmla="*/ 1271 w 2394"/>
                <a:gd name="T17" fmla="*/ 1051 h 2693"/>
                <a:gd name="T18" fmla="*/ 1259 w 2394"/>
                <a:gd name="T19" fmla="*/ 1011 h 2693"/>
                <a:gd name="T20" fmla="*/ 1266 w 2394"/>
                <a:gd name="T21" fmla="*/ 970 h 2693"/>
                <a:gd name="T22" fmla="*/ 1319 w 2394"/>
                <a:gd name="T23" fmla="*/ 737 h 2693"/>
                <a:gd name="T24" fmla="*/ 1336 w 2394"/>
                <a:gd name="T25" fmla="*/ 516 h 2693"/>
                <a:gd name="T26" fmla="*/ 1324 w 2394"/>
                <a:gd name="T27" fmla="*/ 334 h 2693"/>
                <a:gd name="T28" fmla="*/ 1289 w 2394"/>
                <a:gd name="T29" fmla="*/ 213 h 2693"/>
                <a:gd name="T30" fmla="*/ 1201 w 2394"/>
                <a:gd name="T31" fmla="*/ 86 h 2693"/>
                <a:gd name="T32" fmla="*/ 1118 w 2394"/>
                <a:gd name="T33" fmla="*/ 28 h 2693"/>
                <a:gd name="T34" fmla="*/ 1053 w 2394"/>
                <a:gd name="T35" fmla="*/ 4 h 2693"/>
                <a:gd name="T36" fmla="*/ 1000 w 2394"/>
                <a:gd name="T37" fmla="*/ 0 h 2693"/>
                <a:gd name="T38" fmla="*/ 904 w 2394"/>
                <a:gd name="T39" fmla="*/ 26 h 2693"/>
                <a:gd name="T40" fmla="*/ 853 w 2394"/>
                <a:gd name="T41" fmla="*/ 89 h 2693"/>
                <a:gd name="T42" fmla="*/ 837 w 2394"/>
                <a:gd name="T43" fmla="*/ 180 h 2693"/>
                <a:gd name="T44" fmla="*/ 833 w 2394"/>
                <a:gd name="T45" fmla="*/ 494 h 2693"/>
                <a:gd name="T46" fmla="*/ 784 w 2394"/>
                <a:gd name="T47" fmla="*/ 608 h 2693"/>
                <a:gd name="T48" fmla="*/ 597 w 2394"/>
                <a:gd name="T49" fmla="*/ 925 h 2693"/>
                <a:gd name="T50" fmla="*/ 452 w 2394"/>
                <a:gd name="T51" fmla="*/ 1141 h 2693"/>
                <a:gd name="T52" fmla="*/ 396 w 2394"/>
                <a:gd name="T53" fmla="*/ 1197 h 2693"/>
                <a:gd name="T54" fmla="*/ 317 w 2394"/>
                <a:gd name="T55" fmla="*/ 1231 h 2693"/>
                <a:gd name="T56" fmla="*/ 0 w 2394"/>
                <a:gd name="T57" fmla="*/ 1238 h 2693"/>
                <a:gd name="T58" fmla="*/ 134 w 2394"/>
                <a:gd name="T59" fmla="*/ 2492 h 2693"/>
                <a:gd name="T60" fmla="*/ 240 w 2394"/>
                <a:gd name="T61" fmla="*/ 2510 h 2693"/>
                <a:gd name="T62" fmla="*/ 465 w 2394"/>
                <a:gd name="T63" fmla="*/ 2593 h 2693"/>
                <a:gd name="T64" fmla="*/ 690 w 2394"/>
                <a:gd name="T65" fmla="*/ 2675 h 2693"/>
                <a:gd name="T66" fmla="*/ 798 w 2394"/>
                <a:gd name="T67" fmla="*/ 2692 h 2693"/>
                <a:gd name="T68" fmla="*/ 1863 w 2394"/>
                <a:gd name="T69" fmla="*/ 2689 h 2693"/>
                <a:gd name="T70" fmla="*/ 1951 w 2394"/>
                <a:gd name="T71" fmla="*/ 2647 h 2693"/>
                <a:gd name="T72" fmla="*/ 2009 w 2394"/>
                <a:gd name="T73" fmla="*/ 2570 h 2693"/>
                <a:gd name="T74" fmla="*/ 2025 w 2394"/>
                <a:gd name="T75" fmla="*/ 2491 h 2693"/>
                <a:gd name="T76" fmla="*/ 2016 w 2394"/>
                <a:gd name="T77" fmla="*/ 2433 h 2693"/>
                <a:gd name="T78" fmla="*/ 1992 w 2394"/>
                <a:gd name="T79" fmla="*/ 2381 h 2693"/>
                <a:gd name="T80" fmla="*/ 1940 w 2394"/>
                <a:gd name="T81" fmla="*/ 2327 h 2693"/>
                <a:gd name="T82" fmla="*/ 1931 w 2394"/>
                <a:gd name="T83" fmla="*/ 2306 h 2693"/>
                <a:gd name="T84" fmla="*/ 1946 w 2394"/>
                <a:gd name="T85" fmla="*/ 2289 h 2693"/>
                <a:gd name="T86" fmla="*/ 2025 w 2394"/>
                <a:gd name="T87" fmla="*/ 2273 h 2693"/>
                <a:gd name="T88" fmla="*/ 2102 w 2394"/>
                <a:gd name="T89" fmla="*/ 2215 h 2693"/>
                <a:gd name="T90" fmla="*/ 2144 w 2394"/>
                <a:gd name="T91" fmla="*/ 2127 h 2693"/>
                <a:gd name="T92" fmla="*/ 2146 w 2394"/>
                <a:gd name="T93" fmla="*/ 2062 h 2693"/>
                <a:gd name="T94" fmla="*/ 2131 w 2394"/>
                <a:gd name="T95" fmla="*/ 2005 h 2693"/>
                <a:gd name="T96" fmla="*/ 2100 w 2394"/>
                <a:gd name="T97" fmla="*/ 1956 h 2693"/>
                <a:gd name="T98" fmla="*/ 2066 w 2394"/>
                <a:gd name="T99" fmla="*/ 1925 h 2693"/>
                <a:gd name="T100" fmla="*/ 2052 w 2394"/>
                <a:gd name="T101" fmla="*/ 1905 h 2693"/>
                <a:gd name="T102" fmla="*/ 2064 w 2394"/>
                <a:gd name="T103" fmla="*/ 1887 h 2693"/>
                <a:gd name="T104" fmla="*/ 2130 w 2394"/>
                <a:gd name="T105" fmla="*/ 1877 h 2693"/>
                <a:gd name="T106" fmla="*/ 2212 w 2394"/>
                <a:gd name="T107" fmla="*/ 1826 h 2693"/>
                <a:gd name="T108" fmla="*/ 2262 w 2394"/>
                <a:gd name="T109" fmla="*/ 1744 h 2693"/>
                <a:gd name="T110" fmla="*/ 2271 w 2394"/>
                <a:gd name="T111" fmla="*/ 1671 h 2693"/>
                <a:gd name="T112" fmla="*/ 2258 w 2394"/>
                <a:gd name="T113" fmla="*/ 1613 h 2693"/>
                <a:gd name="T114" fmla="*/ 2230 w 2394"/>
                <a:gd name="T115" fmla="*/ 1562 h 2693"/>
                <a:gd name="T116" fmla="*/ 2190 w 2394"/>
                <a:gd name="T117" fmla="*/ 1521 h 2693"/>
                <a:gd name="T118" fmla="*/ 2176 w 2394"/>
                <a:gd name="T119" fmla="*/ 1505 h 2693"/>
                <a:gd name="T120" fmla="*/ 2183 w 2394"/>
                <a:gd name="T121" fmla="*/ 1488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4" h="2693">
                  <a:moveTo>
                    <a:pt x="2193" y="1481"/>
                  </a:moveTo>
                  <a:lnTo>
                    <a:pt x="2193" y="1481"/>
                  </a:lnTo>
                  <a:lnTo>
                    <a:pt x="2213" y="1480"/>
                  </a:lnTo>
                  <a:lnTo>
                    <a:pt x="2234" y="1477"/>
                  </a:lnTo>
                  <a:lnTo>
                    <a:pt x="2253" y="1473"/>
                  </a:lnTo>
                  <a:lnTo>
                    <a:pt x="2271" y="1465"/>
                  </a:lnTo>
                  <a:lnTo>
                    <a:pt x="2288" y="1456"/>
                  </a:lnTo>
                  <a:lnTo>
                    <a:pt x="2305" y="1447"/>
                  </a:lnTo>
                  <a:lnTo>
                    <a:pt x="2322" y="1435"/>
                  </a:lnTo>
                  <a:lnTo>
                    <a:pt x="2335" y="1422"/>
                  </a:lnTo>
                  <a:lnTo>
                    <a:pt x="2348" y="1407"/>
                  </a:lnTo>
                  <a:lnTo>
                    <a:pt x="2360" y="1392"/>
                  </a:lnTo>
                  <a:lnTo>
                    <a:pt x="2370" y="1375"/>
                  </a:lnTo>
                  <a:lnTo>
                    <a:pt x="2378" y="1358"/>
                  </a:lnTo>
                  <a:lnTo>
                    <a:pt x="2386" y="1340"/>
                  </a:lnTo>
                  <a:lnTo>
                    <a:pt x="2390" y="1320"/>
                  </a:lnTo>
                  <a:lnTo>
                    <a:pt x="2393" y="1300"/>
                  </a:lnTo>
                  <a:lnTo>
                    <a:pt x="2394" y="1280"/>
                  </a:lnTo>
                  <a:lnTo>
                    <a:pt x="2394" y="1280"/>
                  </a:lnTo>
                  <a:lnTo>
                    <a:pt x="2393" y="1258"/>
                  </a:lnTo>
                  <a:lnTo>
                    <a:pt x="2390" y="1239"/>
                  </a:lnTo>
                  <a:lnTo>
                    <a:pt x="2386" y="1219"/>
                  </a:lnTo>
                  <a:lnTo>
                    <a:pt x="2378" y="1200"/>
                  </a:lnTo>
                  <a:lnTo>
                    <a:pt x="2370" y="1183"/>
                  </a:lnTo>
                  <a:lnTo>
                    <a:pt x="2360" y="1166"/>
                  </a:lnTo>
                  <a:lnTo>
                    <a:pt x="2348" y="1151"/>
                  </a:lnTo>
                  <a:lnTo>
                    <a:pt x="2335" y="1136"/>
                  </a:lnTo>
                  <a:lnTo>
                    <a:pt x="2322" y="1123"/>
                  </a:lnTo>
                  <a:lnTo>
                    <a:pt x="2305" y="1111"/>
                  </a:lnTo>
                  <a:lnTo>
                    <a:pt x="2288" y="1102"/>
                  </a:lnTo>
                  <a:lnTo>
                    <a:pt x="2271" y="1093"/>
                  </a:lnTo>
                  <a:lnTo>
                    <a:pt x="2253" y="1086"/>
                  </a:lnTo>
                  <a:lnTo>
                    <a:pt x="2234" y="1081"/>
                  </a:lnTo>
                  <a:lnTo>
                    <a:pt x="2213" y="1078"/>
                  </a:lnTo>
                  <a:lnTo>
                    <a:pt x="2193" y="1077"/>
                  </a:lnTo>
                  <a:lnTo>
                    <a:pt x="2193" y="1077"/>
                  </a:lnTo>
                  <a:lnTo>
                    <a:pt x="1330" y="1077"/>
                  </a:lnTo>
                  <a:lnTo>
                    <a:pt x="1330" y="1077"/>
                  </a:lnTo>
                  <a:lnTo>
                    <a:pt x="1318" y="1076"/>
                  </a:lnTo>
                  <a:lnTo>
                    <a:pt x="1307" y="1075"/>
                  </a:lnTo>
                  <a:lnTo>
                    <a:pt x="1297" y="1072"/>
                  </a:lnTo>
                  <a:lnTo>
                    <a:pt x="1289" y="1068"/>
                  </a:lnTo>
                  <a:lnTo>
                    <a:pt x="1282" y="1064"/>
                  </a:lnTo>
                  <a:lnTo>
                    <a:pt x="1276" y="1058"/>
                  </a:lnTo>
                  <a:lnTo>
                    <a:pt x="1271" y="1051"/>
                  </a:lnTo>
                  <a:lnTo>
                    <a:pt x="1266" y="1045"/>
                  </a:lnTo>
                  <a:lnTo>
                    <a:pt x="1263" y="1037"/>
                  </a:lnTo>
                  <a:lnTo>
                    <a:pt x="1261" y="1029"/>
                  </a:lnTo>
                  <a:lnTo>
                    <a:pt x="1259" y="1020"/>
                  </a:lnTo>
                  <a:lnTo>
                    <a:pt x="1259" y="1011"/>
                  </a:lnTo>
                  <a:lnTo>
                    <a:pt x="1259" y="1001"/>
                  </a:lnTo>
                  <a:lnTo>
                    <a:pt x="1261" y="990"/>
                  </a:lnTo>
                  <a:lnTo>
                    <a:pt x="1263" y="981"/>
                  </a:lnTo>
                  <a:lnTo>
                    <a:pt x="1266" y="970"/>
                  </a:lnTo>
                  <a:lnTo>
                    <a:pt x="1266" y="970"/>
                  </a:lnTo>
                  <a:lnTo>
                    <a:pt x="1279" y="924"/>
                  </a:lnTo>
                  <a:lnTo>
                    <a:pt x="1292" y="878"/>
                  </a:lnTo>
                  <a:lnTo>
                    <a:pt x="1302" y="831"/>
                  </a:lnTo>
                  <a:lnTo>
                    <a:pt x="1311" y="784"/>
                  </a:lnTo>
                  <a:lnTo>
                    <a:pt x="1319" y="737"/>
                  </a:lnTo>
                  <a:lnTo>
                    <a:pt x="1325" y="691"/>
                  </a:lnTo>
                  <a:lnTo>
                    <a:pt x="1330" y="646"/>
                  </a:lnTo>
                  <a:lnTo>
                    <a:pt x="1333" y="601"/>
                  </a:lnTo>
                  <a:lnTo>
                    <a:pt x="1335" y="558"/>
                  </a:lnTo>
                  <a:lnTo>
                    <a:pt x="1336" y="516"/>
                  </a:lnTo>
                  <a:lnTo>
                    <a:pt x="1336" y="476"/>
                  </a:lnTo>
                  <a:lnTo>
                    <a:pt x="1335" y="437"/>
                  </a:lnTo>
                  <a:lnTo>
                    <a:pt x="1333" y="401"/>
                  </a:lnTo>
                  <a:lnTo>
                    <a:pt x="1328" y="366"/>
                  </a:lnTo>
                  <a:lnTo>
                    <a:pt x="1324" y="334"/>
                  </a:lnTo>
                  <a:lnTo>
                    <a:pt x="1320" y="305"/>
                  </a:lnTo>
                  <a:lnTo>
                    <a:pt x="1320" y="305"/>
                  </a:lnTo>
                  <a:lnTo>
                    <a:pt x="1311" y="273"/>
                  </a:lnTo>
                  <a:lnTo>
                    <a:pt x="1302" y="243"/>
                  </a:lnTo>
                  <a:lnTo>
                    <a:pt x="1289" y="213"/>
                  </a:lnTo>
                  <a:lnTo>
                    <a:pt x="1275" y="184"/>
                  </a:lnTo>
                  <a:lnTo>
                    <a:pt x="1259" y="157"/>
                  </a:lnTo>
                  <a:lnTo>
                    <a:pt x="1241" y="132"/>
                  </a:lnTo>
                  <a:lnTo>
                    <a:pt x="1221" y="108"/>
                  </a:lnTo>
                  <a:lnTo>
                    <a:pt x="1201" y="86"/>
                  </a:lnTo>
                  <a:lnTo>
                    <a:pt x="1178" y="66"/>
                  </a:lnTo>
                  <a:lnTo>
                    <a:pt x="1155" y="49"/>
                  </a:lnTo>
                  <a:lnTo>
                    <a:pt x="1143" y="41"/>
                  </a:lnTo>
                  <a:lnTo>
                    <a:pt x="1131" y="34"/>
                  </a:lnTo>
                  <a:lnTo>
                    <a:pt x="1118" y="28"/>
                  </a:lnTo>
                  <a:lnTo>
                    <a:pt x="1106" y="21"/>
                  </a:lnTo>
                  <a:lnTo>
                    <a:pt x="1093" y="16"/>
                  </a:lnTo>
                  <a:lnTo>
                    <a:pt x="1080" y="12"/>
                  </a:lnTo>
                  <a:lnTo>
                    <a:pt x="1067" y="7"/>
                  </a:lnTo>
                  <a:lnTo>
                    <a:pt x="1053" y="4"/>
                  </a:lnTo>
                  <a:lnTo>
                    <a:pt x="1040" y="2"/>
                  </a:lnTo>
                  <a:lnTo>
                    <a:pt x="1026" y="1"/>
                  </a:lnTo>
                  <a:lnTo>
                    <a:pt x="1013" y="0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976" y="2"/>
                  </a:lnTo>
                  <a:lnTo>
                    <a:pt x="956" y="5"/>
                  </a:lnTo>
                  <a:lnTo>
                    <a:pt x="936" y="11"/>
                  </a:lnTo>
                  <a:lnTo>
                    <a:pt x="919" y="17"/>
                  </a:lnTo>
                  <a:lnTo>
                    <a:pt x="904" y="26"/>
                  </a:lnTo>
                  <a:lnTo>
                    <a:pt x="890" y="35"/>
                  </a:lnTo>
                  <a:lnTo>
                    <a:pt x="878" y="47"/>
                  </a:lnTo>
                  <a:lnTo>
                    <a:pt x="869" y="60"/>
                  </a:lnTo>
                  <a:lnTo>
                    <a:pt x="859" y="74"/>
                  </a:lnTo>
                  <a:lnTo>
                    <a:pt x="853" y="89"/>
                  </a:lnTo>
                  <a:lnTo>
                    <a:pt x="847" y="105"/>
                  </a:lnTo>
                  <a:lnTo>
                    <a:pt x="842" y="122"/>
                  </a:lnTo>
                  <a:lnTo>
                    <a:pt x="840" y="140"/>
                  </a:lnTo>
                  <a:lnTo>
                    <a:pt x="838" y="160"/>
                  </a:lnTo>
                  <a:lnTo>
                    <a:pt x="837" y="180"/>
                  </a:lnTo>
                  <a:lnTo>
                    <a:pt x="837" y="200"/>
                  </a:lnTo>
                  <a:lnTo>
                    <a:pt x="837" y="470"/>
                  </a:lnTo>
                  <a:lnTo>
                    <a:pt x="837" y="470"/>
                  </a:lnTo>
                  <a:lnTo>
                    <a:pt x="837" y="481"/>
                  </a:lnTo>
                  <a:lnTo>
                    <a:pt x="833" y="494"/>
                  </a:lnTo>
                  <a:lnTo>
                    <a:pt x="829" y="508"/>
                  </a:lnTo>
                  <a:lnTo>
                    <a:pt x="823" y="525"/>
                  </a:lnTo>
                  <a:lnTo>
                    <a:pt x="815" y="543"/>
                  </a:lnTo>
                  <a:lnTo>
                    <a:pt x="807" y="564"/>
                  </a:lnTo>
                  <a:lnTo>
                    <a:pt x="784" y="608"/>
                  </a:lnTo>
                  <a:lnTo>
                    <a:pt x="758" y="657"/>
                  </a:lnTo>
                  <a:lnTo>
                    <a:pt x="728" y="709"/>
                  </a:lnTo>
                  <a:lnTo>
                    <a:pt x="696" y="763"/>
                  </a:lnTo>
                  <a:lnTo>
                    <a:pt x="663" y="818"/>
                  </a:lnTo>
                  <a:lnTo>
                    <a:pt x="597" y="925"/>
                  </a:lnTo>
                  <a:lnTo>
                    <a:pt x="537" y="1018"/>
                  </a:lnTo>
                  <a:lnTo>
                    <a:pt x="490" y="1088"/>
                  </a:lnTo>
                  <a:lnTo>
                    <a:pt x="465" y="1124"/>
                  </a:lnTo>
                  <a:lnTo>
                    <a:pt x="465" y="1124"/>
                  </a:lnTo>
                  <a:lnTo>
                    <a:pt x="452" y="1141"/>
                  </a:lnTo>
                  <a:lnTo>
                    <a:pt x="437" y="1160"/>
                  </a:lnTo>
                  <a:lnTo>
                    <a:pt x="429" y="1169"/>
                  </a:lnTo>
                  <a:lnTo>
                    <a:pt x="419" y="1179"/>
                  </a:lnTo>
                  <a:lnTo>
                    <a:pt x="408" y="1187"/>
                  </a:lnTo>
                  <a:lnTo>
                    <a:pt x="396" y="1197"/>
                  </a:lnTo>
                  <a:lnTo>
                    <a:pt x="384" y="1206"/>
                  </a:lnTo>
                  <a:lnTo>
                    <a:pt x="370" y="1213"/>
                  </a:lnTo>
                  <a:lnTo>
                    <a:pt x="354" y="1220"/>
                  </a:lnTo>
                  <a:lnTo>
                    <a:pt x="336" y="1226"/>
                  </a:lnTo>
                  <a:lnTo>
                    <a:pt x="317" y="1231"/>
                  </a:lnTo>
                  <a:lnTo>
                    <a:pt x="297" y="1235"/>
                  </a:lnTo>
                  <a:lnTo>
                    <a:pt x="275" y="1237"/>
                  </a:lnTo>
                  <a:lnTo>
                    <a:pt x="251" y="1238"/>
                  </a:lnTo>
                  <a:lnTo>
                    <a:pt x="251" y="1238"/>
                  </a:lnTo>
                  <a:lnTo>
                    <a:pt x="0" y="1238"/>
                  </a:lnTo>
                  <a:lnTo>
                    <a:pt x="0" y="2491"/>
                  </a:lnTo>
                  <a:lnTo>
                    <a:pt x="0" y="2491"/>
                  </a:lnTo>
                  <a:lnTo>
                    <a:pt x="114" y="2491"/>
                  </a:lnTo>
                  <a:lnTo>
                    <a:pt x="114" y="2491"/>
                  </a:lnTo>
                  <a:lnTo>
                    <a:pt x="134" y="2492"/>
                  </a:lnTo>
                  <a:lnTo>
                    <a:pt x="154" y="2494"/>
                  </a:lnTo>
                  <a:lnTo>
                    <a:pt x="176" y="2496"/>
                  </a:lnTo>
                  <a:lnTo>
                    <a:pt x="197" y="2500"/>
                  </a:lnTo>
                  <a:lnTo>
                    <a:pt x="219" y="2505"/>
                  </a:lnTo>
                  <a:lnTo>
                    <a:pt x="240" y="2510"/>
                  </a:lnTo>
                  <a:lnTo>
                    <a:pt x="285" y="2523"/>
                  </a:lnTo>
                  <a:lnTo>
                    <a:pt x="329" y="2538"/>
                  </a:lnTo>
                  <a:lnTo>
                    <a:pt x="374" y="2555"/>
                  </a:lnTo>
                  <a:lnTo>
                    <a:pt x="419" y="2573"/>
                  </a:lnTo>
                  <a:lnTo>
                    <a:pt x="465" y="2593"/>
                  </a:lnTo>
                  <a:lnTo>
                    <a:pt x="510" y="2611"/>
                  </a:lnTo>
                  <a:lnTo>
                    <a:pt x="556" y="2629"/>
                  </a:lnTo>
                  <a:lnTo>
                    <a:pt x="601" y="2646"/>
                  </a:lnTo>
                  <a:lnTo>
                    <a:pt x="646" y="2662"/>
                  </a:lnTo>
                  <a:lnTo>
                    <a:pt x="690" y="2675"/>
                  </a:lnTo>
                  <a:lnTo>
                    <a:pt x="712" y="2681"/>
                  </a:lnTo>
                  <a:lnTo>
                    <a:pt x="734" y="2685"/>
                  </a:lnTo>
                  <a:lnTo>
                    <a:pt x="755" y="2688"/>
                  </a:lnTo>
                  <a:lnTo>
                    <a:pt x="777" y="2691"/>
                  </a:lnTo>
                  <a:lnTo>
                    <a:pt x="798" y="2692"/>
                  </a:lnTo>
                  <a:lnTo>
                    <a:pt x="820" y="2693"/>
                  </a:lnTo>
                  <a:lnTo>
                    <a:pt x="1822" y="2693"/>
                  </a:lnTo>
                  <a:lnTo>
                    <a:pt x="1822" y="2693"/>
                  </a:lnTo>
                  <a:lnTo>
                    <a:pt x="1843" y="2692"/>
                  </a:lnTo>
                  <a:lnTo>
                    <a:pt x="1863" y="2689"/>
                  </a:lnTo>
                  <a:lnTo>
                    <a:pt x="1882" y="2685"/>
                  </a:lnTo>
                  <a:lnTo>
                    <a:pt x="1901" y="2677"/>
                  </a:lnTo>
                  <a:lnTo>
                    <a:pt x="1919" y="2669"/>
                  </a:lnTo>
                  <a:lnTo>
                    <a:pt x="1935" y="2659"/>
                  </a:lnTo>
                  <a:lnTo>
                    <a:pt x="1951" y="2647"/>
                  </a:lnTo>
                  <a:lnTo>
                    <a:pt x="1965" y="2634"/>
                  </a:lnTo>
                  <a:lnTo>
                    <a:pt x="1979" y="2619"/>
                  </a:lnTo>
                  <a:lnTo>
                    <a:pt x="1989" y="2604"/>
                  </a:lnTo>
                  <a:lnTo>
                    <a:pt x="2000" y="2587"/>
                  </a:lnTo>
                  <a:lnTo>
                    <a:pt x="2009" y="2570"/>
                  </a:lnTo>
                  <a:lnTo>
                    <a:pt x="2015" y="2551"/>
                  </a:lnTo>
                  <a:lnTo>
                    <a:pt x="2021" y="2532"/>
                  </a:lnTo>
                  <a:lnTo>
                    <a:pt x="2024" y="2512"/>
                  </a:lnTo>
                  <a:lnTo>
                    <a:pt x="2025" y="2491"/>
                  </a:lnTo>
                  <a:lnTo>
                    <a:pt x="2025" y="2491"/>
                  </a:lnTo>
                  <a:lnTo>
                    <a:pt x="2024" y="2479"/>
                  </a:lnTo>
                  <a:lnTo>
                    <a:pt x="2023" y="2467"/>
                  </a:lnTo>
                  <a:lnTo>
                    <a:pt x="2022" y="2455"/>
                  </a:lnTo>
                  <a:lnTo>
                    <a:pt x="2018" y="2444"/>
                  </a:lnTo>
                  <a:lnTo>
                    <a:pt x="2016" y="2433"/>
                  </a:lnTo>
                  <a:lnTo>
                    <a:pt x="2012" y="2422"/>
                  </a:lnTo>
                  <a:lnTo>
                    <a:pt x="2008" y="2412"/>
                  </a:lnTo>
                  <a:lnTo>
                    <a:pt x="2003" y="2401"/>
                  </a:lnTo>
                  <a:lnTo>
                    <a:pt x="1998" y="2391"/>
                  </a:lnTo>
                  <a:lnTo>
                    <a:pt x="1992" y="2381"/>
                  </a:lnTo>
                  <a:lnTo>
                    <a:pt x="1979" y="2363"/>
                  </a:lnTo>
                  <a:lnTo>
                    <a:pt x="1963" y="2346"/>
                  </a:lnTo>
                  <a:lnTo>
                    <a:pt x="1946" y="2331"/>
                  </a:lnTo>
                  <a:lnTo>
                    <a:pt x="1946" y="2331"/>
                  </a:lnTo>
                  <a:lnTo>
                    <a:pt x="1940" y="2327"/>
                  </a:lnTo>
                  <a:lnTo>
                    <a:pt x="1936" y="2323"/>
                  </a:lnTo>
                  <a:lnTo>
                    <a:pt x="1934" y="2318"/>
                  </a:lnTo>
                  <a:lnTo>
                    <a:pt x="1932" y="2314"/>
                  </a:lnTo>
                  <a:lnTo>
                    <a:pt x="1931" y="2310"/>
                  </a:lnTo>
                  <a:lnTo>
                    <a:pt x="1931" y="2306"/>
                  </a:lnTo>
                  <a:lnTo>
                    <a:pt x="1932" y="2303"/>
                  </a:lnTo>
                  <a:lnTo>
                    <a:pt x="1933" y="2300"/>
                  </a:lnTo>
                  <a:lnTo>
                    <a:pt x="1937" y="2296"/>
                  </a:lnTo>
                  <a:lnTo>
                    <a:pt x="1941" y="2293"/>
                  </a:lnTo>
                  <a:lnTo>
                    <a:pt x="1946" y="2289"/>
                  </a:lnTo>
                  <a:lnTo>
                    <a:pt x="1946" y="2289"/>
                  </a:lnTo>
                  <a:lnTo>
                    <a:pt x="1967" y="2288"/>
                  </a:lnTo>
                  <a:lnTo>
                    <a:pt x="1986" y="2285"/>
                  </a:lnTo>
                  <a:lnTo>
                    <a:pt x="2006" y="2281"/>
                  </a:lnTo>
                  <a:lnTo>
                    <a:pt x="2025" y="2273"/>
                  </a:lnTo>
                  <a:lnTo>
                    <a:pt x="2042" y="2265"/>
                  </a:lnTo>
                  <a:lnTo>
                    <a:pt x="2059" y="2255"/>
                  </a:lnTo>
                  <a:lnTo>
                    <a:pt x="2074" y="2243"/>
                  </a:lnTo>
                  <a:lnTo>
                    <a:pt x="2089" y="2230"/>
                  </a:lnTo>
                  <a:lnTo>
                    <a:pt x="2102" y="2215"/>
                  </a:lnTo>
                  <a:lnTo>
                    <a:pt x="2114" y="2200"/>
                  </a:lnTo>
                  <a:lnTo>
                    <a:pt x="2123" y="2183"/>
                  </a:lnTo>
                  <a:lnTo>
                    <a:pt x="2132" y="2166"/>
                  </a:lnTo>
                  <a:lnTo>
                    <a:pt x="2138" y="2148"/>
                  </a:lnTo>
                  <a:lnTo>
                    <a:pt x="2144" y="2127"/>
                  </a:lnTo>
                  <a:lnTo>
                    <a:pt x="2147" y="2108"/>
                  </a:lnTo>
                  <a:lnTo>
                    <a:pt x="2148" y="2087"/>
                  </a:lnTo>
                  <a:lnTo>
                    <a:pt x="2148" y="2087"/>
                  </a:lnTo>
                  <a:lnTo>
                    <a:pt x="2147" y="2075"/>
                  </a:lnTo>
                  <a:lnTo>
                    <a:pt x="2146" y="2062"/>
                  </a:lnTo>
                  <a:lnTo>
                    <a:pt x="2145" y="2050"/>
                  </a:lnTo>
                  <a:lnTo>
                    <a:pt x="2142" y="2039"/>
                  </a:lnTo>
                  <a:lnTo>
                    <a:pt x="2138" y="2028"/>
                  </a:lnTo>
                  <a:lnTo>
                    <a:pt x="2135" y="2016"/>
                  </a:lnTo>
                  <a:lnTo>
                    <a:pt x="2131" y="2005"/>
                  </a:lnTo>
                  <a:lnTo>
                    <a:pt x="2125" y="1995"/>
                  </a:lnTo>
                  <a:lnTo>
                    <a:pt x="2120" y="1985"/>
                  </a:lnTo>
                  <a:lnTo>
                    <a:pt x="2114" y="1974"/>
                  </a:lnTo>
                  <a:lnTo>
                    <a:pt x="2106" y="1966"/>
                  </a:lnTo>
                  <a:lnTo>
                    <a:pt x="2100" y="1956"/>
                  </a:lnTo>
                  <a:lnTo>
                    <a:pt x="2091" y="1947"/>
                  </a:lnTo>
                  <a:lnTo>
                    <a:pt x="2084" y="1939"/>
                  </a:lnTo>
                  <a:lnTo>
                    <a:pt x="2074" y="1931"/>
                  </a:lnTo>
                  <a:lnTo>
                    <a:pt x="2066" y="1925"/>
                  </a:lnTo>
                  <a:lnTo>
                    <a:pt x="2066" y="1925"/>
                  </a:lnTo>
                  <a:lnTo>
                    <a:pt x="2060" y="1920"/>
                  </a:lnTo>
                  <a:lnTo>
                    <a:pt x="2056" y="1915"/>
                  </a:lnTo>
                  <a:lnTo>
                    <a:pt x="2054" y="1912"/>
                  </a:lnTo>
                  <a:lnTo>
                    <a:pt x="2052" y="1908"/>
                  </a:lnTo>
                  <a:lnTo>
                    <a:pt x="2052" y="1905"/>
                  </a:lnTo>
                  <a:lnTo>
                    <a:pt x="2052" y="1901"/>
                  </a:lnTo>
                  <a:lnTo>
                    <a:pt x="2053" y="1898"/>
                  </a:lnTo>
                  <a:lnTo>
                    <a:pt x="2055" y="1896"/>
                  </a:lnTo>
                  <a:lnTo>
                    <a:pt x="2059" y="1892"/>
                  </a:lnTo>
                  <a:lnTo>
                    <a:pt x="2064" y="1887"/>
                  </a:lnTo>
                  <a:lnTo>
                    <a:pt x="2069" y="1885"/>
                  </a:lnTo>
                  <a:lnTo>
                    <a:pt x="2069" y="1885"/>
                  </a:lnTo>
                  <a:lnTo>
                    <a:pt x="2090" y="1884"/>
                  </a:lnTo>
                  <a:lnTo>
                    <a:pt x="2109" y="1881"/>
                  </a:lnTo>
                  <a:lnTo>
                    <a:pt x="2130" y="1877"/>
                  </a:lnTo>
                  <a:lnTo>
                    <a:pt x="2148" y="1869"/>
                  </a:lnTo>
                  <a:lnTo>
                    <a:pt x="2165" y="1861"/>
                  </a:lnTo>
                  <a:lnTo>
                    <a:pt x="2182" y="1851"/>
                  </a:lnTo>
                  <a:lnTo>
                    <a:pt x="2197" y="1839"/>
                  </a:lnTo>
                  <a:lnTo>
                    <a:pt x="2212" y="1826"/>
                  </a:lnTo>
                  <a:lnTo>
                    <a:pt x="2225" y="1811"/>
                  </a:lnTo>
                  <a:lnTo>
                    <a:pt x="2237" y="1796"/>
                  </a:lnTo>
                  <a:lnTo>
                    <a:pt x="2247" y="1779"/>
                  </a:lnTo>
                  <a:lnTo>
                    <a:pt x="2255" y="1762"/>
                  </a:lnTo>
                  <a:lnTo>
                    <a:pt x="2262" y="1744"/>
                  </a:lnTo>
                  <a:lnTo>
                    <a:pt x="2267" y="1724"/>
                  </a:lnTo>
                  <a:lnTo>
                    <a:pt x="2270" y="1704"/>
                  </a:lnTo>
                  <a:lnTo>
                    <a:pt x="2271" y="1684"/>
                  </a:lnTo>
                  <a:lnTo>
                    <a:pt x="2271" y="1684"/>
                  </a:lnTo>
                  <a:lnTo>
                    <a:pt x="2271" y="1671"/>
                  </a:lnTo>
                  <a:lnTo>
                    <a:pt x="2270" y="1659"/>
                  </a:lnTo>
                  <a:lnTo>
                    <a:pt x="2268" y="1647"/>
                  </a:lnTo>
                  <a:lnTo>
                    <a:pt x="2266" y="1635"/>
                  </a:lnTo>
                  <a:lnTo>
                    <a:pt x="2263" y="1624"/>
                  </a:lnTo>
                  <a:lnTo>
                    <a:pt x="2258" y="1613"/>
                  </a:lnTo>
                  <a:lnTo>
                    <a:pt x="2254" y="1601"/>
                  </a:lnTo>
                  <a:lnTo>
                    <a:pt x="2249" y="1592"/>
                  </a:lnTo>
                  <a:lnTo>
                    <a:pt x="2243" y="1581"/>
                  </a:lnTo>
                  <a:lnTo>
                    <a:pt x="2237" y="1571"/>
                  </a:lnTo>
                  <a:lnTo>
                    <a:pt x="2230" y="1562"/>
                  </a:lnTo>
                  <a:lnTo>
                    <a:pt x="2223" y="1553"/>
                  </a:lnTo>
                  <a:lnTo>
                    <a:pt x="2215" y="1544"/>
                  </a:lnTo>
                  <a:lnTo>
                    <a:pt x="2208" y="1536"/>
                  </a:lnTo>
                  <a:lnTo>
                    <a:pt x="2199" y="1528"/>
                  </a:lnTo>
                  <a:lnTo>
                    <a:pt x="2190" y="1521"/>
                  </a:lnTo>
                  <a:lnTo>
                    <a:pt x="2190" y="1521"/>
                  </a:lnTo>
                  <a:lnTo>
                    <a:pt x="2184" y="1517"/>
                  </a:lnTo>
                  <a:lnTo>
                    <a:pt x="2180" y="1512"/>
                  </a:lnTo>
                  <a:lnTo>
                    <a:pt x="2178" y="1508"/>
                  </a:lnTo>
                  <a:lnTo>
                    <a:pt x="2176" y="1505"/>
                  </a:lnTo>
                  <a:lnTo>
                    <a:pt x="2176" y="1500"/>
                  </a:lnTo>
                  <a:lnTo>
                    <a:pt x="2176" y="1497"/>
                  </a:lnTo>
                  <a:lnTo>
                    <a:pt x="2177" y="1494"/>
                  </a:lnTo>
                  <a:lnTo>
                    <a:pt x="2179" y="1492"/>
                  </a:lnTo>
                  <a:lnTo>
                    <a:pt x="2183" y="1488"/>
                  </a:lnTo>
                  <a:lnTo>
                    <a:pt x="2188" y="1484"/>
                  </a:lnTo>
                  <a:lnTo>
                    <a:pt x="2193" y="1481"/>
                  </a:lnTo>
                  <a:lnTo>
                    <a:pt x="2193" y="1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3E450A8B-F5CB-452E-B900-0208ED8A978D}"/>
              </a:ext>
            </a:extLst>
          </p:cNvPr>
          <p:cNvGrpSpPr>
            <a:grpSpLocks noChangeAspect="1"/>
          </p:cNvGrpSpPr>
          <p:nvPr/>
        </p:nvGrpSpPr>
        <p:grpSpPr>
          <a:xfrm>
            <a:off x="2649188" y="4482199"/>
            <a:ext cx="873591" cy="576000"/>
            <a:chOff x="2686386" y="1905920"/>
            <a:chExt cx="843837" cy="556382"/>
          </a:xfrm>
          <a:solidFill>
            <a:srgbClr val="DC143B"/>
          </a:solidFill>
        </p:grpSpPr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5598602F-3CD7-47A5-909F-20101BA428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6386" y="2063251"/>
              <a:ext cx="523132" cy="378888"/>
              <a:chOff x="4949831" y="3951224"/>
              <a:chExt cx="1262509" cy="914400"/>
            </a:xfrm>
            <a:grpFill/>
          </p:grpSpPr>
          <p:sp>
            <p:nvSpPr>
              <p:cNvPr id="102" name="Dowolny kształt: kształt 101">
                <a:extLst>
                  <a:ext uri="{FF2B5EF4-FFF2-40B4-BE49-F238E27FC236}">
                    <a16:creationId xmlns:a16="http://schemas.microsoft.com/office/drawing/2014/main" id="{4C1292CE-F188-41F3-8FF4-4886A2B1A8E8}"/>
                  </a:ext>
                </a:extLst>
              </p:cNvPr>
              <p:cNvSpPr/>
              <p:nvPr/>
            </p:nvSpPr>
            <p:spPr>
              <a:xfrm rot="4718164" flipV="1">
                <a:off x="5016486" y="4289353"/>
                <a:ext cx="215249" cy="348560"/>
              </a:xfrm>
              <a:custGeom>
                <a:avLst/>
                <a:gdLst>
                  <a:gd name="connsiteX0" fmla="*/ 457 w 294408"/>
                  <a:gd name="connsiteY0" fmla="*/ 73479 h 263045"/>
                  <a:gd name="connsiteX1" fmla="*/ 116386 w 294408"/>
                  <a:gd name="connsiteY1" fmla="*/ 189408 h 263045"/>
                  <a:gd name="connsiteX2" fmla="*/ 121539 w 294408"/>
                  <a:gd name="connsiteY2" fmla="*/ 185902 h 263045"/>
                  <a:gd name="connsiteX3" fmla="*/ 170117 w 294408"/>
                  <a:gd name="connsiteY3" fmla="*/ 209067 h 263045"/>
                  <a:gd name="connsiteX4" fmla="*/ 232267 w 294408"/>
                  <a:gd name="connsiteY4" fmla="*/ 209067 h 263045"/>
                  <a:gd name="connsiteX5" fmla="*/ 260509 w 294408"/>
                  <a:gd name="connsiteY5" fmla="*/ 236792 h 263045"/>
                  <a:gd name="connsiteX6" fmla="*/ 260509 w 294408"/>
                  <a:gd name="connsiteY6" fmla="*/ 237328 h 263045"/>
                  <a:gd name="connsiteX7" fmla="*/ 260509 w 294408"/>
                  <a:gd name="connsiteY7" fmla="*/ 263045 h 263045"/>
                  <a:gd name="connsiteX8" fmla="*/ 294408 w 294408"/>
                  <a:gd name="connsiteY8" fmla="*/ 263045 h 263045"/>
                  <a:gd name="connsiteX9" fmla="*/ 293846 w 294408"/>
                  <a:gd name="connsiteY9" fmla="*/ 237328 h 263045"/>
                  <a:gd name="connsiteX10" fmla="*/ 293284 w 294408"/>
                  <a:gd name="connsiteY10" fmla="*/ 229984 h 263045"/>
                  <a:gd name="connsiteX11" fmla="*/ 293284 w 294408"/>
                  <a:gd name="connsiteY11" fmla="*/ 229413 h 263045"/>
                  <a:gd name="connsiteX12" fmla="*/ 292713 w 294408"/>
                  <a:gd name="connsiteY12" fmla="*/ 223764 h 263045"/>
                  <a:gd name="connsiteX13" fmla="*/ 220399 w 294408"/>
                  <a:gd name="connsiteY13" fmla="*/ 163862 h 263045"/>
                  <a:gd name="connsiteX14" fmla="*/ 203444 w 294408"/>
                  <a:gd name="connsiteY14" fmla="*/ 147522 h 263045"/>
                  <a:gd name="connsiteX15" fmla="*/ 203444 w 294408"/>
                  <a:gd name="connsiteY15" fmla="*/ 146907 h 263045"/>
                  <a:gd name="connsiteX16" fmla="*/ 203444 w 294408"/>
                  <a:gd name="connsiteY16" fmla="*/ 141221 h 263045"/>
                  <a:gd name="connsiteX17" fmla="*/ 146952 w 294408"/>
                  <a:gd name="connsiteY17" fmla="*/ 84709 h 263045"/>
                  <a:gd name="connsiteX18" fmla="*/ 129997 w 294408"/>
                  <a:gd name="connsiteY18" fmla="*/ 68370 h 263045"/>
                  <a:gd name="connsiteX19" fmla="*/ 129997 w 294408"/>
                  <a:gd name="connsiteY19" fmla="*/ 67754 h 263045"/>
                  <a:gd name="connsiteX20" fmla="*/ 67753 w 294408"/>
                  <a:gd name="connsiteY20" fmla="*/ 58 h 263045"/>
                  <a:gd name="connsiteX21" fmla="*/ 57 w 294408"/>
                  <a:gd name="connsiteY21" fmla="*/ 62303 h 263045"/>
                  <a:gd name="connsiteX22" fmla="*/ 57 w 294408"/>
                  <a:gd name="connsiteY22" fmla="*/ 67754 h 263045"/>
                  <a:gd name="connsiteX23" fmla="*/ 457 w 294408"/>
                  <a:gd name="connsiteY23" fmla="*/ 73479 h 26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4408" h="263045">
                    <a:moveTo>
                      <a:pt x="457" y="73479"/>
                    </a:moveTo>
                    <a:lnTo>
                      <a:pt x="116386" y="189408"/>
                    </a:lnTo>
                    <a:cubicBezTo>
                      <a:pt x="118172" y="188343"/>
                      <a:pt x="119893" y="187172"/>
                      <a:pt x="121539" y="185902"/>
                    </a:cubicBezTo>
                    <a:cubicBezTo>
                      <a:pt x="133353" y="200626"/>
                      <a:pt x="151239" y="209155"/>
                      <a:pt x="170117" y="209067"/>
                    </a:cubicBezTo>
                    <a:lnTo>
                      <a:pt x="232267" y="209067"/>
                    </a:lnTo>
                    <a:cubicBezTo>
                      <a:pt x="247721" y="208924"/>
                      <a:pt x="260366" y="221337"/>
                      <a:pt x="260509" y="236792"/>
                    </a:cubicBezTo>
                    <a:cubicBezTo>
                      <a:pt x="260511" y="236971"/>
                      <a:pt x="260511" y="237149"/>
                      <a:pt x="260509" y="237328"/>
                    </a:cubicBezTo>
                    <a:lnTo>
                      <a:pt x="260509" y="263045"/>
                    </a:lnTo>
                    <a:lnTo>
                      <a:pt x="294408" y="263045"/>
                    </a:lnTo>
                    <a:lnTo>
                      <a:pt x="293846" y="237328"/>
                    </a:lnTo>
                    <a:cubicBezTo>
                      <a:pt x="293962" y="234867"/>
                      <a:pt x="293773" y="232400"/>
                      <a:pt x="293284" y="229984"/>
                    </a:cubicBezTo>
                    <a:lnTo>
                      <a:pt x="293284" y="229413"/>
                    </a:lnTo>
                    <a:cubicBezTo>
                      <a:pt x="293284" y="227717"/>
                      <a:pt x="292713" y="225460"/>
                      <a:pt x="292713" y="223764"/>
                    </a:cubicBezTo>
                    <a:cubicBezTo>
                      <a:pt x="286177" y="188989"/>
                      <a:pt x="255782" y="163812"/>
                      <a:pt x="220399" y="163862"/>
                    </a:cubicBezTo>
                    <a:cubicBezTo>
                      <a:pt x="211205" y="164031"/>
                      <a:pt x="203614" y="156716"/>
                      <a:pt x="203444" y="147522"/>
                    </a:cubicBezTo>
                    <a:cubicBezTo>
                      <a:pt x="203441" y="147318"/>
                      <a:pt x="203441" y="147112"/>
                      <a:pt x="203444" y="146907"/>
                    </a:cubicBezTo>
                    <a:lnTo>
                      <a:pt x="203444" y="141221"/>
                    </a:lnTo>
                    <a:cubicBezTo>
                      <a:pt x="203356" y="110054"/>
                      <a:pt x="178118" y="84808"/>
                      <a:pt x="146952" y="84709"/>
                    </a:cubicBezTo>
                    <a:cubicBezTo>
                      <a:pt x="137758" y="84878"/>
                      <a:pt x="130167" y="77563"/>
                      <a:pt x="129997" y="68370"/>
                    </a:cubicBezTo>
                    <a:cubicBezTo>
                      <a:pt x="129993" y="68165"/>
                      <a:pt x="129993" y="67959"/>
                      <a:pt x="129997" y="67754"/>
                    </a:cubicBezTo>
                    <a:cubicBezTo>
                      <a:pt x="131502" y="31873"/>
                      <a:pt x="103635" y="1564"/>
                      <a:pt x="67753" y="58"/>
                    </a:cubicBezTo>
                    <a:cubicBezTo>
                      <a:pt x="31871" y="-1447"/>
                      <a:pt x="1562" y="26421"/>
                      <a:pt x="57" y="62303"/>
                    </a:cubicBezTo>
                    <a:cubicBezTo>
                      <a:pt x="-19" y="64120"/>
                      <a:pt x="-19" y="65938"/>
                      <a:pt x="57" y="67754"/>
                    </a:cubicBezTo>
                    <a:cubicBezTo>
                      <a:pt x="67" y="69726"/>
                      <a:pt x="305" y="71593"/>
                      <a:pt x="457" y="73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pic>
            <p:nvPicPr>
              <p:cNvPr id="103" name="Grafika 102" descr="Samochód">
                <a:extLst>
                  <a:ext uri="{FF2B5EF4-FFF2-40B4-BE49-F238E27FC236}">
                    <a16:creationId xmlns:a16="http://schemas.microsoft.com/office/drawing/2014/main" id="{27CCAC5E-DC59-46C0-9F19-6F4B81C53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97940" y="395122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97" name="Grupa 96">
              <a:extLst>
                <a:ext uri="{FF2B5EF4-FFF2-40B4-BE49-F238E27FC236}">
                  <a16:creationId xmlns:a16="http://schemas.microsoft.com/office/drawing/2014/main" id="{3CBAC132-D1DB-4B4B-8F6F-05072141A407}"/>
                </a:ext>
              </a:extLst>
            </p:cNvPr>
            <p:cNvGrpSpPr>
              <a:grpSpLocks noChangeAspect="1"/>
            </p:cNvGrpSpPr>
            <p:nvPr/>
          </p:nvGrpSpPr>
          <p:grpSpPr>
            <a:xfrm rot="2395758">
              <a:off x="3387550" y="2178977"/>
              <a:ext cx="142673" cy="283325"/>
              <a:chOff x="3310062" y="2585541"/>
              <a:chExt cx="336550" cy="668338"/>
            </a:xfrm>
            <a:grpFill/>
          </p:grpSpPr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C711830A-7012-45CD-874F-30A56C14B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7999" y="2783979"/>
                <a:ext cx="320675" cy="438150"/>
              </a:xfrm>
              <a:custGeom>
                <a:avLst/>
                <a:gdLst>
                  <a:gd name="T0" fmla="*/ 7 w 403"/>
                  <a:gd name="T1" fmla="*/ 81 h 552"/>
                  <a:gd name="T2" fmla="*/ 1 w 403"/>
                  <a:gd name="T3" fmla="*/ 97 h 552"/>
                  <a:gd name="T4" fmla="*/ 2 w 403"/>
                  <a:gd name="T5" fmla="*/ 121 h 552"/>
                  <a:gd name="T6" fmla="*/ 0 w 403"/>
                  <a:gd name="T7" fmla="*/ 154 h 552"/>
                  <a:gd name="T8" fmla="*/ 3 w 403"/>
                  <a:gd name="T9" fmla="*/ 173 h 552"/>
                  <a:gd name="T10" fmla="*/ 1 w 403"/>
                  <a:gd name="T11" fmla="*/ 195 h 552"/>
                  <a:gd name="T12" fmla="*/ 6 w 403"/>
                  <a:gd name="T13" fmla="*/ 228 h 552"/>
                  <a:gd name="T14" fmla="*/ 0 w 403"/>
                  <a:gd name="T15" fmla="*/ 255 h 552"/>
                  <a:gd name="T16" fmla="*/ 1 w 403"/>
                  <a:gd name="T17" fmla="*/ 293 h 552"/>
                  <a:gd name="T18" fmla="*/ 3 w 403"/>
                  <a:gd name="T19" fmla="*/ 321 h 552"/>
                  <a:gd name="T20" fmla="*/ 0 w 403"/>
                  <a:gd name="T21" fmla="*/ 351 h 552"/>
                  <a:gd name="T22" fmla="*/ 3 w 403"/>
                  <a:gd name="T23" fmla="*/ 380 h 552"/>
                  <a:gd name="T24" fmla="*/ 0 w 403"/>
                  <a:gd name="T25" fmla="*/ 399 h 552"/>
                  <a:gd name="T26" fmla="*/ 3 w 403"/>
                  <a:gd name="T27" fmla="*/ 427 h 552"/>
                  <a:gd name="T28" fmla="*/ 1 w 403"/>
                  <a:gd name="T29" fmla="*/ 456 h 552"/>
                  <a:gd name="T30" fmla="*/ 7 w 403"/>
                  <a:gd name="T31" fmla="*/ 471 h 552"/>
                  <a:gd name="T32" fmla="*/ 403 w 403"/>
                  <a:gd name="T33" fmla="*/ 552 h 552"/>
                  <a:gd name="T34" fmla="*/ 397 w 403"/>
                  <a:gd name="T35" fmla="*/ 471 h 552"/>
                  <a:gd name="T36" fmla="*/ 402 w 403"/>
                  <a:gd name="T37" fmla="*/ 456 h 552"/>
                  <a:gd name="T38" fmla="*/ 400 w 403"/>
                  <a:gd name="T39" fmla="*/ 427 h 552"/>
                  <a:gd name="T40" fmla="*/ 403 w 403"/>
                  <a:gd name="T41" fmla="*/ 395 h 552"/>
                  <a:gd name="T42" fmla="*/ 400 w 403"/>
                  <a:gd name="T43" fmla="*/ 380 h 552"/>
                  <a:gd name="T44" fmla="*/ 403 w 403"/>
                  <a:gd name="T45" fmla="*/ 351 h 552"/>
                  <a:gd name="T46" fmla="*/ 400 w 403"/>
                  <a:gd name="T47" fmla="*/ 321 h 552"/>
                  <a:gd name="T48" fmla="*/ 402 w 403"/>
                  <a:gd name="T49" fmla="*/ 293 h 552"/>
                  <a:gd name="T50" fmla="*/ 403 w 403"/>
                  <a:gd name="T51" fmla="*/ 255 h 552"/>
                  <a:gd name="T52" fmla="*/ 397 w 403"/>
                  <a:gd name="T53" fmla="*/ 228 h 552"/>
                  <a:gd name="T54" fmla="*/ 402 w 403"/>
                  <a:gd name="T55" fmla="*/ 195 h 552"/>
                  <a:gd name="T56" fmla="*/ 400 w 403"/>
                  <a:gd name="T57" fmla="*/ 173 h 552"/>
                  <a:gd name="T58" fmla="*/ 403 w 403"/>
                  <a:gd name="T59" fmla="*/ 152 h 552"/>
                  <a:gd name="T60" fmla="*/ 401 w 403"/>
                  <a:gd name="T61" fmla="*/ 121 h 552"/>
                  <a:gd name="T62" fmla="*/ 402 w 403"/>
                  <a:gd name="T63" fmla="*/ 97 h 552"/>
                  <a:gd name="T64" fmla="*/ 397 w 403"/>
                  <a:gd name="T65" fmla="*/ 81 h 552"/>
                  <a:gd name="T66" fmla="*/ 186 w 403"/>
                  <a:gd name="T67" fmla="*/ 449 h 552"/>
                  <a:gd name="T68" fmla="*/ 36 w 403"/>
                  <a:gd name="T69" fmla="*/ 460 h 552"/>
                  <a:gd name="T70" fmla="*/ 36 w 403"/>
                  <a:gd name="T71" fmla="*/ 432 h 552"/>
                  <a:gd name="T72" fmla="*/ 186 w 403"/>
                  <a:gd name="T73" fmla="*/ 449 h 552"/>
                  <a:gd name="T74" fmla="*/ 41 w 403"/>
                  <a:gd name="T75" fmla="*/ 412 h 552"/>
                  <a:gd name="T76" fmla="*/ 33 w 403"/>
                  <a:gd name="T77" fmla="*/ 387 h 552"/>
                  <a:gd name="T78" fmla="*/ 186 w 403"/>
                  <a:gd name="T79" fmla="*/ 395 h 552"/>
                  <a:gd name="T80" fmla="*/ 41 w 403"/>
                  <a:gd name="T81" fmla="*/ 364 h 552"/>
                  <a:gd name="T82" fmla="*/ 30 w 403"/>
                  <a:gd name="T83" fmla="*/ 342 h 552"/>
                  <a:gd name="T84" fmla="*/ 186 w 403"/>
                  <a:gd name="T85" fmla="*/ 342 h 552"/>
                  <a:gd name="T86" fmla="*/ 173 w 403"/>
                  <a:gd name="T87" fmla="*/ 314 h 552"/>
                  <a:gd name="T88" fmla="*/ 29 w 403"/>
                  <a:gd name="T89" fmla="*/ 298 h 552"/>
                  <a:gd name="T90" fmla="*/ 182 w 403"/>
                  <a:gd name="T91" fmla="*/ 289 h 552"/>
                  <a:gd name="T92" fmla="*/ 186 w 403"/>
                  <a:gd name="T93" fmla="*/ 259 h 552"/>
                  <a:gd name="T94" fmla="*/ 30 w 403"/>
                  <a:gd name="T95" fmla="*/ 259 h 552"/>
                  <a:gd name="T96" fmla="*/ 36 w 403"/>
                  <a:gd name="T97" fmla="*/ 238 h 552"/>
                  <a:gd name="T98" fmla="*/ 186 w 403"/>
                  <a:gd name="T99" fmla="*/ 250 h 552"/>
                  <a:gd name="T100" fmla="*/ 41 w 403"/>
                  <a:gd name="T101" fmla="*/ 218 h 552"/>
                  <a:gd name="T102" fmla="*/ 33 w 403"/>
                  <a:gd name="T103" fmla="*/ 192 h 552"/>
                  <a:gd name="T104" fmla="*/ 186 w 403"/>
                  <a:gd name="T105" fmla="*/ 200 h 552"/>
                  <a:gd name="T106" fmla="*/ 41 w 403"/>
                  <a:gd name="T107" fmla="*/ 169 h 552"/>
                  <a:gd name="T108" fmla="*/ 30 w 403"/>
                  <a:gd name="T109" fmla="*/ 147 h 552"/>
                  <a:gd name="T110" fmla="*/ 186 w 403"/>
                  <a:gd name="T111" fmla="*/ 147 h 552"/>
                  <a:gd name="T112" fmla="*/ 173 w 403"/>
                  <a:gd name="T113" fmla="*/ 121 h 552"/>
                  <a:gd name="T114" fmla="*/ 29 w 403"/>
                  <a:gd name="T115" fmla="*/ 103 h 552"/>
                  <a:gd name="T116" fmla="*/ 182 w 403"/>
                  <a:gd name="T117" fmla="*/ 9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3" h="552">
                    <a:moveTo>
                      <a:pt x="0" y="0"/>
                    </a:moveTo>
                    <a:lnTo>
                      <a:pt x="0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2" y="71"/>
                    </a:lnTo>
                    <a:lnTo>
                      <a:pt x="3" y="76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21"/>
                    </a:lnTo>
                    <a:lnTo>
                      <a:pt x="3" y="126"/>
                    </a:lnTo>
                    <a:lnTo>
                      <a:pt x="6" y="131"/>
                    </a:lnTo>
                    <a:lnTo>
                      <a:pt x="6" y="131"/>
                    </a:lnTo>
                    <a:lnTo>
                      <a:pt x="3" y="136"/>
                    </a:lnTo>
                    <a:lnTo>
                      <a:pt x="2" y="141"/>
                    </a:lnTo>
                    <a:lnTo>
                      <a:pt x="1" y="147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165"/>
                    </a:lnTo>
                    <a:lnTo>
                      <a:pt x="1" y="165"/>
                    </a:lnTo>
                    <a:lnTo>
                      <a:pt x="1" y="166"/>
                    </a:lnTo>
                    <a:lnTo>
                      <a:pt x="1" y="166"/>
                    </a:lnTo>
                    <a:lnTo>
                      <a:pt x="3" y="173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4"/>
                    </a:lnTo>
                    <a:lnTo>
                      <a:pt x="7" y="180"/>
                    </a:lnTo>
                    <a:lnTo>
                      <a:pt x="7" y="180"/>
                    </a:lnTo>
                    <a:lnTo>
                      <a:pt x="3" y="184"/>
                    </a:lnTo>
                    <a:lnTo>
                      <a:pt x="2" y="190"/>
                    </a:lnTo>
                    <a:lnTo>
                      <a:pt x="1" y="195"/>
                    </a:lnTo>
                    <a:lnTo>
                      <a:pt x="0" y="202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1" y="212"/>
                    </a:lnTo>
                    <a:lnTo>
                      <a:pt x="2" y="217"/>
                    </a:lnTo>
                    <a:lnTo>
                      <a:pt x="3" y="223"/>
                    </a:lnTo>
                    <a:lnTo>
                      <a:pt x="6" y="228"/>
                    </a:lnTo>
                    <a:lnTo>
                      <a:pt x="6" y="228"/>
                    </a:lnTo>
                    <a:lnTo>
                      <a:pt x="3" y="232"/>
                    </a:lnTo>
                    <a:lnTo>
                      <a:pt x="2" y="238"/>
                    </a:lnTo>
                    <a:lnTo>
                      <a:pt x="1" y="244"/>
                    </a:lnTo>
                    <a:lnTo>
                      <a:pt x="0" y="250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0" y="255"/>
                    </a:lnTo>
                    <a:lnTo>
                      <a:pt x="0" y="255"/>
                    </a:lnTo>
                    <a:lnTo>
                      <a:pt x="1" y="261"/>
                    </a:lnTo>
                    <a:lnTo>
                      <a:pt x="2" y="266"/>
                    </a:lnTo>
                    <a:lnTo>
                      <a:pt x="3" y="271"/>
                    </a:lnTo>
                    <a:lnTo>
                      <a:pt x="6" y="276"/>
                    </a:lnTo>
                    <a:lnTo>
                      <a:pt x="6" y="276"/>
                    </a:lnTo>
                    <a:lnTo>
                      <a:pt x="3" y="282"/>
                    </a:lnTo>
                    <a:lnTo>
                      <a:pt x="2" y="287"/>
                    </a:lnTo>
                    <a:lnTo>
                      <a:pt x="1" y="293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0" y="302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9"/>
                    </a:lnTo>
                    <a:lnTo>
                      <a:pt x="2" y="314"/>
                    </a:lnTo>
                    <a:lnTo>
                      <a:pt x="3" y="321"/>
                    </a:lnTo>
                    <a:lnTo>
                      <a:pt x="6" y="325"/>
                    </a:lnTo>
                    <a:lnTo>
                      <a:pt x="6" y="325"/>
                    </a:lnTo>
                    <a:lnTo>
                      <a:pt x="3" y="330"/>
                    </a:lnTo>
                    <a:lnTo>
                      <a:pt x="2" y="336"/>
                    </a:lnTo>
                    <a:lnTo>
                      <a:pt x="1" y="341"/>
                    </a:lnTo>
                    <a:lnTo>
                      <a:pt x="0" y="347"/>
                    </a:lnTo>
                    <a:lnTo>
                      <a:pt x="0" y="351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2" y="363"/>
                    </a:lnTo>
                    <a:lnTo>
                      <a:pt x="3" y="369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3" y="379"/>
                    </a:lnTo>
                    <a:lnTo>
                      <a:pt x="3" y="379"/>
                    </a:lnTo>
                    <a:lnTo>
                      <a:pt x="3" y="380"/>
                    </a:lnTo>
                    <a:lnTo>
                      <a:pt x="3" y="380"/>
                    </a:lnTo>
                    <a:lnTo>
                      <a:pt x="1" y="387"/>
                    </a:lnTo>
                    <a:lnTo>
                      <a:pt x="1" y="387"/>
                    </a:lnTo>
                    <a:lnTo>
                      <a:pt x="1" y="388"/>
                    </a:lnTo>
                    <a:lnTo>
                      <a:pt x="1" y="388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399"/>
                    </a:lnTo>
                    <a:lnTo>
                      <a:pt x="0" y="401"/>
                    </a:lnTo>
                    <a:lnTo>
                      <a:pt x="0" y="401"/>
                    </a:lnTo>
                    <a:lnTo>
                      <a:pt x="1" y="406"/>
                    </a:lnTo>
                    <a:lnTo>
                      <a:pt x="2" y="412"/>
                    </a:lnTo>
                    <a:lnTo>
                      <a:pt x="3" y="417"/>
                    </a:lnTo>
                    <a:lnTo>
                      <a:pt x="6" y="422"/>
                    </a:lnTo>
                    <a:lnTo>
                      <a:pt x="6" y="422"/>
                    </a:lnTo>
                    <a:lnTo>
                      <a:pt x="3" y="427"/>
                    </a:lnTo>
                    <a:lnTo>
                      <a:pt x="2" y="432"/>
                    </a:lnTo>
                    <a:lnTo>
                      <a:pt x="1" y="439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0" y="449"/>
                    </a:lnTo>
                    <a:lnTo>
                      <a:pt x="1" y="456"/>
                    </a:lnTo>
                    <a:lnTo>
                      <a:pt x="1" y="456"/>
                    </a:lnTo>
                    <a:lnTo>
                      <a:pt x="1" y="458"/>
                    </a:lnTo>
                    <a:lnTo>
                      <a:pt x="1" y="458"/>
                    </a:lnTo>
                    <a:lnTo>
                      <a:pt x="3" y="464"/>
                    </a:lnTo>
                    <a:lnTo>
                      <a:pt x="3" y="464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7" y="471"/>
                    </a:lnTo>
                    <a:lnTo>
                      <a:pt x="7" y="471"/>
                    </a:lnTo>
                    <a:lnTo>
                      <a:pt x="3" y="477"/>
                    </a:lnTo>
                    <a:lnTo>
                      <a:pt x="2" y="482"/>
                    </a:lnTo>
                    <a:lnTo>
                      <a:pt x="1" y="487"/>
                    </a:lnTo>
                    <a:lnTo>
                      <a:pt x="0" y="493"/>
                    </a:lnTo>
                    <a:lnTo>
                      <a:pt x="0" y="498"/>
                    </a:lnTo>
                    <a:lnTo>
                      <a:pt x="0" y="552"/>
                    </a:lnTo>
                    <a:lnTo>
                      <a:pt x="403" y="552"/>
                    </a:lnTo>
                    <a:lnTo>
                      <a:pt x="403" y="498"/>
                    </a:lnTo>
                    <a:lnTo>
                      <a:pt x="403" y="493"/>
                    </a:lnTo>
                    <a:lnTo>
                      <a:pt x="403" y="493"/>
                    </a:lnTo>
                    <a:lnTo>
                      <a:pt x="402" y="487"/>
                    </a:lnTo>
                    <a:lnTo>
                      <a:pt x="401" y="482"/>
                    </a:lnTo>
                    <a:lnTo>
                      <a:pt x="400" y="477"/>
                    </a:lnTo>
                    <a:lnTo>
                      <a:pt x="397" y="471"/>
                    </a:lnTo>
                    <a:lnTo>
                      <a:pt x="397" y="471"/>
                    </a:lnTo>
                    <a:lnTo>
                      <a:pt x="400" y="465"/>
                    </a:lnTo>
                    <a:lnTo>
                      <a:pt x="400" y="465"/>
                    </a:lnTo>
                    <a:lnTo>
                      <a:pt x="400" y="464"/>
                    </a:lnTo>
                    <a:lnTo>
                      <a:pt x="400" y="464"/>
                    </a:lnTo>
                    <a:lnTo>
                      <a:pt x="402" y="458"/>
                    </a:lnTo>
                    <a:lnTo>
                      <a:pt x="402" y="458"/>
                    </a:lnTo>
                    <a:lnTo>
                      <a:pt x="402" y="456"/>
                    </a:lnTo>
                    <a:lnTo>
                      <a:pt x="402" y="456"/>
                    </a:lnTo>
                    <a:lnTo>
                      <a:pt x="403" y="449"/>
                    </a:lnTo>
                    <a:lnTo>
                      <a:pt x="403" y="449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3" y="445"/>
                    </a:lnTo>
                    <a:lnTo>
                      <a:pt x="402" y="439"/>
                    </a:lnTo>
                    <a:lnTo>
                      <a:pt x="401" y="432"/>
                    </a:lnTo>
                    <a:lnTo>
                      <a:pt x="400" y="427"/>
                    </a:lnTo>
                    <a:lnTo>
                      <a:pt x="397" y="422"/>
                    </a:lnTo>
                    <a:lnTo>
                      <a:pt x="397" y="422"/>
                    </a:lnTo>
                    <a:lnTo>
                      <a:pt x="400" y="417"/>
                    </a:lnTo>
                    <a:lnTo>
                      <a:pt x="401" y="412"/>
                    </a:lnTo>
                    <a:lnTo>
                      <a:pt x="402" y="406"/>
                    </a:lnTo>
                    <a:lnTo>
                      <a:pt x="403" y="401"/>
                    </a:lnTo>
                    <a:lnTo>
                      <a:pt x="403" y="399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3" y="395"/>
                    </a:lnTo>
                    <a:lnTo>
                      <a:pt x="402" y="388"/>
                    </a:lnTo>
                    <a:lnTo>
                      <a:pt x="402" y="388"/>
                    </a:lnTo>
                    <a:lnTo>
                      <a:pt x="402" y="387"/>
                    </a:lnTo>
                    <a:lnTo>
                      <a:pt x="402" y="387"/>
                    </a:lnTo>
                    <a:lnTo>
                      <a:pt x="400" y="380"/>
                    </a:lnTo>
                    <a:lnTo>
                      <a:pt x="400" y="380"/>
                    </a:lnTo>
                    <a:lnTo>
                      <a:pt x="400" y="379"/>
                    </a:lnTo>
                    <a:lnTo>
                      <a:pt x="400" y="379"/>
                    </a:lnTo>
                    <a:lnTo>
                      <a:pt x="397" y="374"/>
                    </a:lnTo>
                    <a:lnTo>
                      <a:pt x="397" y="374"/>
                    </a:lnTo>
                    <a:lnTo>
                      <a:pt x="400" y="369"/>
                    </a:lnTo>
                    <a:lnTo>
                      <a:pt x="401" y="363"/>
                    </a:lnTo>
                    <a:lnTo>
                      <a:pt x="402" y="357"/>
                    </a:lnTo>
                    <a:lnTo>
                      <a:pt x="403" y="351"/>
                    </a:lnTo>
                    <a:lnTo>
                      <a:pt x="403" y="347"/>
                    </a:lnTo>
                    <a:lnTo>
                      <a:pt x="403" y="347"/>
                    </a:lnTo>
                    <a:lnTo>
                      <a:pt x="402" y="341"/>
                    </a:lnTo>
                    <a:lnTo>
                      <a:pt x="401" y="336"/>
                    </a:lnTo>
                    <a:lnTo>
                      <a:pt x="400" y="330"/>
                    </a:lnTo>
                    <a:lnTo>
                      <a:pt x="397" y="325"/>
                    </a:lnTo>
                    <a:lnTo>
                      <a:pt x="397" y="325"/>
                    </a:lnTo>
                    <a:lnTo>
                      <a:pt x="400" y="321"/>
                    </a:lnTo>
                    <a:lnTo>
                      <a:pt x="401" y="314"/>
                    </a:lnTo>
                    <a:lnTo>
                      <a:pt x="402" y="309"/>
                    </a:lnTo>
                    <a:lnTo>
                      <a:pt x="403" y="303"/>
                    </a:lnTo>
                    <a:lnTo>
                      <a:pt x="403" y="302"/>
                    </a:lnTo>
                    <a:lnTo>
                      <a:pt x="403" y="299"/>
                    </a:lnTo>
                    <a:lnTo>
                      <a:pt x="403" y="298"/>
                    </a:lnTo>
                    <a:lnTo>
                      <a:pt x="403" y="298"/>
                    </a:lnTo>
                    <a:lnTo>
                      <a:pt x="402" y="293"/>
                    </a:lnTo>
                    <a:lnTo>
                      <a:pt x="401" y="287"/>
                    </a:lnTo>
                    <a:lnTo>
                      <a:pt x="400" y="282"/>
                    </a:lnTo>
                    <a:lnTo>
                      <a:pt x="397" y="276"/>
                    </a:lnTo>
                    <a:lnTo>
                      <a:pt x="397" y="276"/>
                    </a:lnTo>
                    <a:lnTo>
                      <a:pt x="400" y="271"/>
                    </a:lnTo>
                    <a:lnTo>
                      <a:pt x="401" y="266"/>
                    </a:lnTo>
                    <a:lnTo>
                      <a:pt x="402" y="261"/>
                    </a:lnTo>
                    <a:lnTo>
                      <a:pt x="403" y="255"/>
                    </a:lnTo>
                    <a:lnTo>
                      <a:pt x="403" y="254"/>
                    </a:lnTo>
                    <a:lnTo>
                      <a:pt x="403" y="251"/>
                    </a:lnTo>
                    <a:lnTo>
                      <a:pt x="403" y="250"/>
                    </a:lnTo>
                    <a:lnTo>
                      <a:pt x="403" y="250"/>
                    </a:lnTo>
                    <a:lnTo>
                      <a:pt x="402" y="244"/>
                    </a:lnTo>
                    <a:lnTo>
                      <a:pt x="401" y="238"/>
                    </a:lnTo>
                    <a:lnTo>
                      <a:pt x="400" y="232"/>
                    </a:lnTo>
                    <a:lnTo>
                      <a:pt x="397" y="228"/>
                    </a:lnTo>
                    <a:lnTo>
                      <a:pt x="397" y="228"/>
                    </a:lnTo>
                    <a:lnTo>
                      <a:pt x="400" y="223"/>
                    </a:lnTo>
                    <a:lnTo>
                      <a:pt x="401" y="217"/>
                    </a:lnTo>
                    <a:lnTo>
                      <a:pt x="402" y="212"/>
                    </a:lnTo>
                    <a:lnTo>
                      <a:pt x="403" y="206"/>
                    </a:lnTo>
                    <a:lnTo>
                      <a:pt x="403" y="202"/>
                    </a:lnTo>
                    <a:lnTo>
                      <a:pt x="403" y="202"/>
                    </a:lnTo>
                    <a:lnTo>
                      <a:pt x="402" y="195"/>
                    </a:lnTo>
                    <a:lnTo>
                      <a:pt x="401" y="190"/>
                    </a:lnTo>
                    <a:lnTo>
                      <a:pt x="400" y="184"/>
                    </a:lnTo>
                    <a:lnTo>
                      <a:pt x="397" y="180"/>
                    </a:lnTo>
                    <a:lnTo>
                      <a:pt x="397" y="180"/>
                    </a:lnTo>
                    <a:lnTo>
                      <a:pt x="400" y="174"/>
                    </a:lnTo>
                    <a:lnTo>
                      <a:pt x="400" y="174"/>
                    </a:lnTo>
                    <a:lnTo>
                      <a:pt x="400" y="173"/>
                    </a:lnTo>
                    <a:lnTo>
                      <a:pt x="400" y="173"/>
                    </a:lnTo>
                    <a:lnTo>
                      <a:pt x="402" y="166"/>
                    </a:lnTo>
                    <a:lnTo>
                      <a:pt x="402" y="166"/>
                    </a:lnTo>
                    <a:lnTo>
                      <a:pt x="402" y="165"/>
                    </a:lnTo>
                    <a:lnTo>
                      <a:pt x="402" y="165"/>
                    </a:lnTo>
                    <a:lnTo>
                      <a:pt x="403" y="157"/>
                    </a:lnTo>
                    <a:lnTo>
                      <a:pt x="403" y="157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2"/>
                    </a:lnTo>
                    <a:lnTo>
                      <a:pt x="402" y="147"/>
                    </a:lnTo>
                    <a:lnTo>
                      <a:pt x="401" y="141"/>
                    </a:lnTo>
                    <a:lnTo>
                      <a:pt x="400" y="136"/>
                    </a:lnTo>
                    <a:lnTo>
                      <a:pt x="397" y="131"/>
                    </a:lnTo>
                    <a:lnTo>
                      <a:pt x="397" y="131"/>
                    </a:lnTo>
                    <a:lnTo>
                      <a:pt x="400" y="126"/>
                    </a:lnTo>
                    <a:lnTo>
                      <a:pt x="401" y="121"/>
                    </a:lnTo>
                    <a:lnTo>
                      <a:pt x="402" y="114"/>
                    </a:lnTo>
                    <a:lnTo>
                      <a:pt x="403" y="108"/>
                    </a:lnTo>
                    <a:lnTo>
                      <a:pt x="403" y="108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3" y="104"/>
                    </a:lnTo>
                    <a:lnTo>
                      <a:pt x="402" y="97"/>
                    </a:lnTo>
                    <a:lnTo>
                      <a:pt x="402" y="97"/>
                    </a:lnTo>
                    <a:lnTo>
                      <a:pt x="402" y="95"/>
                    </a:lnTo>
                    <a:lnTo>
                      <a:pt x="402" y="95"/>
                    </a:lnTo>
                    <a:lnTo>
                      <a:pt x="400" y="89"/>
                    </a:lnTo>
                    <a:lnTo>
                      <a:pt x="400" y="89"/>
                    </a:lnTo>
                    <a:lnTo>
                      <a:pt x="400" y="88"/>
                    </a:lnTo>
                    <a:lnTo>
                      <a:pt x="400" y="88"/>
                    </a:lnTo>
                    <a:lnTo>
                      <a:pt x="397" y="81"/>
                    </a:lnTo>
                    <a:lnTo>
                      <a:pt x="397" y="81"/>
                    </a:lnTo>
                    <a:lnTo>
                      <a:pt x="400" y="76"/>
                    </a:lnTo>
                    <a:lnTo>
                      <a:pt x="401" y="71"/>
                    </a:lnTo>
                    <a:lnTo>
                      <a:pt x="402" y="66"/>
                    </a:lnTo>
                    <a:lnTo>
                      <a:pt x="403" y="60"/>
                    </a:lnTo>
                    <a:lnTo>
                      <a:pt x="403" y="56"/>
                    </a:lnTo>
                    <a:lnTo>
                      <a:pt x="403" y="0"/>
                    </a:lnTo>
                    <a:lnTo>
                      <a:pt x="0" y="0"/>
                    </a:lnTo>
                    <a:close/>
                    <a:moveTo>
                      <a:pt x="186" y="449"/>
                    </a:moveTo>
                    <a:lnTo>
                      <a:pt x="186" y="449"/>
                    </a:lnTo>
                    <a:lnTo>
                      <a:pt x="186" y="454"/>
                    </a:lnTo>
                    <a:lnTo>
                      <a:pt x="182" y="458"/>
                    </a:lnTo>
                    <a:lnTo>
                      <a:pt x="178" y="460"/>
                    </a:lnTo>
                    <a:lnTo>
                      <a:pt x="173" y="461"/>
                    </a:lnTo>
                    <a:lnTo>
                      <a:pt x="41" y="461"/>
                    </a:lnTo>
                    <a:lnTo>
                      <a:pt x="41" y="461"/>
                    </a:lnTo>
                    <a:lnTo>
                      <a:pt x="36" y="460"/>
                    </a:lnTo>
                    <a:lnTo>
                      <a:pt x="33" y="458"/>
                    </a:lnTo>
                    <a:lnTo>
                      <a:pt x="30" y="454"/>
                    </a:lnTo>
                    <a:lnTo>
                      <a:pt x="29" y="449"/>
                    </a:lnTo>
                    <a:lnTo>
                      <a:pt x="29" y="445"/>
                    </a:lnTo>
                    <a:lnTo>
                      <a:pt x="29" y="445"/>
                    </a:lnTo>
                    <a:lnTo>
                      <a:pt x="30" y="440"/>
                    </a:lnTo>
                    <a:lnTo>
                      <a:pt x="33" y="436"/>
                    </a:lnTo>
                    <a:lnTo>
                      <a:pt x="36" y="432"/>
                    </a:lnTo>
                    <a:lnTo>
                      <a:pt x="41" y="432"/>
                    </a:lnTo>
                    <a:lnTo>
                      <a:pt x="173" y="432"/>
                    </a:lnTo>
                    <a:lnTo>
                      <a:pt x="173" y="432"/>
                    </a:lnTo>
                    <a:lnTo>
                      <a:pt x="178" y="432"/>
                    </a:lnTo>
                    <a:lnTo>
                      <a:pt x="182" y="436"/>
                    </a:lnTo>
                    <a:lnTo>
                      <a:pt x="186" y="440"/>
                    </a:lnTo>
                    <a:lnTo>
                      <a:pt x="186" y="445"/>
                    </a:lnTo>
                    <a:lnTo>
                      <a:pt x="186" y="449"/>
                    </a:lnTo>
                    <a:close/>
                    <a:moveTo>
                      <a:pt x="186" y="399"/>
                    </a:moveTo>
                    <a:lnTo>
                      <a:pt x="186" y="399"/>
                    </a:lnTo>
                    <a:lnTo>
                      <a:pt x="186" y="404"/>
                    </a:lnTo>
                    <a:lnTo>
                      <a:pt x="182" y="408"/>
                    </a:lnTo>
                    <a:lnTo>
                      <a:pt x="178" y="412"/>
                    </a:lnTo>
                    <a:lnTo>
                      <a:pt x="173" y="412"/>
                    </a:lnTo>
                    <a:lnTo>
                      <a:pt x="41" y="412"/>
                    </a:lnTo>
                    <a:lnTo>
                      <a:pt x="41" y="412"/>
                    </a:lnTo>
                    <a:lnTo>
                      <a:pt x="36" y="412"/>
                    </a:lnTo>
                    <a:lnTo>
                      <a:pt x="33" y="408"/>
                    </a:lnTo>
                    <a:lnTo>
                      <a:pt x="30" y="404"/>
                    </a:lnTo>
                    <a:lnTo>
                      <a:pt x="29" y="399"/>
                    </a:lnTo>
                    <a:lnTo>
                      <a:pt x="29" y="395"/>
                    </a:lnTo>
                    <a:lnTo>
                      <a:pt x="29" y="395"/>
                    </a:lnTo>
                    <a:lnTo>
                      <a:pt x="30" y="390"/>
                    </a:lnTo>
                    <a:lnTo>
                      <a:pt x="33" y="387"/>
                    </a:lnTo>
                    <a:lnTo>
                      <a:pt x="36" y="384"/>
                    </a:lnTo>
                    <a:lnTo>
                      <a:pt x="41" y="383"/>
                    </a:lnTo>
                    <a:lnTo>
                      <a:pt x="173" y="383"/>
                    </a:lnTo>
                    <a:lnTo>
                      <a:pt x="173" y="383"/>
                    </a:lnTo>
                    <a:lnTo>
                      <a:pt x="178" y="384"/>
                    </a:lnTo>
                    <a:lnTo>
                      <a:pt x="182" y="387"/>
                    </a:lnTo>
                    <a:lnTo>
                      <a:pt x="186" y="390"/>
                    </a:lnTo>
                    <a:lnTo>
                      <a:pt x="186" y="395"/>
                    </a:lnTo>
                    <a:lnTo>
                      <a:pt x="186" y="399"/>
                    </a:lnTo>
                    <a:close/>
                    <a:moveTo>
                      <a:pt x="186" y="351"/>
                    </a:moveTo>
                    <a:lnTo>
                      <a:pt x="186" y="351"/>
                    </a:lnTo>
                    <a:lnTo>
                      <a:pt x="186" y="356"/>
                    </a:lnTo>
                    <a:lnTo>
                      <a:pt x="182" y="360"/>
                    </a:lnTo>
                    <a:lnTo>
                      <a:pt x="178" y="363"/>
                    </a:lnTo>
                    <a:lnTo>
                      <a:pt x="173" y="364"/>
                    </a:lnTo>
                    <a:lnTo>
                      <a:pt x="41" y="364"/>
                    </a:lnTo>
                    <a:lnTo>
                      <a:pt x="41" y="364"/>
                    </a:lnTo>
                    <a:lnTo>
                      <a:pt x="36" y="363"/>
                    </a:lnTo>
                    <a:lnTo>
                      <a:pt x="33" y="360"/>
                    </a:lnTo>
                    <a:lnTo>
                      <a:pt x="30" y="356"/>
                    </a:lnTo>
                    <a:lnTo>
                      <a:pt x="29" y="351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0" y="342"/>
                    </a:lnTo>
                    <a:lnTo>
                      <a:pt x="33" y="338"/>
                    </a:lnTo>
                    <a:lnTo>
                      <a:pt x="36" y="335"/>
                    </a:lnTo>
                    <a:lnTo>
                      <a:pt x="41" y="335"/>
                    </a:lnTo>
                    <a:lnTo>
                      <a:pt x="173" y="335"/>
                    </a:lnTo>
                    <a:lnTo>
                      <a:pt x="173" y="335"/>
                    </a:lnTo>
                    <a:lnTo>
                      <a:pt x="178" y="335"/>
                    </a:lnTo>
                    <a:lnTo>
                      <a:pt x="182" y="338"/>
                    </a:lnTo>
                    <a:lnTo>
                      <a:pt x="186" y="342"/>
                    </a:lnTo>
                    <a:lnTo>
                      <a:pt x="186" y="347"/>
                    </a:lnTo>
                    <a:lnTo>
                      <a:pt x="186" y="351"/>
                    </a:lnTo>
                    <a:close/>
                    <a:moveTo>
                      <a:pt x="186" y="302"/>
                    </a:moveTo>
                    <a:lnTo>
                      <a:pt x="186" y="302"/>
                    </a:lnTo>
                    <a:lnTo>
                      <a:pt x="186" y="307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3" y="314"/>
                    </a:lnTo>
                    <a:lnTo>
                      <a:pt x="41" y="314"/>
                    </a:lnTo>
                    <a:lnTo>
                      <a:pt x="41" y="314"/>
                    </a:lnTo>
                    <a:lnTo>
                      <a:pt x="36" y="314"/>
                    </a:lnTo>
                    <a:lnTo>
                      <a:pt x="33" y="312"/>
                    </a:lnTo>
                    <a:lnTo>
                      <a:pt x="30" y="307"/>
                    </a:lnTo>
                    <a:lnTo>
                      <a:pt x="29" y="302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30" y="293"/>
                    </a:lnTo>
                    <a:lnTo>
                      <a:pt x="33" y="289"/>
                    </a:lnTo>
                    <a:lnTo>
                      <a:pt x="36" y="287"/>
                    </a:lnTo>
                    <a:lnTo>
                      <a:pt x="41" y="285"/>
                    </a:lnTo>
                    <a:lnTo>
                      <a:pt x="173" y="285"/>
                    </a:lnTo>
                    <a:lnTo>
                      <a:pt x="173" y="285"/>
                    </a:lnTo>
                    <a:lnTo>
                      <a:pt x="178" y="287"/>
                    </a:lnTo>
                    <a:lnTo>
                      <a:pt x="182" y="289"/>
                    </a:lnTo>
                    <a:lnTo>
                      <a:pt x="186" y="293"/>
                    </a:lnTo>
                    <a:lnTo>
                      <a:pt x="186" y="298"/>
                    </a:lnTo>
                    <a:lnTo>
                      <a:pt x="186" y="302"/>
                    </a:lnTo>
                    <a:close/>
                    <a:moveTo>
                      <a:pt x="186" y="250"/>
                    </a:move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4"/>
                    </a:lnTo>
                    <a:lnTo>
                      <a:pt x="186" y="259"/>
                    </a:lnTo>
                    <a:lnTo>
                      <a:pt x="182" y="263"/>
                    </a:lnTo>
                    <a:lnTo>
                      <a:pt x="178" y="265"/>
                    </a:lnTo>
                    <a:lnTo>
                      <a:pt x="173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36" y="265"/>
                    </a:lnTo>
                    <a:lnTo>
                      <a:pt x="33" y="263"/>
                    </a:lnTo>
                    <a:lnTo>
                      <a:pt x="30" y="25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29" y="250"/>
                    </a:lnTo>
                    <a:lnTo>
                      <a:pt x="30" y="245"/>
                    </a:lnTo>
                    <a:lnTo>
                      <a:pt x="33" y="241"/>
                    </a:lnTo>
                    <a:lnTo>
                      <a:pt x="36" y="238"/>
                    </a:lnTo>
                    <a:lnTo>
                      <a:pt x="41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8" y="238"/>
                    </a:lnTo>
                    <a:lnTo>
                      <a:pt x="182" y="241"/>
                    </a:lnTo>
                    <a:lnTo>
                      <a:pt x="186" y="245"/>
                    </a:lnTo>
                    <a:lnTo>
                      <a:pt x="186" y="250"/>
                    </a:lnTo>
                    <a:lnTo>
                      <a:pt x="186" y="250"/>
                    </a:lnTo>
                    <a:close/>
                    <a:moveTo>
                      <a:pt x="186" y="206"/>
                    </a:moveTo>
                    <a:lnTo>
                      <a:pt x="186" y="206"/>
                    </a:lnTo>
                    <a:lnTo>
                      <a:pt x="186" y="209"/>
                    </a:lnTo>
                    <a:lnTo>
                      <a:pt x="182" y="214"/>
                    </a:lnTo>
                    <a:lnTo>
                      <a:pt x="178" y="217"/>
                    </a:lnTo>
                    <a:lnTo>
                      <a:pt x="173" y="218"/>
                    </a:lnTo>
                    <a:lnTo>
                      <a:pt x="41" y="218"/>
                    </a:lnTo>
                    <a:lnTo>
                      <a:pt x="41" y="218"/>
                    </a:lnTo>
                    <a:lnTo>
                      <a:pt x="36" y="217"/>
                    </a:lnTo>
                    <a:lnTo>
                      <a:pt x="33" y="214"/>
                    </a:lnTo>
                    <a:lnTo>
                      <a:pt x="30" y="209"/>
                    </a:lnTo>
                    <a:lnTo>
                      <a:pt x="29" y="206"/>
                    </a:lnTo>
                    <a:lnTo>
                      <a:pt x="29" y="200"/>
                    </a:lnTo>
                    <a:lnTo>
                      <a:pt x="29" y="200"/>
                    </a:lnTo>
                    <a:lnTo>
                      <a:pt x="30" y="195"/>
                    </a:lnTo>
                    <a:lnTo>
                      <a:pt x="33" y="192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173" y="188"/>
                    </a:lnTo>
                    <a:lnTo>
                      <a:pt x="173" y="188"/>
                    </a:lnTo>
                    <a:lnTo>
                      <a:pt x="178" y="189"/>
                    </a:lnTo>
                    <a:lnTo>
                      <a:pt x="182" y="192"/>
                    </a:lnTo>
                    <a:lnTo>
                      <a:pt x="186" y="195"/>
                    </a:lnTo>
                    <a:lnTo>
                      <a:pt x="186" y="200"/>
                    </a:lnTo>
                    <a:lnTo>
                      <a:pt x="186" y="206"/>
                    </a:lnTo>
                    <a:close/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61"/>
                    </a:lnTo>
                    <a:lnTo>
                      <a:pt x="182" y="165"/>
                    </a:lnTo>
                    <a:lnTo>
                      <a:pt x="178" y="168"/>
                    </a:lnTo>
                    <a:lnTo>
                      <a:pt x="173" y="169"/>
                    </a:lnTo>
                    <a:lnTo>
                      <a:pt x="41" y="169"/>
                    </a:lnTo>
                    <a:lnTo>
                      <a:pt x="41" y="169"/>
                    </a:lnTo>
                    <a:lnTo>
                      <a:pt x="36" y="168"/>
                    </a:lnTo>
                    <a:lnTo>
                      <a:pt x="33" y="165"/>
                    </a:lnTo>
                    <a:lnTo>
                      <a:pt x="30" y="161"/>
                    </a:lnTo>
                    <a:lnTo>
                      <a:pt x="29" y="156"/>
                    </a:lnTo>
                    <a:lnTo>
                      <a:pt x="29" y="152"/>
                    </a:lnTo>
                    <a:lnTo>
                      <a:pt x="29" y="152"/>
                    </a:lnTo>
                    <a:lnTo>
                      <a:pt x="30" y="147"/>
                    </a:lnTo>
                    <a:lnTo>
                      <a:pt x="33" y="143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8" y="141"/>
                    </a:lnTo>
                    <a:lnTo>
                      <a:pt x="182" y="143"/>
                    </a:lnTo>
                    <a:lnTo>
                      <a:pt x="186" y="147"/>
                    </a:lnTo>
                    <a:lnTo>
                      <a:pt x="186" y="152"/>
                    </a:lnTo>
                    <a:lnTo>
                      <a:pt x="186" y="156"/>
                    </a:lnTo>
                    <a:close/>
                    <a:moveTo>
                      <a:pt x="186" y="108"/>
                    </a:moveTo>
                    <a:lnTo>
                      <a:pt x="186" y="108"/>
                    </a:lnTo>
                    <a:lnTo>
                      <a:pt x="186" y="113"/>
                    </a:lnTo>
                    <a:lnTo>
                      <a:pt x="182" y="117"/>
                    </a:lnTo>
                    <a:lnTo>
                      <a:pt x="178" y="119"/>
                    </a:lnTo>
                    <a:lnTo>
                      <a:pt x="173" y="121"/>
                    </a:lnTo>
                    <a:lnTo>
                      <a:pt x="41" y="121"/>
                    </a:lnTo>
                    <a:lnTo>
                      <a:pt x="41" y="121"/>
                    </a:lnTo>
                    <a:lnTo>
                      <a:pt x="36" y="119"/>
                    </a:lnTo>
                    <a:lnTo>
                      <a:pt x="33" y="117"/>
                    </a:lnTo>
                    <a:lnTo>
                      <a:pt x="30" y="113"/>
                    </a:lnTo>
                    <a:lnTo>
                      <a:pt x="29" y="108"/>
                    </a:lnTo>
                    <a:lnTo>
                      <a:pt x="29" y="103"/>
                    </a:lnTo>
                    <a:lnTo>
                      <a:pt x="29" y="103"/>
                    </a:lnTo>
                    <a:lnTo>
                      <a:pt x="30" y="98"/>
                    </a:lnTo>
                    <a:lnTo>
                      <a:pt x="33" y="94"/>
                    </a:lnTo>
                    <a:lnTo>
                      <a:pt x="36" y="92"/>
                    </a:lnTo>
                    <a:lnTo>
                      <a:pt x="41" y="90"/>
                    </a:lnTo>
                    <a:lnTo>
                      <a:pt x="173" y="90"/>
                    </a:lnTo>
                    <a:lnTo>
                      <a:pt x="173" y="90"/>
                    </a:lnTo>
                    <a:lnTo>
                      <a:pt x="178" y="92"/>
                    </a:lnTo>
                    <a:lnTo>
                      <a:pt x="182" y="94"/>
                    </a:lnTo>
                    <a:lnTo>
                      <a:pt x="186" y="98"/>
                    </a:lnTo>
                    <a:lnTo>
                      <a:pt x="186" y="103"/>
                    </a:lnTo>
                    <a:lnTo>
                      <a:pt x="186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" name="Rectangle 18">
                <a:extLst>
                  <a:ext uri="{FF2B5EF4-FFF2-40B4-BE49-F238E27FC236}">
                    <a16:creationId xmlns:a16="http://schemas.microsoft.com/office/drawing/2014/main" id="{084F2800-E18B-4DF1-B7AB-B22F5AD8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062" y="3234829"/>
                <a:ext cx="3365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" name="Freeform 19">
                <a:extLst>
                  <a:ext uri="{FF2B5EF4-FFF2-40B4-BE49-F238E27FC236}">
                    <a16:creationId xmlns:a16="http://schemas.microsoft.com/office/drawing/2014/main" id="{6F51ADB5-2621-47E1-A63D-3FCE66B34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062" y="2585541"/>
                <a:ext cx="336550" cy="187325"/>
              </a:xfrm>
              <a:custGeom>
                <a:avLst/>
                <a:gdLst>
                  <a:gd name="T0" fmla="*/ 378 w 424"/>
                  <a:gd name="T1" fmla="*/ 212 h 236"/>
                  <a:gd name="T2" fmla="*/ 378 w 424"/>
                  <a:gd name="T3" fmla="*/ 212 h 236"/>
                  <a:gd name="T4" fmla="*/ 373 w 424"/>
                  <a:gd name="T5" fmla="*/ 196 h 236"/>
                  <a:gd name="T6" fmla="*/ 366 w 424"/>
                  <a:gd name="T7" fmla="*/ 180 h 236"/>
                  <a:gd name="T8" fmla="*/ 357 w 424"/>
                  <a:gd name="T9" fmla="*/ 163 h 236"/>
                  <a:gd name="T10" fmla="*/ 345 w 424"/>
                  <a:gd name="T11" fmla="*/ 145 h 236"/>
                  <a:gd name="T12" fmla="*/ 333 w 424"/>
                  <a:gd name="T13" fmla="*/ 128 h 236"/>
                  <a:gd name="T14" fmla="*/ 317 w 424"/>
                  <a:gd name="T15" fmla="*/ 110 h 236"/>
                  <a:gd name="T16" fmla="*/ 301 w 424"/>
                  <a:gd name="T17" fmla="*/ 93 h 236"/>
                  <a:gd name="T18" fmla="*/ 283 w 424"/>
                  <a:gd name="T19" fmla="*/ 77 h 236"/>
                  <a:gd name="T20" fmla="*/ 283 w 424"/>
                  <a:gd name="T21" fmla="*/ 77 h 236"/>
                  <a:gd name="T22" fmla="*/ 267 w 424"/>
                  <a:gd name="T23" fmla="*/ 63 h 236"/>
                  <a:gd name="T24" fmla="*/ 252 w 424"/>
                  <a:gd name="T25" fmla="*/ 52 h 236"/>
                  <a:gd name="T26" fmla="*/ 235 w 424"/>
                  <a:gd name="T27" fmla="*/ 40 h 236"/>
                  <a:gd name="T28" fmla="*/ 220 w 424"/>
                  <a:gd name="T29" fmla="*/ 31 h 236"/>
                  <a:gd name="T30" fmla="*/ 204 w 424"/>
                  <a:gd name="T31" fmla="*/ 22 h 236"/>
                  <a:gd name="T32" fmla="*/ 188 w 424"/>
                  <a:gd name="T33" fmla="*/ 16 h 236"/>
                  <a:gd name="T34" fmla="*/ 173 w 424"/>
                  <a:gd name="T35" fmla="*/ 10 h 236"/>
                  <a:gd name="T36" fmla="*/ 158 w 424"/>
                  <a:gd name="T37" fmla="*/ 5 h 236"/>
                  <a:gd name="T38" fmla="*/ 144 w 424"/>
                  <a:gd name="T39" fmla="*/ 2 h 236"/>
                  <a:gd name="T40" fmla="*/ 130 w 424"/>
                  <a:gd name="T41" fmla="*/ 0 h 236"/>
                  <a:gd name="T42" fmla="*/ 118 w 424"/>
                  <a:gd name="T43" fmla="*/ 0 h 236"/>
                  <a:gd name="T44" fmla="*/ 106 w 424"/>
                  <a:gd name="T45" fmla="*/ 0 h 236"/>
                  <a:gd name="T46" fmla="*/ 95 w 424"/>
                  <a:gd name="T47" fmla="*/ 2 h 236"/>
                  <a:gd name="T48" fmla="*/ 85 w 424"/>
                  <a:gd name="T49" fmla="*/ 6 h 236"/>
                  <a:gd name="T50" fmla="*/ 77 w 424"/>
                  <a:gd name="T51" fmla="*/ 11 h 236"/>
                  <a:gd name="T52" fmla="*/ 69 w 424"/>
                  <a:gd name="T53" fmla="*/ 19 h 236"/>
                  <a:gd name="T54" fmla="*/ 69 w 424"/>
                  <a:gd name="T55" fmla="*/ 19 h 236"/>
                  <a:gd name="T56" fmla="*/ 63 w 424"/>
                  <a:gd name="T57" fmla="*/ 26 h 236"/>
                  <a:gd name="T58" fmla="*/ 59 w 424"/>
                  <a:gd name="T59" fmla="*/ 35 h 236"/>
                  <a:gd name="T60" fmla="*/ 57 w 424"/>
                  <a:gd name="T61" fmla="*/ 44 h 236"/>
                  <a:gd name="T62" fmla="*/ 57 w 424"/>
                  <a:gd name="T63" fmla="*/ 55 h 236"/>
                  <a:gd name="T64" fmla="*/ 57 w 424"/>
                  <a:gd name="T65" fmla="*/ 66 h 236"/>
                  <a:gd name="T66" fmla="*/ 59 w 424"/>
                  <a:gd name="T67" fmla="*/ 78 h 236"/>
                  <a:gd name="T68" fmla="*/ 62 w 424"/>
                  <a:gd name="T69" fmla="*/ 91 h 236"/>
                  <a:gd name="T70" fmla="*/ 67 w 424"/>
                  <a:gd name="T71" fmla="*/ 104 h 236"/>
                  <a:gd name="T72" fmla="*/ 72 w 424"/>
                  <a:gd name="T73" fmla="*/ 116 h 236"/>
                  <a:gd name="T74" fmla="*/ 80 w 424"/>
                  <a:gd name="T75" fmla="*/ 130 h 236"/>
                  <a:gd name="T76" fmla="*/ 88 w 424"/>
                  <a:gd name="T77" fmla="*/ 144 h 236"/>
                  <a:gd name="T78" fmla="*/ 97 w 424"/>
                  <a:gd name="T79" fmla="*/ 158 h 236"/>
                  <a:gd name="T80" fmla="*/ 107 w 424"/>
                  <a:gd name="T81" fmla="*/ 172 h 236"/>
                  <a:gd name="T82" fmla="*/ 120 w 424"/>
                  <a:gd name="T83" fmla="*/ 186 h 236"/>
                  <a:gd name="T84" fmla="*/ 133 w 424"/>
                  <a:gd name="T85" fmla="*/ 198 h 236"/>
                  <a:gd name="T86" fmla="*/ 147 w 424"/>
                  <a:gd name="T87" fmla="*/ 212 h 236"/>
                  <a:gd name="T88" fmla="*/ 0 w 424"/>
                  <a:gd name="T89" fmla="*/ 212 h 236"/>
                  <a:gd name="T90" fmla="*/ 0 w 424"/>
                  <a:gd name="T91" fmla="*/ 236 h 236"/>
                  <a:gd name="T92" fmla="*/ 424 w 424"/>
                  <a:gd name="T93" fmla="*/ 236 h 236"/>
                  <a:gd name="T94" fmla="*/ 424 w 424"/>
                  <a:gd name="T95" fmla="*/ 212 h 236"/>
                  <a:gd name="T96" fmla="*/ 378 w 424"/>
                  <a:gd name="T97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4" h="236">
                    <a:moveTo>
                      <a:pt x="378" y="212"/>
                    </a:moveTo>
                    <a:lnTo>
                      <a:pt x="378" y="212"/>
                    </a:lnTo>
                    <a:lnTo>
                      <a:pt x="373" y="196"/>
                    </a:lnTo>
                    <a:lnTo>
                      <a:pt x="366" y="180"/>
                    </a:lnTo>
                    <a:lnTo>
                      <a:pt x="357" y="163"/>
                    </a:lnTo>
                    <a:lnTo>
                      <a:pt x="345" y="145"/>
                    </a:lnTo>
                    <a:lnTo>
                      <a:pt x="333" y="128"/>
                    </a:lnTo>
                    <a:lnTo>
                      <a:pt x="317" y="110"/>
                    </a:lnTo>
                    <a:lnTo>
                      <a:pt x="301" y="93"/>
                    </a:lnTo>
                    <a:lnTo>
                      <a:pt x="283" y="77"/>
                    </a:lnTo>
                    <a:lnTo>
                      <a:pt x="283" y="77"/>
                    </a:lnTo>
                    <a:lnTo>
                      <a:pt x="267" y="63"/>
                    </a:lnTo>
                    <a:lnTo>
                      <a:pt x="252" y="52"/>
                    </a:lnTo>
                    <a:lnTo>
                      <a:pt x="235" y="40"/>
                    </a:lnTo>
                    <a:lnTo>
                      <a:pt x="220" y="31"/>
                    </a:lnTo>
                    <a:lnTo>
                      <a:pt x="204" y="22"/>
                    </a:lnTo>
                    <a:lnTo>
                      <a:pt x="188" y="16"/>
                    </a:lnTo>
                    <a:lnTo>
                      <a:pt x="173" y="10"/>
                    </a:lnTo>
                    <a:lnTo>
                      <a:pt x="158" y="5"/>
                    </a:lnTo>
                    <a:lnTo>
                      <a:pt x="144" y="2"/>
                    </a:lnTo>
                    <a:lnTo>
                      <a:pt x="130" y="0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95" y="2"/>
                    </a:lnTo>
                    <a:lnTo>
                      <a:pt x="85" y="6"/>
                    </a:lnTo>
                    <a:lnTo>
                      <a:pt x="77" y="11"/>
                    </a:lnTo>
                    <a:lnTo>
                      <a:pt x="69" y="19"/>
                    </a:lnTo>
                    <a:lnTo>
                      <a:pt x="69" y="19"/>
                    </a:lnTo>
                    <a:lnTo>
                      <a:pt x="63" y="26"/>
                    </a:lnTo>
                    <a:lnTo>
                      <a:pt x="59" y="35"/>
                    </a:lnTo>
                    <a:lnTo>
                      <a:pt x="57" y="44"/>
                    </a:lnTo>
                    <a:lnTo>
                      <a:pt x="57" y="55"/>
                    </a:lnTo>
                    <a:lnTo>
                      <a:pt x="57" y="66"/>
                    </a:lnTo>
                    <a:lnTo>
                      <a:pt x="59" y="78"/>
                    </a:lnTo>
                    <a:lnTo>
                      <a:pt x="62" y="91"/>
                    </a:lnTo>
                    <a:lnTo>
                      <a:pt x="67" y="104"/>
                    </a:lnTo>
                    <a:lnTo>
                      <a:pt x="72" y="116"/>
                    </a:lnTo>
                    <a:lnTo>
                      <a:pt x="80" y="130"/>
                    </a:lnTo>
                    <a:lnTo>
                      <a:pt x="88" y="144"/>
                    </a:lnTo>
                    <a:lnTo>
                      <a:pt x="97" y="158"/>
                    </a:lnTo>
                    <a:lnTo>
                      <a:pt x="107" y="172"/>
                    </a:lnTo>
                    <a:lnTo>
                      <a:pt x="120" y="186"/>
                    </a:lnTo>
                    <a:lnTo>
                      <a:pt x="133" y="198"/>
                    </a:lnTo>
                    <a:lnTo>
                      <a:pt x="147" y="212"/>
                    </a:lnTo>
                    <a:lnTo>
                      <a:pt x="0" y="212"/>
                    </a:lnTo>
                    <a:lnTo>
                      <a:pt x="0" y="236"/>
                    </a:lnTo>
                    <a:lnTo>
                      <a:pt x="424" y="236"/>
                    </a:lnTo>
                    <a:lnTo>
                      <a:pt x="424" y="212"/>
                    </a:lnTo>
                    <a:lnTo>
                      <a:pt x="37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pic>
          <p:nvPicPr>
            <p:cNvPr id="98" name="Grafika 97" descr="Skórka banana">
              <a:extLst>
                <a:ext uri="{FF2B5EF4-FFF2-40B4-BE49-F238E27FC236}">
                  <a16:creationId xmlns:a16="http://schemas.microsoft.com/office/drawing/2014/main" id="{3495868F-6592-4FB7-9CB7-174755326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49197" y="1905920"/>
              <a:ext cx="254992" cy="254992"/>
            </a:xfrm>
            <a:prstGeom prst="rect">
              <a:avLst/>
            </a:prstGeom>
          </p:spPr>
        </p:pic>
      </p:grp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31FAC815-CDE3-4470-ACEF-2F41B2F91176}"/>
              </a:ext>
            </a:extLst>
          </p:cNvPr>
          <p:cNvGrpSpPr>
            <a:grpSpLocks noChangeAspect="1"/>
          </p:cNvGrpSpPr>
          <p:nvPr/>
        </p:nvGrpSpPr>
        <p:grpSpPr>
          <a:xfrm>
            <a:off x="5777952" y="4482199"/>
            <a:ext cx="906894" cy="576000"/>
            <a:chOff x="5831118" y="4120490"/>
            <a:chExt cx="757576" cy="481163"/>
          </a:xfrm>
        </p:grpSpPr>
        <p:pic>
          <p:nvPicPr>
            <p:cNvPr id="105" name="Grafika 104" descr="Wilk z wypełnieniem pełnym">
              <a:extLst>
                <a:ext uri="{FF2B5EF4-FFF2-40B4-BE49-F238E27FC236}">
                  <a16:creationId xmlns:a16="http://schemas.microsoft.com/office/drawing/2014/main" id="{524C1C1E-832E-45AC-9000-6B43C9541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1118" y="4194914"/>
              <a:ext cx="406739" cy="406739"/>
            </a:xfrm>
            <a:prstGeom prst="rect">
              <a:avLst/>
            </a:prstGeom>
          </p:spPr>
        </p:pic>
        <p:pic>
          <p:nvPicPr>
            <p:cNvPr id="106" name="Grafika 105" descr="Historyczny z wypełnieniem pełnym">
              <a:extLst>
                <a:ext uri="{FF2B5EF4-FFF2-40B4-BE49-F238E27FC236}">
                  <a16:creationId xmlns:a16="http://schemas.microsoft.com/office/drawing/2014/main" id="{7CAD50A5-0297-4546-A7A6-51018BE1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54188" y="4120490"/>
              <a:ext cx="334506" cy="334506"/>
            </a:xfrm>
            <a:prstGeom prst="rect">
              <a:avLst/>
            </a:prstGeom>
          </p:spPr>
        </p:pic>
      </p:grpSp>
      <p:pic>
        <p:nvPicPr>
          <p:cNvPr id="107" name="Grafika 106">
            <a:extLst>
              <a:ext uri="{FF2B5EF4-FFF2-40B4-BE49-F238E27FC236}">
                <a16:creationId xmlns:a16="http://schemas.microsoft.com/office/drawing/2014/main" id="{95C372D3-0A33-441E-A7CD-7CBDAC1E26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10511" y="4518199"/>
            <a:ext cx="540000" cy="540000"/>
          </a:xfrm>
          <a:prstGeom prst="rect">
            <a:avLst/>
          </a:prstGeom>
        </p:spPr>
      </p:pic>
      <p:cxnSp>
        <p:nvCxnSpPr>
          <p:cNvPr id="108" name="Łącznik prosty 107">
            <a:extLst>
              <a:ext uri="{FF2B5EF4-FFF2-40B4-BE49-F238E27FC236}">
                <a16:creationId xmlns:a16="http://schemas.microsoft.com/office/drawing/2014/main" id="{87BC423B-36EB-487A-9D43-69E250815EA4}"/>
              </a:ext>
            </a:extLst>
          </p:cNvPr>
          <p:cNvCxnSpPr>
            <a:cxnSpLocks/>
          </p:cNvCxnSpPr>
          <p:nvPr/>
        </p:nvCxnSpPr>
        <p:spPr>
          <a:xfrm>
            <a:off x="1428304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>
            <a:extLst>
              <a:ext uri="{FF2B5EF4-FFF2-40B4-BE49-F238E27FC236}">
                <a16:creationId xmlns:a16="http://schemas.microsoft.com/office/drawing/2014/main" id="{3D1D962E-6AE4-4FFC-8141-59053AF132C1}"/>
              </a:ext>
            </a:extLst>
          </p:cNvPr>
          <p:cNvCxnSpPr>
            <a:cxnSpLocks/>
          </p:cNvCxnSpPr>
          <p:nvPr/>
        </p:nvCxnSpPr>
        <p:spPr>
          <a:xfrm>
            <a:off x="2994840" y="3413040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>
            <a:extLst>
              <a:ext uri="{FF2B5EF4-FFF2-40B4-BE49-F238E27FC236}">
                <a16:creationId xmlns:a16="http://schemas.microsoft.com/office/drawing/2014/main" id="{629D51A0-3086-4732-8EDE-35C62C4B2141}"/>
              </a:ext>
            </a:extLst>
          </p:cNvPr>
          <p:cNvCxnSpPr>
            <a:cxnSpLocks/>
          </p:cNvCxnSpPr>
          <p:nvPr/>
        </p:nvCxnSpPr>
        <p:spPr>
          <a:xfrm>
            <a:off x="4575541" y="3423673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A46F6F14-22D8-4629-BAA0-530B64F74D8A}"/>
              </a:ext>
            </a:extLst>
          </p:cNvPr>
          <p:cNvCxnSpPr>
            <a:cxnSpLocks/>
          </p:cNvCxnSpPr>
          <p:nvPr/>
        </p:nvCxnSpPr>
        <p:spPr>
          <a:xfrm>
            <a:off x="6251943" y="3395319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>
            <a:extLst>
              <a:ext uri="{FF2B5EF4-FFF2-40B4-BE49-F238E27FC236}">
                <a16:creationId xmlns:a16="http://schemas.microsoft.com/office/drawing/2014/main" id="{FD45689D-004A-4C5A-93D7-AF99B16EB750}"/>
              </a:ext>
            </a:extLst>
          </p:cNvPr>
          <p:cNvCxnSpPr>
            <a:cxnSpLocks/>
          </p:cNvCxnSpPr>
          <p:nvPr/>
        </p:nvCxnSpPr>
        <p:spPr>
          <a:xfrm>
            <a:off x="7786577" y="3398864"/>
            <a:ext cx="0" cy="1524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>
            <a:extLst>
              <a:ext uri="{FF2B5EF4-FFF2-40B4-BE49-F238E27FC236}">
                <a16:creationId xmlns:a16="http://schemas.microsoft.com/office/drawing/2014/main" id="{A3E9BF93-BF90-4609-9DE9-A669C7484C73}"/>
              </a:ext>
            </a:extLst>
          </p:cNvPr>
          <p:cNvCxnSpPr>
            <a:cxnSpLocks/>
          </p:cNvCxnSpPr>
          <p:nvPr/>
        </p:nvCxnSpPr>
        <p:spPr>
          <a:xfrm>
            <a:off x="1424763" y="3804922"/>
            <a:ext cx="0" cy="730492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D29C720B-8C22-43E5-AC15-089C6E8605DA}"/>
              </a:ext>
            </a:extLst>
          </p:cNvPr>
          <p:cNvCxnSpPr>
            <a:cxnSpLocks/>
          </p:cNvCxnSpPr>
          <p:nvPr/>
        </p:nvCxnSpPr>
        <p:spPr>
          <a:xfrm>
            <a:off x="3001930" y="4349941"/>
            <a:ext cx="0" cy="196106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7AF4E4A0-950D-45C0-AA82-230F266F677C}"/>
              </a:ext>
            </a:extLst>
          </p:cNvPr>
          <p:cNvCxnSpPr>
            <a:cxnSpLocks/>
          </p:cNvCxnSpPr>
          <p:nvPr/>
        </p:nvCxnSpPr>
        <p:spPr>
          <a:xfrm>
            <a:off x="4572000" y="3923413"/>
            <a:ext cx="0" cy="53162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F2129E7A-E2D6-4C8E-B9EC-ACFFD57BCCE6}"/>
              </a:ext>
            </a:extLst>
          </p:cNvPr>
          <p:cNvCxnSpPr>
            <a:cxnSpLocks/>
          </p:cNvCxnSpPr>
          <p:nvPr/>
        </p:nvCxnSpPr>
        <p:spPr>
          <a:xfrm>
            <a:off x="6248402" y="3923413"/>
            <a:ext cx="0" cy="565509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76BCD5DC-4D2F-409A-8023-8730AD131E19}"/>
              </a:ext>
            </a:extLst>
          </p:cNvPr>
          <p:cNvCxnSpPr>
            <a:cxnSpLocks/>
          </p:cNvCxnSpPr>
          <p:nvPr/>
        </p:nvCxnSpPr>
        <p:spPr>
          <a:xfrm>
            <a:off x="7783036" y="3923413"/>
            <a:ext cx="0" cy="57600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Prostokąt: zaokrąglone rogi 117">
            <a:extLst>
              <a:ext uri="{FF2B5EF4-FFF2-40B4-BE49-F238E27FC236}">
                <a16:creationId xmlns:a16="http://schemas.microsoft.com/office/drawing/2014/main" id="{DE16A769-2471-4223-B73A-65153E496327}"/>
              </a:ext>
            </a:extLst>
          </p:cNvPr>
          <p:cNvSpPr/>
          <p:nvPr/>
        </p:nvSpPr>
        <p:spPr>
          <a:xfrm>
            <a:off x="755574" y="1420359"/>
            <a:ext cx="8002762" cy="3909057"/>
          </a:xfrm>
          <a:prstGeom prst="roundRect">
            <a:avLst>
              <a:gd name="adj" fmla="val 10185"/>
            </a:avLst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21304D8-A2FB-4A42-A3E2-308EC1E8A14E}"/>
              </a:ext>
            </a:extLst>
          </p:cNvPr>
          <p:cNvGrpSpPr/>
          <p:nvPr/>
        </p:nvGrpSpPr>
        <p:grpSpPr>
          <a:xfrm>
            <a:off x="6239179" y="1391055"/>
            <a:ext cx="2797397" cy="1567426"/>
            <a:chOff x="6239179" y="1391055"/>
            <a:chExt cx="2797397" cy="1567426"/>
          </a:xfrm>
        </p:grpSpPr>
        <p:graphicFrame>
          <p:nvGraphicFramePr>
            <p:cNvPr id="39" name="Wykres 38">
              <a:extLst>
                <a:ext uri="{FF2B5EF4-FFF2-40B4-BE49-F238E27FC236}">
                  <a16:creationId xmlns:a16="http://schemas.microsoft.com/office/drawing/2014/main" id="{345BE959-6D84-4383-A647-3616CD325D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93104"/>
                </p:ext>
              </p:extLst>
            </p:nvPr>
          </p:nvGraphicFramePr>
          <p:xfrm>
            <a:off x="6239179" y="1391055"/>
            <a:ext cx="2797397" cy="1567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D3F49AF-377E-42B2-BCE2-074AB753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116" y="1662758"/>
              <a:ext cx="542184" cy="566776"/>
            </a:xfrm>
            <a:custGeom>
              <a:avLst/>
              <a:gdLst>
                <a:gd name="T0" fmla="*/ 927 w 927"/>
                <a:gd name="T1" fmla="*/ 581 h 968"/>
                <a:gd name="T2" fmla="*/ 925 w 927"/>
                <a:gd name="T3" fmla="*/ 608 h 968"/>
                <a:gd name="T4" fmla="*/ 911 w 927"/>
                <a:gd name="T5" fmla="*/ 666 h 968"/>
                <a:gd name="T6" fmla="*/ 887 w 927"/>
                <a:gd name="T7" fmla="*/ 725 h 968"/>
                <a:gd name="T8" fmla="*/ 854 w 927"/>
                <a:gd name="T9" fmla="*/ 776 h 968"/>
                <a:gd name="T10" fmla="*/ 836 w 927"/>
                <a:gd name="T11" fmla="*/ 796 h 968"/>
                <a:gd name="T12" fmla="*/ 711 w 927"/>
                <a:gd name="T13" fmla="*/ 919 h 968"/>
                <a:gd name="T14" fmla="*/ 690 w 927"/>
                <a:gd name="T15" fmla="*/ 936 h 968"/>
                <a:gd name="T16" fmla="*/ 667 w 927"/>
                <a:gd name="T17" fmla="*/ 950 h 968"/>
                <a:gd name="T18" fmla="*/ 641 w 927"/>
                <a:gd name="T19" fmla="*/ 959 h 968"/>
                <a:gd name="T20" fmla="*/ 614 w 927"/>
                <a:gd name="T21" fmla="*/ 966 h 968"/>
                <a:gd name="T22" fmla="*/ 586 w 927"/>
                <a:gd name="T23" fmla="*/ 968 h 968"/>
                <a:gd name="T24" fmla="*/ 559 w 927"/>
                <a:gd name="T25" fmla="*/ 967 h 968"/>
                <a:gd name="T26" fmla="*/ 532 w 927"/>
                <a:gd name="T27" fmla="*/ 962 h 968"/>
                <a:gd name="T28" fmla="*/ 507 w 927"/>
                <a:gd name="T29" fmla="*/ 953 h 968"/>
                <a:gd name="T30" fmla="*/ 114 w 927"/>
                <a:gd name="T31" fmla="*/ 763 h 968"/>
                <a:gd name="T32" fmla="*/ 92 w 927"/>
                <a:gd name="T33" fmla="*/ 749 h 968"/>
                <a:gd name="T34" fmla="*/ 70 w 927"/>
                <a:gd name="T35" fmla="*/ 731 h 968"/>
                <a:gd name="T36" fmla="*/ 50 w 927"/>
                <a:gd name="T37" fmla="*/ 710 h 968"/>
                <a:gd name="T38" fmla="*/ 34 w 927"/>
                <a:gd name="T39" fmla="*/ 687 h 968"/>
                <a:gd name="T40" fmla="*/ 19 w 927"/>
                <a:gd name="T41" fmla="*/ 661 h 968"/>
                <a:gd name="T42" fmla="*/ 9 w 927"/>
                <a:gd name="T43" fmla="*/ 634 h 968"/>
                <a:gd name="T44" fmla="*/ 3 w 927"/>
                <a:gd name="T45" fmla="*/ 607 h 968"/>
                <a:gd name="T46" fmla="*/ 0 w 927"/>
                <a:gd name="T47" fmla="*/ 581 h 968"/>
                <a:gd name="T48" fmla="*/ 0 w 927"/>
                <a:gd name="T49" fmla="*/ 277 h 968"/>
                <a:gd name="T50" fmla="*/ 3 w 927"/>
                <a:gd name="T51" fmla="*/ 250 h 968"/>
                <a:gd name="T52" fmla="*/ 9 w 927"/>
                <a:gd name="T53" fmla="*/ 225 h 968"/>
                <a:gd name="T54" fmla="*/ 21 w 927"/>
                <a:gd name="T55" fmla="*/ 199 h 968"/>
                <a:gd name="T56" fmla="*/ 35 w 927"/>
                <a:gd name="T57" fmla="*/ 175 h 968"/>
                <a:gd name="T58" fmla="*/ 53 w 927"/>
                <a:gd name="T59" fmla="*/ 154 h 968"/>
                <a:gd name="T60" fmla="*/ 74 w 927"/>
                <a:gd name="T61" fmla="*/ 134 h 968"/>
                <a:gd name="T62" fmla="*/ 96 w 927"/>
                <a:gd name="T63" fmla="*/ 119 h 968"/>
                <a:gd name="T64" fmla="*/ 119 w 927"/>
                <a:gd name="T65" fmla="*/ 108 h 968"/>
                <a:gd name="T66" fmla="*/ 392 w 927"/>
                <a:gd name="T67" fmla="*/ 9 h 968"/>
                <a:gd name="T68" fmla="*/ 416 w 927"/>
                <a:gd name="T69" fmla="*/ 2 h 968"/>
                <a:gd name="T70" fmla="*/ 439 w 927"/>
                <a:gd name="T71" fmla="*/ 0 h 968"/>
                <a:gd name="T72" fmla="*/ 458 w 927"/>
                <a:gd name="T73" fmla="*/ 1 h 968"/>
                <a:gd name="T74" fmla="*/ 476 w 927"/>
                <a:gd name="T75" fmla="*/ 6 h 968"/>
                <a:gd name="T76" fmla="*/ 490 w 927"/>
                <a:gd name="T77" fmla="*/ 14 h 968"/>
                <a:gd name="T78" fmla="*/ 502 w 927"/>
                <a:gd name="T79" fmla="*/ 26 h 968"/>
                <a:gd name="T80" fmla="*/ 508 w 927"/>
                <a:gd name="T81" fmla="*/ 41 h 968"/>
                <a:gd name="T82" fmla="*/ 511 w 927"/>
                <a:gd name="T83" fmla="*/ 58 h 968"/>
                <a:gd name="T84" fmla="*/ 512 w 927"/>
                <a:gd name="T85" fmla="*/ 68 h 968"/>
                <a:gd name="T86" fmla="*/ 518 w 927"/>
                <a:gd name="T87" fmla="*/ 86 h 968"/>
                <a:gd name="T88" fmla="*/ 527 w 927"/>
                <a:gd name="T89" fmla="*/ 102 h 968"/>
                <a:gd name="T90" fmla="*/ 541 w 927"/>
                <a:gd name="T91" fmla="*/ 117 h 968"/>
                <a:gd name="T92" fmla="*/ 558 w 927"/>
                <a:gd name="T93" fmla="*/ 129 h 968"/>
                <a:gd name="T94" fmla="*/ 578 w 927"/>
                <a:gd name="T95" fmla="*/ 139 h 968"/>
                <a:gd name="T96" fmla="*/ 600 w 927"/>
                <a:gd name="T97" fmla="*/ 147 h 968"/>
                <a:gd name="T98" fmla="*/ 625 w 927"/>
                <a:gd name="T99" fmla="*/ 150 h 968"/>
                <a:gd name="T100" fmla="*/ 800 w 927"/>
                <a:gd name="T101" fmla="*/ 151 h 968"/>
                <a:gd name="T102" fmla="*/ 813 w 927"/>
                <a:gd name="T103" fmla="*/ 151 h 968"/>
                <a:gd name="T104" fmla="*/ 838 w 927"/>
                <a:gd name="T105" fmla="*/ 156 h 968"/>
                <a:gd name="T106" fmla="*/ 861 w 927"/>
                <a:gd name="T107" fmla="*/ 166 h 968"/>
                <a:gd name="T108" fmla="*/ 880 w 927"/>
                <a:gd name="T109" fmla="*/ 179 h 968"/>
                <a:gd name="T110" fmla="*/ 898 w 927"/>
                <a:gd name="T111" fmla="*/ 197 h 968"/>
                <a:gd name="T112" fmla="*/ 911 w 927"/>
                <a:gd name="T113" fmla="*/ 217 h 968"/>
                <a:gd name="T114" fmla="*/ 921 w 927"/>
                <a:gd name="T115" fmla="*/ 240 h 968"/>
                <a:gd name="T116" fmla="*/ 927 w 927"/>
                <a:gd name="T117" fmla="*/ 265 h 968"/>
                <a:gd name="T118" fmla="*/ 927 w 927"/>
                <a:gd name="T119" fmla="*/ 581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7" h="968">
                  <a:moveTo>
                    <a:pt x="927" y="581"/>
                  </a:moveTo>
                  <a:lnTo>
                    <a:pt x="927" y="581"/>
                  </a:lnTo>
                  <a:lnTo>
                    <a:pt x="927" y="594"/>
                  </a:lnTo>
                  <a:lnTo>
                    <a:pt x="925" y="608"/>
                  </a:lnTo>
                  <a:lnTo>
                    <a:pt x="920" y="636"/>
                  </a:lnTo>
                  <a:lnTo>
                    <a:pt x="911" y="666"/>
                  </a:lnTo>
                  <a:lnTo>
                    <a:pt x="901" y="696"/>
                  </a:lnTo>
                  <a:lnTo>
                    <a:pt x="887" y="725"/>
                  </a:lnTo>
                  <a:lnTo>
                    <a:pt x="871" y="751"/>
                  </a:lnTo>
                  <a:lnTo>
                    <a:pt x="854" y="776"/>
                  </a:lnTo>
                  <a:lnTo>
                    <a:pt x="845" y="786"/>
                  </a:lnTo>
                  <a:lnTo>
                    <a:pt x="836" y="796"/>
                  </a:lnTo>
                  <a:lnTo>
                    <a:pt x="711" y="919"/>
                  </a:lnTo>
                  <a:lnTo>
                    <a:pt x="711" y="919"/>
                  </a:lnTo>
                  <a:lnTo>
                    <a:pt x="702" y="928"/>
                  </a:lnTo>
                  <a:lnTo>
                    <a:pt x="690" y="936"/>
                  </a:lnTo>
                  <a:lnTo>
                    <a:pt x="680" y="944"/>
                  </a:lnTo>
                  <a:lnTo>
                    <a:pt x="667" y="950"/>
                  </a:lnTo>
                  <a:lnTo>
                    <a:pt x="654" y="955"/>
                  </a:lnTo>
                  <a:lnTo>
                    <a:pt x="641" y="959"/>
                  </a:lnTo>
                  <a:lnTo>
                    <a:pt x="629" y="963"/>
                  </a:lnTo>
                  <a:lnTo>
                    <a:pt x="614" y="966"/>
                  </a:lnTo>
                  <a:lnTo>
                    <a:pt x="600" y="968"/>
                  </a:lnTo>
                  <a:lnTo>
                    <a:pt x="586" y="968"/>
                  </a:lnTo>
                  <a:lnTo>
                    <a:pt x="573" y="968"/>
                  </a:lnTo>
                  <a:lnTo>
                    <a:pt x="559" y="967"/>
                  </a:lnTo>
                  <a:lnTo>
                    <a:pt x="545" y="966"/>
                  </a:lnTo>
                  <a:lnTo>
                    <a:pt x="532" y="962"/>
                  </a:lnTo>
                  <a:lnTo>
                    <a:pt x="519" y="958"/>
                  </a:lnTo>
                  <a:lnTo>
                    <a:pt x="507" y="953"/>
                  </a:lnTo>
                  <a:lnTo>
                    <a:pt x="114" y="763"/>
                  </a:lnTo>
                  <a:lnTo>
                    <a:pt x="114" y="763"/>
                  </a:lnTo>
                  <a:lnTo>
                    <a:pt x="102" y="756"/>
                  </a:lnTo>
                  <a:lnTo>
                    <a:pt x="92" y="749"/>
                  </a:lnTo>
                  <a:lnTo>
                    <a:pt x="80" y="741"/>
                  </a:lnTo>
                  <a:lnTo>
                    <a:pt x="70" y="731"/>
                  </a:lnTo>
                  <a:lnTo>
                    <a:pt x="59" y="720"/>
                  </a:lnTo>
                  <a:lnTo>
                    <a:pt x="50" y="710"/>
                  </a:lnTo>
                  <a:lnTo>
                    <a:pt x="41" y="698"/>
                  </a:lnTo>
                  <a:lnTo>
                    <a:pt x="34" y="687"/>
                  </a:lnTo>
                  <a:lnTo>
                    <a:pt x="26" y="674"/>
                  </a:lnTo>
                  <a:lnTo>
                    <a:pt x="19" y="661"/>
                  </a:lnTo>
                  <a:lnTo>
                    <a:pt x="14" y="648"/>
                  </a:lnTo>
                  <a:lnTo>
                    <a:pt x="9" y="634"/>
                  </a:lnTo>
                  <a:lnTo>
                    <a:pt x="5" y="621"/>
                  </a:lnTo>
                  <a:lnTo>
                    <a:pt x="3" y="607"/>
                  </a:lnTo>
                  <a:lnTo>
                    <a:pt x="1" y="594"/>
                  </a:lnTo>
                  <a:lnTo>
                    <a:pt x="0" y="581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" y="265"/>
                  </a:lnTo>
                  <a:lnTo>
                    <a:pt x="3" y="250"/>
                  </a:lnTo>
                  <a:lnTo>
                    <a:pt x="5" y="237"/>
                  </a:lnTo>
                  <a:lnTo>
                    <a:pt x="9" y="225"/>
                  </a:lnTo>
                  <a:lnTo>
                    <a:pt x="14" y="212"/>
                  </a:lnTo>
                  <a:lnTo>
                    <a:pt x="21" y="199"/>
                  </a:lnTo>
                  <a:lnTo>
                    <a:pt x="27" y="187"/>
                  </a:lnTo>
                  <a:lnTo>
                    <a:pt x="35" y="175"/>
                  </a:lnTo>
                  <a:lnTo>
                    <a:pt x="44" y="164"/>
                  </a:lnTo>
                  <a:lnTo>
                    <a:pt x="53" y="154"/>
                  </a:lnTo>
                  <a:lnTo>
                    <a:pt x="62" y="143"/>
                  </a:lnTo>
                  <a:lnTo>
                    <a:pt x="74" y="134"/>
                  </a:lnTo>
                  <a:lnTo>
                    <a:pt x="84" y="126"/>
                  </a:lnTo>
                  <a:lnTo>
                    <a:pt x="96" y="119"/>
                  </a:lnTo>
                  <a:lnTo>
                    <a:pt x="107" y="112"/>
                  </a:lnTo>
                  <a:lnTo>
                    <a:pt x="119" y="108"/>
                  </a:lnTo>
                  <a:lnTo>
                    <a:pt x="392" y="9"/>
                  </a:lnTo>
                  <a:lnTo>
                    <a:pt x="392" y="9"/>
                  </a:lnTo>
                  <a:lnTo>
                    <a:pt x="404" y="5"/>
                  </a:lnTo>
                  <a:lnTo>
                    <a:pt x="416" y="2"/>
                  </a:lnTo>
                  <a:lnTo>
                    <a:pt x="427" y="1"/>
                  </a:lnTo>
                  <a:lnTo>
                    <a:pt x="439" y="0"/>
                  </a:lnTo>
                  <a:lnTo>
                    <a:pt x="449" y="0"/>
                  </a:lnTo>
                  <a:lnTo>
                    <a:pt x="458" y="1"/>
                  </a:lnTo>
                  <a:lnTo>
                    <a:pt x="467" y="4"/>
                  </a:lnTo>
                  <a:lnTo>
                    <a:pt x="476" y="6"/>
                  </a:lnTo>
                  <a:lnTo>
                    <a:pt x="484" y="10"/>
                  </a:lnTo>
                  <a:lnTo>
                    <a:pt x="490" y="14"/>
                  </a:lnTo>
                  <a:lnTo>
                    <a:pt x="497" y="21"/>
                  </a:lnTo>
                  <a:lnTo>
                    <a:pt x="502" y="26"/>
                  </a:lnTo>
                  <a:lnTo>
                    <a:pt x="506" y="33"/>
                  </a:lnTo>
                  <a:lnTo>
                    <a:pt x="508" y="41"/>
                  </a:lnTo>
                  <a:lnTo>
                    <a:pt x="511" y="49"/>
                  </a:lnTo>
                  <a:lnTo>
                    <a:pt x="511" y="58"/>
                  </a:lnTo>
                  <a:lnTo>
                    <a:pt x="511" y="58"/>
                  </a:lnTo>
                  <a:lnTo>
                    <a:pt x="512" y="68"/>
                  </a:lnTo>
                  <a:lnTo>
                    <a:pt x="514" y="77"/>
                  </a:lnTo>
                  <a:lnTo>
                    <a:pt x="518" y="86"/>
                  </a:lnTo>
                  <a:lnTo>
                    <a:pt x="521" y="94"/>
                  </a:lnTo>
                  <a:lnTo>
                    <a:pt x="527" y="102"/>
                  </a:lnTo>
                  <a:lnTo>
                    <a:pt x="533" y="110"/>
                  </a:lnTo>
                  <a:lnTo>
                    <a:pt x="541" y="117"/>
                  </a:lnTo>
                  <a:lnTo>
                    <a:pt x="548" y="124"/>
                  </a:lnTo>
                  <a:lnTo>
                    <a:pt x="558" y="129"/>
                  </a:lnTo>
                  <a:lnTo>
                    <a:pt x="568" y="135"/>
                  </a:lnTo>
                  <a:lnTo>
                    <a:pt x="578" y="139"/>
                  </a:lnTo>
                  <a:lnTo>
                    <a:pt x="588" y="143"/>
                  </a:lnTo>
                  <a:lnTo>
                    <a:pt x="600" y="147"/>
                  </a:lnTo>
                  <a:lnTo>
                    <a:pt x="613" y="148"/>
                  </a:lnTo>
                  <a:lnTo>
                    <a:pt x="625" y="150"/>
                  </a:lnTo>
                  <a:lnTo>
                    <a:pt x="638" y="151"/>
                  </a:lnTo>
                  <a:lnTo>
                    <a:pt x="800" y="151"/>
                  </a:lnTo>
                  <a:lnTo>
                    <a:pt x="800" y="151"/>
                  </a:lnTo>
                  <a:lnTo>
                    <a:pt x="813" y="151"/>
                  </a:lnTo>
                  <a:lnTo>
                    <a:pt x="826" y="154"/>
                  </a:lnTo>
                  <a:lnTo>
                    <a:pt x="838" y="156"/>
                  </a:lnTo>
                  <a:lnTo>
                    <a:pt x="849" y="160"/>
                  </a:lnTo>
                  <a:lnTo>
                    <a:pt x="861" y="166"/>
                  </a:lnTo>
                  <a:lnTo>
                    <a:pt x="871" y="173"/>
                  </a:lnTo>
                  <a:lnTo>
                    <a:pt x="880" y="179"/>
                  </a:lnTo>
                  <a:lnTo>
                    <a:pt x="889" y="188"/>
                  </a:lnTo>
                  <a:lnTo>
                    <a:pt x="898" y="197"/>
                  </a:lnTo>
                  <a:lnTo>
                    <a:pt x="905" y="206"/>
                  </a:lnTo>
                  <a:lnTo>
                    <a:pt x="911" y="217"/>
                  </a:lnTo>
                  <a:lnTo>
                    <a:pt x="916" y="228"/>
                  </a:lnTo>
                  <a:lnTo>
                    <a:pt x="921" y="240"/>
                  </a:lnTo>
                  <a:lnTo>
                    <a:pt x="924" y="252"/>
                  </a:lnTo>
                  <a:lnTo>
                    <a:pt x="927" y="265"/>
                  </a:lnTo>
                  <a:lnTo>
                    <a:pt x="927" y="277"/>
                  </a:lnTo>
                  <a:lnTo>
                    <a:pt x="927" y="58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D930AD75-6C5C-4C4C-8D4A-03911046FF60}"/>
              </a:ext>
            </a:extLst>
          </p:cNvPr>
          <p:cNvSpPr txBox="1">
            <a:spLocks/>
          </p:cNvSpPr>
          <p:nvPr/>
        </p:nvSpPr>
        <p:spPr>
          <a:xfrm>
            <a:off x="333053" y="5640109"/>
            <a:ext cx="7728767" cy="43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n=1004. Ze względu na region: północny: n=194, wschodni: n=164, północno-zachodni: n=127, centralny: n=260, południowy: n=174.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E5C4E731-A734-4187-9AE6-2C2B3027EA15}"/>
              </a:ext>
            </a:extLst>
          </p:cNvPr>
          <p:cNvSpPr txBox="1">
            <a:spLocks/>
          </p:cNvSpPr>
          <p:nvPr/>
        </p:nvSpPr>
        <p:spPr>
          <a:xfrm>
            <a:off x="8174587" y="5667383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125D9856-78EC-46D8-9CE4-E4B426A430ED}"/>
              </a:ext>
            </a:extLst>
          </p:cNvPr>
          <p:cNvGrpSpPr/>
          <p:nvPr/>
        </p:nvGrpSpPr>
        <p:grpSpPr>
          <a:xfrm>
            <a:off x="5674431" y="1669567"/>
            <a:ext cx="1800543" cy="246221"/>
            <a:chOff x="5674431" y="1669567"/>
            <a:chExt cx="1800543" cy="246221"/>
          </a:xfrm>
        </p:grpSpPr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69F39748-5216-4614-9347-0CDAE56C8D9C}"/>
                </a:ext>
              </a:extLst>
            </p:cNvPr>
            <p:cNvSpPr txBox="1"/>
            <p:nvPr/>
          </p:nvSpPr>
          <p:spPr>
            <a:xfrm>
              <a:off x="5681471" y="1669567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b="1"/>
                <a:t>Ogółem</a:t>
              </a:r>
              <a:endParaRPr lang="pl-PL" sz="1000" b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C34954BF-EBED-4FFA-9574-FC8F566DF146}"/>
                </a:ext>
              </a:extLst>
            </p:cNvPr>
            <p:cNvSpPr/>
            <p:nvPr/>
          </p:nvSpPr>
          <p:spPr>
            <a:xfrm rot="16200000">
              <a:off x="5671783" y="1750903"/>
              <a:ext cx="83119" cy="77824"/>
            </a:xfrm>
            <a:prstGeom prst="rect">
              <a:avLst/>
            </a:prstGeom>
            <a:solidFill>
              <a:srgbClr val="447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000">
                <a:solidFill>
                  <a:schemeClr val="tx1"/>
                </a:solidFill>
              </a:endParaRPr>
            </a:p>
          </p:txBody>
        </p: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F7E3BBEE-985C-412A-A57E-69EEE2719790}"/>
              </a:ext>
            </a:extLst>
          </p:cNvPr>
          <p:cNvSpPr txBox="1"/>
          <p:nvPr/>
        </p:nvSpPr>
        <p:spPr>
          <a:xfrm>
            <a:off x="1736721" y="1296039"/>
            <a:ext cx="83950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200" b="1">
                <a:solidFill>
                  <a:schemeClr val="accent6"/>
                </a:solidFill>
              </a:rPr>
              <a:t>TOP5</a:t>
            </a: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DE080369-9A77-47C5-981E-3293C46C37E5}"/>
              </a:ext>
            </a:extLst>
          </p:cNvPr>
          <p:cNvSpPr/>
          <p:nvPr/>
        </p:nvSpPr>
        <p:spPr>
          <a:xfrm rot="16200000">
            <a:off x="6510330" y="1547949"/>
            <a:ext cx="83119" cy="77824"/>
          </a:xfrm>
          <a:prstGeom prst="rect">
            <a:avLst/>
          </a:prstGeom>
          <a:solidFill>
            <a:srgbClr val="635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92E31790-CB40-4B2D-B7D1-75C628D79647}"/>
              </a:ext>
            </a:extLst>
          </p:cNvPr>
          <p:cNvSpPr/>
          <p:nvPr/>
        </p:nvSpPr>
        <p:spPr>
          <a:xfrm rot="16200000">
            <a:off x="6510330" y="1685160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64F01EC0-220F-4A50-B8AA-A02AA8297617}"/>
              </a:ext>
            </a:extLst>
          </p:cNvPr>
          <p:cNvSpPr/>
          <p:nvPr/>
        </p:nvSpPr>
        <p:spPr>
          <a:xfrm rot="16200000">
            <a:off x="6510330" y="1822371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3E89911C-9A97-41A1-B2A4-0B53F219C3E1}"/>
              </a:ext>
            </a:extLst>
          </p:cNvPr>
          <p:cNvSpPr/>
          <p:nvPr/>
        </p:nvSpPr>
        <p:spPr>
          <a:xfrm rot="16200000">
            <a:off x="6510330" y="1959582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B6133372-C269-43F3-BC0D-FDBACE0BB888}"/>
              </a:ext>
            </a:extLst>
          </p:cNvPr>
          <p:cNvSpPr/>
          <p:nvPr/>
        </p:nvSpPr>
        <p:spPr>
          <a:xfrm rot="16200000">
            <a:off x="6510330" y="209679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70079058-AAF3-4D1B-B93D-4928E77180A0}"/>
              </a:ext>
            </a:extLst>
          </p:cNvPr>
          <p:cNvSpPr/>
          <p:nvPr/>
        </p:nvSpPr>
        <p:spPr>
          <a:xfrm rot="16200000">
            <a:off x="6510331" y="2234005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57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a 33">
            <a:extLst>
              <a:ext uri="{FF2B5EF4-FFF2-40B4-BE49-F238E27FC236}">
                <a16:creationId xmlns:a16="http://schemas.microsoft.com/office/drawing/2014/main" id="{4CD6A61E-05CA-4BBA-878A-0E85EB18689D}"/>
              </a:ext>
            </a:extLst>
          </p:cNvPr>
          <p:cNvGrpSpPr/>
          <p:nvPr/>
        </p:nvGrpSpPr>
        <p:grpSpPr>
          <a:xfrm>
            <a:off x="4391595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D515E50A-2CD1-44AA-98F1-7B3EA396B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5BB6DBE1-4558-4456-92A4-BE543C514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004B8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46A5CAF6-BB0C-4C99-9814-9D06D9C30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004B8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1904C7D8-749E-4CF2-BCFD-20EA861E7734}"/>
              </a:ext>
            </a:extLst>
          </p:cNvPr>
          <p:cNvGrpSpPr/>
          <p:nvPr/>
        </p:nvGrpSpPr>
        <p:grpSpPr>
          <a:xfrm>
            <a:off x="5182077" y="3162893"/>
            <a:ext cx="400491" cy="544838"/>
            <a:chOff x="7240588" y="2684463"/>
            <a:chExt cx="449263" cy="611188"/>
          </a:xfrm>
          <a:noFill/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EF48C0D-60D9-457F-8D3D-21CAC86FF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F701BD1-23ED-433B-9AF6-A82843F00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17375868-72AC-4723-8FE9-D204A00F9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58BBCA21-6AAF-409B-ADAF-2D6EAAB90B39}"/>
              </a:ext>
            </a:extLst>
          </p:cNvPr>
          <p:cNvGrpSpPr/>
          <p:nvPr/>
        </p:nvGrpSpPr>
        <p:grpSpPr>
          <a:xfrm>
            <a:off x="5972560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145BFF8-091B-4BCA-8A3B-AA3A1E16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6CFEC82-8150-495D-9864-70C0606F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Rectangle 37">
              <a:extLst>
                <a:ext uri="{FF2B5EF4-FFF2-40B4-BE49-F238E27FC236}">
                  <a16:creationId xmlns:a16="http://schemas.microsoft.com/office/drawing/2014/main" id="{4F836BB2-F16C-40CE-BB84-E34C1BF0C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6" name="Grupa 45">
            <a:extLst>
              <a:ext uri="{FF2B5EF4-FFF2-40B4-BE49-F238E27FC236}">
                <a16:creationId xmlns:a16="http://schemas.microsoft.com/office/drawing/2014/main" id="{CA628E99-1155-4391-9A8C-35D053AAC5CC}"/>
              </a:ext>
            </a:extLst>
          </p:cNvPr>
          <p:cNvGrpSpPr/>
          <p:nvPr/>
        </p:nvGrpSpPr>
        <p:grpSpPr>
          <a:xfrm>
            <a:off x="3601113" y="3162893"/>
            <a:ext cx="400491" cy="544838"/>
            <a:chOff x="7240588" y="2684463"/>
            <a:chExt cx="449263" cy="611188"/>
          </a:xfrm>
          <a:noFill/>
        </p:grpSpPr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EB8FEAF-B291-4018-8673-E21A2DCEB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D1C7CA2B-56E5-41B8-9B9C-3C79F839D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BDBDB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Rectangle 37">
              <a:extLst>
                <a:ext uri="{FF2B5EF4-FFF2-40B4-BE49-F238E27FC236}">
                  <a16:creationId xmlns:a16="http://schemas.microsoft.com/office/drawing/2014/main" id="{2A702719-3E70-4473-A3A4-BBEB2300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BDBD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50" name="Grupa 49">
            <a:extLst>
              <a:ext uri="{FF2B5EF4-FFF2-40B4-BE49-F238E27FC236}">
                <a16:creationId xmlns:a16="http://schemas.microsoft.com/office/drawing/2014/main" id="{411F05EF-8AD0-4713-9778-8AE4BF37EF23}"/>
              </a:ext>
            </a:extLst>
          </p:cNvPr>
          <p:cNvGrpSpPr/>
          <p:nvPr/>
        </p:nvGrpSpPr>
        <p:grpSpPr>
          <a:xfrm>
            <a:off x="2810631" y="3162893"/>
            <a:ext cx="400491" cy="544838"/>
            <a:chOff x="7240588" y="2684463"/>
            <a:chExt cx="449263" cy="611188"/>
          </a:xfrm>
          <a:noFill/>
        </p:grpSpPr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1A32E38B-3F8F-459D-9D89-53C959AE0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F0D2E3B9-3E5B-42FA-95AB-B318D3D9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grpFill/>
            <a:ln w="9525">
              <a:solidFill>
                <a:srgbClr val="F2F2F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Rectangle 37">
              <a:extLst>
                <a:ext uri="{FF2B5EF4-FFF2-40B4-BE49-F238E27FC236}">
                  <a16:creationId xmlns:a16="http://schemas.microsoft.com/office/drawing/2014/main" id="{EB97E96D-039A-4548-A064-62EB863F6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grpFill/>
            <a:ln w="9525">
              <a:solidFill>
                <a:srgbClr val="F2F2F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3" name="Symbol zastępczy tekstu 1">
            <a:extLst>
              <a:ext uri="{FF2B5EF4-FFF2-40B4-BE49-F238E27FC236}">
                <a16:creationId xmlns:a16="http://schemas.microsoft.com/office/drawing/2014/main" id="{5384A8E5-926E-44AA-936C-F46CE67FF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9891" y="3967653"/>
            <a:ext cx="2816225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OMÓWIENIE WYNIKÓW</a:t>
            </a:r>
            <a:endParaRPr lang="pl-P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(1/2)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3812621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44793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Ponad jedna trzecia </a:t>
            </a:r>
            <a:r>
              <a:rPr lang="pl-PL" sz="1200">
                <a:solidFill>
                  <a:schemeClr val="tx1"/>
                </a:solidFill>
              </a:rPr>
              <a:t>mieszkańców Polski </a:t>
            </a:r>
            <a:r>
              <a:rPr lang="pl-PL" sz="1200" b="1">
                <a:solidFill>
                  <a:schemeClr val="tx1"/>
                </a:solidFill>
              </a:rPr>
              <a:t>deklaruje, że nie wie jaki park narodowy znajduje się najbliżej ich miejsca zamieszkania </a:t>
            </a:r>
            <a:r>
              <a:rPr lang="pl-PL" sz="1200">
                <a:solidFill>
                  <a:schemeClr val="tx1"/>
                </a:solidFill>
              </a:rPr>
              <a:t>(38%). Z odpowiedzią na to pytanie najlepiej radzą sobie osoby ze średnich grup wiekowych: 70% badanych w wieku 45-59 lat oraz 66% w wieku 35-44 lata. </a:t>
            </a:r>
            <a:r>
              <a:rPr lang="pl-PL" sz="1200" b="1">
                <a:solidFill>
                  <a:schemeClr val="tx1"/>
                </a:solidFill>
              </a:rPr>
              <a:t>Najtrudniej park narodowy w pobliżu miejsca zamieszkania jest wskazać najmłodszym</a:t>
            </a:r>
            <a:r>
              <a:rPr lang="pl-PL" sz="1200">
                <a:solidFill>
                  <a:schemeClr val="tx1"/>
                </a:solidFill>
              </a:rPr>
              <a:t> (52% odpowiedzi pozytywnych) oraz najstarszym (57%) mieszkańcom Polski. </a:t>
            </a:r>
            <a:r>
              <a:rPr lang="pl-PL" sz="1200" b="1">
                <a:solidFill>
                  <a:schemeClr val="tx1"/>
                </a:solidFill>
              </a:rPr>
              <a:t>Im wyższe wykształcenie tym większa deklarowana znajomość najbliżej położonego parku narodowego</a:t>
            </a:r>
            <a:r>
              <a:rPr lang="pl-PL" sz="1200">
                <a:solidFill>
                  <a:schemeClr val="tx1"/>
                </a:solidFill>
              </a:rPr>
              <a:t>: 76% wskazań w przypadku osób z wyższym wykształceniem vs 25% w grupie badanych z wykształceniem podstawowym lub gimnazjalnym.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Znajomość najbliższego parku narodowego jest</a:t>
            </a:r>
            <a:r>
              <a:rPr lang="pl-PL" sz="1200">
                <a:solidFill>
                  <a:schemeClr val="tx1"/>
                </a:solidFill>
              </a:rPr>
              <a:t> równocześnie </a:t>
            </a:r>
            <a:r>
              <a:rPr lang="pl-PL" sz="1200" b="1">
                <a:solidFill>
                  <a:schemeClr val="tx1"/>
                </a:solidFill>
              </a:rPr>
              <a:t>istotnie zregionalizowana</a:t>
            </a:r>
            <a:r>
              <a:rPr lang="pl-PL" sz="1200">
                <a:solidFill>
                  <a:schemeClr val="tx1"/>
                </a:solidFill>
              </a:rPr>
              <a:t>. We wschodnim regionie Polski odsetek pozytywnych odpowiedzi wynosi 82%, natomiast w regionach zachodnich nie więcej niż 53%.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Sześciu na dziesięciu mieszkańców Polski co najmniej raz w ciągu ostatniego roku odwiedziło park narodowy </a:t>
            </a:r>
            <a:r>
              <a:rPr lang="pl-PL" sz="1200">
                <a:solidFill>
                  <a:schemeClr val="tx1"/>
                </a:solidFill>
              </a:rPr>
              <a:t>(62%). Co dziewiąta badana osoba (11%) deklaruje, że było to co najmniej raz w miesiącu.</a:t>
            </a:r>
          </a:p>
          <a:p>
            <a:pPr marL="0" indent="0">
              <a:buNone/>
            </a:pPr>
            <a:r>
              <a:rPr lang="pl-PL" sz="1200" b="1">
                <a:solidFill>
                  <a:schemeClr val="tx1"/>
                </a:solidFill>
              </a:rPr>
              <a:t>Parki narodowe są istotnie rzadziej odwiedzane przez osoby z najstarszej grupy wiekowej </a:t>
            </a:r>
            <a:r>
              <a:rPr lang="pl-PL" sz="1200">
                <a:solidFill>
                  <a:schemeClr val="tx1"/>
                </a:solidFill>
              </a:rPr>
              <a:t>– w trakcie ostatniego roku taki park został odwiedzony przez 55% badanych powyżej 60 roku życia. </a:t>
            </a:r>
            <a:r>
              <a:rPr lang="pl-PL" sz="1200" b="1">
                <a:solidFill>
                  <a:schemeClr val="tx1"/>
                </a:solidFill>
              </a:rPr>
              <a:t>Odwiedzanie parków</a:t>
            </a:r>
            <a:r>
              <a:rPr lang="pl-PL" sz="1200">
                <a:solidFill>
                  <a:schemeClr val="tx1"/>
                </a:solidFill>
              </a:rPr>
              <a:t>, podobnie </a:t>
            </a:r>
            <a:r>
              <a:rPr lang="pl-PL" sz="1200" b="1">
                <a:solidFill>
                  <a:schemeClr val="tx1"/>
                </a:solidFill>
              </a:rPr>
              <a:t>jak ich znajomość, jest </a:t>
            </a:r>
            <a:r>
              <a:rPr lang="pl-PL" sz="1200">
                <a:solidFill>
                  <a:schemeClr val="tx1"/>
                </a:solidFill>
              </a:rPr>
              <a:t>również silnie </a:t>
            </a:r>
            <a:r>
              <a:rPr lang="pl-PL" sz="1200" b="1">
                <a:solidFill>
                  <a:schemeClr val="tx1"/>
                </a:solidFill>
              </a:rPr>
              <a:t>skorelowane z wykształceniem</a:t>
            </a:r>
            <a:r>
              <a:rPr lang="pl-PL" sz="1200">
                <a:solidFill>
                  <a:schemeClr val="tx1"/>
                </a:solidFill>
              </a:rPr>
              <a:t>: 69% osób z co najmniej wyższym wykształceniem odwiedziły park co najmniej raz, podczas gdy w grupie osób z wykształceniem zasadniczym zawodowym i podstawowym wskaźniki te wynoszą odpowiednio 44% i 48%.</a:t>
            </a: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43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Omówienie wyników (2/2)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65705"/>
            <a:ext cx="8014944" cy="4900095"/>
          </a:xfrm>
          <a:prstGeom prst="roundRect">
            <a:avLst>
              <a:gd name="adj" fmla="val 2355"/>
            </a:avLst>
          </a:prstGeom>
          <a:noFill/>
          <a:ln w="6350">
            <a:solidFill>
              <a:srgbClr val="44793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014944"/>
                      <a:gd name="connsiteY0" fmla="*/ 0 h 4752975"/>
                      <a:gd name="connsiteX1" fmla="*/ 8014944 w 8014944"/>
                      <a:gd name="connsiteY1" fmla="*/ 0 h 4752975"/>
                      <a:gd name="connsiteX2" fmla="*/ 8014944 w 8014944"/>
                      <a:gd name="connsiteY2" fmla="*/ 4752975 h 4752975"/>
                      <a:gd name="connsiteX3" fmla="*/ 0 w 8014944"/>
                      <a:gd name="connsiteY3" fmla="*/ 4752975 h 4752975"/>
                      <a:gd name="connsiteX4" fmla="*/ 0 w 8014944"/>
                      <a:gd name="connsiteY4" fmla="*/ 0 h 4752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4944" h="4752975" fill="none" extrusionOk="0">
                        <a:moveTo>
                          <a:pt x="0" y="0"/>
                        </a:moveTo>
                        <a:cubicBezTo>
                          <a:pt x="2469169" y="-33775"/>
                          <a:pt x="5302738" y="138873"/>
                          <a:pt x="8014944" y="0"/>
                        </a:cubicBezTo>
                        <a:cubicBezTo>
                          <a:pt x="7941173" y="1429971"/>
                          <a:pt x="7859061" y="2528328"/>
                          <a:pt x="8014944" y="4752975"/>
                        </a:cubicBezTo>
                        <a:cubicBezTo>
                          <a:pt x="6675304" y="4615645"/>
                          <a:pt x="2213847" y="4615119"/>
                          <a:pt x="0" y="4752975"/>
                        </a:cubicBezTo>
                        <a:cubicBezTo>
                          <a:pt x="152408" y="2645070"/>
                          <a:pt x="73868" y="2083642"/>
                          <a:pt x="0" y="0"/>
                        </a:cubicBezTo>
                        <a:close/>
                      </a:path>
                      <a:path w="8014944" h="4752975" stroke="0" extrusionOk="0">
                        <a:moveTo>
                          <a:pt x="0" y="0"/>
                        </a:moveTo>
                        <a:cubicBezTo>
                          <a:pt x="4005170" y="-101487"/>
                          <a:pt x="4686723" y="-162162"/>
                          <a:pt x="8014944" y="0"/>
                        </a:cubicBezTo>
                        <a:cubicBezTo>
                          <a:pt x="8075657" y="1710685"/>
                          <a:pt x="7953872" y="3455256"/>
                          <a:pt x="8014944" y="4752975"/>
                        </a:cubicBezTo>
                        <a:cubicBezTo>
                          <a:pt x="4454198" y="4803040"/>
                          <a:pt x="2084990" y="4594526"/>
                          <a:pt x="0" y="4752975"/>
                        </a:cubicBezTo>
                        <a:cubicBezTo>
                          <a:pt x="-24452" y="3817843"/>
                          <a:pt x="-67663" y="9771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>
                <a:solidFill>
                  <a:schemeClr val="tx1"/>
                </a:solidFill>
              </a:rPr>
              <a:t>Hasło </a:t>
            </a:r>
            <a:r>
              <a:rPr lang="pl-PL" sz="1200" b="1">
                <a:solidFill>
                  <a:schemeClr val="tx1"/>
                </a:solidFill>
              </a:rPr>
              <a:t>park narodowy kojarzy się mieszkańcom Polski przede wszystkim ze zwierzętami </a:t>
            </a:r>
            <a:r>
              <a:rPr lang="pl-PL" sz="1200">
                <a:solidFill>
                  <a:schemeClr val="tx1"/>
                </a:solidFill>
              </a:rPr>
              <a:t>(30%), ochroną przyrody (28%) oraz naturą i przyrodą (22%). Popularne skojarzenia to również: zieleń i roślinność (21%), walory zdrowotne (20%), drzewa (13%), dzikość natury (12%), las (11%) oraz cisza i spokój (11%).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>
                <a:solidFill>
                  <a:schemeClr val="tx1"/>
                </a:solidFill>
              </a:rPr>
              <a:t>Najmłodszym</a:t>
            </a:r>
            <a:r>
              <a:rPr lang="pl-PL" sz="1200">
                <a:solidFill>
                  <a:schemeClr val="tx1"/>
                </a:solidFill>
              </a:rPr>
              <a:t> (przedział wiekowy 18-24 lata) </a:t>
            </a:r>
            <a:r>
              <a:rPr lang="pl-PL" sz="1200" b="1">
                <a:solidFill>
                  <a:schemeClr val="tx1"/>
                </a:solidFill>
              </a:rPr>
              <a:t>park narodowy istotnie częściej niż pozostałym kojarzy się ze zwierzętami </a:t>
            </a:r>
            <a:r>
              <a:rPr lang="pl-PL" sz="1200">
                <a:solidFill>
                  <a:schemeClr val="tx1"/>
                </a:solidFill>
              </a:rPr>
              <a:t>(46%), z kolei ochrona przyrody pojawia się jako hasło związane z parkiem narodowym przede wszystkim w grupie osób od 45 do 59 roku życia (36%).</a:t>
            </a:r>
          </a:p>
          <a:p>
            <a:pPr marL="0" indent="0">
              <a:buNone/>
            </a:pPr>
            <a:r>
              <a:rPr lang="pl-PL" sz="1200" b="1">
                <a:solidFill>
                  <a:schemeClr val="tx1"/>
                </a:solidFill>
              </a:rPr>
              <a:t>Uczniowie i studenci oraz osoby niepracujące częściej </a:t>
            </a:r>
            <a:r>
              <a:rPr lang="pl-PL" sz="1200">
                <a:solidFill>
                  <a:schemeClr val="tx1"/>
                </a:solidFill>
              </a:rPr>
              <a:t>od innych </a:t>
            </a:r>
            <a:r>
              <a:rPr lang="pl-PL" sz="1200" b="1">
                <a:solidFill>
                  <a:schemeClr val="tx1"/>
                </a:solidFill>
              </a:rPr>
              <a:t>wskazują zwierzęta</a:t>
            </a:r>
            <a:r>
              <a:rPr lang="pl-PL" sz="1200">
                <a:solidFill>
                  <a:schemeClr val="tx1"/>
                </a:solidFill>
              </a:rPr>
              <a:t> jako skojarzenie z parkiem narodowym (odpowiednio 39% i 41%), natomiast </a:t>
            </a:r>
            <a:r>
              <a:rPr lang="pl-PL" sz="1200" b="1">
                <a:solidFill>
                  <a:schemeClr val="tx1"/>
                </a:solidFill>
              </a:rPr>
              <a:t>walory zdrowotne</a:t>
            </a:r>
            <a:r>
              <a:rPr lang="pl-PL" sz="1200">
                <a:solidFill>
                  <a:schemeClr val="tx1"/>
                </a:solidFill>
              </a:rPr>
              <a:t> chętniej niż w innych grupach zawodowych </a:t>
            </a:r>
            <a:r>
              <a:rPr lang="pl-PL" sz="1200" b="1">
                <a:solidFill>
                  <a:schemeClr val="tx1"/>
                </a:solidFill>
              </a:rPr>
              <a:t>są wskazywane przez emerytów i rencistów</a:t>
            </a:r>
            <a:r>
              <a:rPr lang="pl-PL" sz="1200">
                <a:solidFill>
                  <a:schemeClr val="tx1"/>
                </a:solidFill>
              </a:rPr>
              <a:t> (25%).</a:t>
            </a: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b="1">
                <a:solidFill>
                  <a:schemeClr val="tx1"/>
                </a:solidFill>
              </a:rPr>
              <a:t>Najważniejsze</a:t>
            </a:r>
            <a:r>
              <a:rPr lang="pl-PL" sz="1200">
                <a:solidFill>
                  <a:schemeClr val="tx1"/>
                </a:solidFill>
              </a:rPr>
              <a:t> zdaniem mieszkańców Polski </a:t>
            </a:r>
            <a:r>
              <a:rPr lang="pl-PL" sz="1200" b="1">
                <a:solidFill>
                  <a:schemeClr val="tx1"/>
                </a:solidFill>
              </a:rPr>
              <a:t>korzyści z bliskiej lokalizacji parku narodowego to przede wszystkim walory zdrowotne </a:t>
            </a:r>
            <a:r>
              <a:rPr lang="pl-PL" sz="1200">
                <a:solidFill>
                  <a:schemeClr val="tx1"/>
                </a:solidFill>
              </a:rPr>
              <a:t>(49%), obcowanie/bliskość z naturą (44%), możliwych częstych odwiedzin parku (18%), spokój i cisza (18%) oraz walory estetyczne (12%). Osoby z najniższym wykształceniem rzadziej od pozostałych badanych wskazują na korzyści związane z walorami zdrowotnymi (31%).</a:t>
            </a: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200" b="1">
                <a:solidFill>
                  <a:schemeClr val="tx1"/>
                </a:solidFill>
              </a:rPr>
              <a:t>Ponad jedna czwarta</a:t>
            </a:r>
            <a:r>
              <a:rPr lang="pl-PL" sz="1200">
                <a:solidFill>
                  <a:schemeClr val="tx1"/>
                </a:solidFill>
              </a:rPr>
              <a:t> badanych (27%) </a:t>
            </a:r>
            <a:r>
              <a:rPr lang="pl-PL" sz="1200" b="1">
                <a:solidFill>
                  <a:schemeClr val="tx1"/>
                </a:solidFill>
              </a:rPr>
              <a:t>nie potrafi wskazać niedogodności związanych z bliską lokalizacją parku narodowego</a:t>
            </a:r>
            <a:r>
              <a:rPr lang="pl-PL" sz="1200">
                <a:solidFill>
                  <a:schemeClr val="tx1"/>
                </a:solidFill>
              </a:rPr>
              <a:t>, a 16% jest zdania, że ich nie ma. Taki sam odsetek (16%) wskazuje na niedogodności związane z dużą liczbą turystów oraz ograniczenie możliwości inwestowania. Dla co dziesiątej badanej osoby problemem jest obecność dzikich zwierząt w okolicy oraz mało rozwinięta infrastruktura drogowa (trudności z transportem, mało dostępnych dróg). 9% wskazuje na występowanie zakazów i ograniczeń, takich jak zakaz palenia ognisk lub spacerów z psem. Osoby z wyższym wykształceniem zdecydowanie częściej od pozostałych (22%) wskazują na niedogodności związane z ograniczeniem możliwości inwestowania, natomiast te z wykształceniem zawodowym na obecność zwierząt (21%).</a:t>
            </a:r>
          </a:p>
          <a:p>
            <a:pPr marL="0" indent="0">
              <a:buNone/>
            </a:pPr>
            <a:endParaRPr lang="pl-PL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6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Autorka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2CFA80C-CC09-4B50-8234-A44F09775F90}"/>
              </a:ext>
            </a:extLst>
          </p:cNvPr>
          <p:cNvSpPr/>
          <p:nvPr/>
        </p:nvSpPr>
        <p:spPr>
          <a:xfrm>
            <a:off x="0" y="0"/>
            <a:ext cx="2498643" cy="4969042"/>
          </a:xfrm>
          <a:prstGeom prst="rect">
            <a:avLst/>
          </a:prstGeom>
          <a:solidFill>
            <a:srgbClr val="B8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0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87961"/>
              </p:ext>
            </p:extLst>
          </p:nvPr>
        </p:nvGraphicFramePr>
        <p:xfrm>
          <a:off x="683568" y="1196752"/>
          <a:ext cx="7560840" cy="308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Poznanie stanu wiedzy, poziomu świadomości, postaw mieszkańców Polski względem gospodarowania odpadami</a:t>
                      </a:r>
                      <a:endParaRPr lang="pl-PL" sz="1200" b="1" kern="1200" baseline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N=1004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2021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7849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5290" y="3979528"/>
            <a:ext cx="3462921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812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E5475CD9-BA21-42C4-95CE-57D57D29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77"/>
          <a:stretch/>
        </p:blipFill>
        <p:spPr>
          <a:xfrm>
            <a:off x="5430805" y="1168149"/>
            <a:ext cx="1200150" cy="1279311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826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Jednotematyczne badanie świadomości i zachowań ekologicznych zostało zrealizowane w dniach XX za pomocą techniki </a:t>
            </a:r>
            <a:r>
              <a:rPr lang="pl-PL" sz="1100" b="1">
                <a:solidFill>
                  <a:schemeClr val="tx1"/>
                </a:solidFill>
              </a:rPr>
              <a:t>CATI </a:t>
            </a:r>
            <a:r>
              <a:rPr lang="en-US" sz="1100" b="1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>
                <a:solidFill>
                  <a:schemeClr val="tx1"/>
                </a:solidFill>
              </a:rPr>
              <a:t>, </a:t>
            </a:r>
            <a:r>
              <a:rPr lang="pl-PL" sz="110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Ogólnopolska próba badanych w wieku 18 lat i więcej została dobrana losowo i jest reprezentatywna ze względu na zmienne demograficzne,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i województwo). Maksymalny błąd szacowania dla próby losowej liczącej 1000 osób wynosi +/- 4,0%.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Dane procentowe prezentują wyniki ważone, liczebności – nieważone.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>
                <a:solidFill>
                  <a:schemeClr val="tx1"/>
                </a:solidFill>
              </a:rPr>
            </a:br>
            <a:r>
              <a:rPr lang="pl-PL" sz="110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>
                <a:solidFill>
                  <a:schemeClr val="tx1"/>
                </a:solidFill>
              </a:rPr>
              <a:t>Na każdym slajdzie znajduje się treść i numer pytania, rodzaj pytania, a także opis próby i ewentualne informacje dodatkowe.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grpSp>
        <p:nvGrpSpPr>
          <p:cNvPr id="49" name="Grupa 48">
            <a:extLst>
              <a:ext uri="{FF2B5EF4-FFF2-40B4-BE49-F238E27FC236}">
                <a16:creationId xmlns:a16="http://schemas.microsoft.com/office/drawing/2014/main" id="{AFE6AE81-76F8-4338-A448-4ED3910A1478}"/>
              </a:ext>
            </a:extLst>
          </p:cNvPr>
          <p:cNvGrpSpPr/>
          <p:nvPr/>
        </p:nvGrpSpPr>
        <p:grpSpPr>
          <a:xfrm>
            <a:off x="6997717" y="1487319"/>
            <a:ext cx="773832" cy="230832"/>
            <a:chOff x="2883006" y="1212625"/>
            <a:chExt cx="773832" cy="230832"/>
          </a:xfrm>
        </p:grpSpPr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6BD99200-0A4F-4DE9-839B-B01C5E4FD4D0}"/>
                </a:ext>
              </a:extLst>
            </p:cNvPr>
            <p:cNvSpPr txBox="1"/>
            <p:nvPr/>
          </p:nvSpPr>
          <p:spPr>
            <a:xfrm>
              <a:off x="2883006" y="1212625"/>
              <a:ext cx="77383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l-PL" sz="900" b="1" i="0" u="none" strike="noStrike">
                  <a:solidFill>
                    <a:schemeClr val="tx1"/>
                  </a:solidFill>
                  <a:effectLst/>
                  <a:latin typeface="+mj-lt"/>
                </a:rPr>
                <a:t>Ogółem</a:t>
              </a:r>
              <a:endParaRPr lang="pl-PL" sz="900" b="1">
                <a:latin typeface="+mj-lt"/>
              </a:endParaRPr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48ABDBFA-D00A-4F75-93C5-169593B83ABD}"/>
                </a:ext>
              </a:extLst>
            </p:cNvPr>
            <p:cNvSpPr/>
            <p:nvPr/>
          </p:nvSpPr>
          <p:spPr>
            <a:xfrm rot="16200000">
              <a:off x="2891079" y="1295384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693096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E8ABAF5-92FE-430A-A26A-AD3E6743C7FA}"/>
              </a:ext>
            </a:extLst>
          </p:cNvPr>
          <p:cNvSpPr txBox="1"/>
          <p:nvPr/>
        </p:nvSpPr>
        <p:spPr>
          <a:xfrm>
            <a:off x="5474726" y="2354167"/>
            <a:ext cx="115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>
                <a:latin typeface="+mn-lt"/>
                <a:cs typeface="Arial" pitchFamily="34" charset="0"/>
              </a:rPr>
              <a:t>Szkoła, przedszkole, żłobek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1A10C3D-47DB-4A41-8FC9-393C87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71" y="1700096"/>
            <a:ext cx="1304925" cy="6477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2ECAEAD9-FDEB-4870-B60D-3FBD100D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9"/>
          <a:stretch/>
        </p:blipFill>
        <p:spPr>
          <a:xfrm>
            <a:off x="5393666" y="2760020"/>
            <a:ext cx="3095318" cy="972000"/>
          </a:xfrm>
          <a:prstGeom prst="rect">
            <a:avLst/>
          </a:prstGeom>
        </p:spPr>
      </p:pic>
      <p:grpSp>
        <p:nvGrpSpPr>
          <p:cNvPr id="31" name="Grupa 30">
            <a:extLst>
              <a:ext uri="{FF2B5EF4-FFF2-40B4-BE49-F238E27FC236}">
                <a16:creationId xmlns:a16="http://schemas.microsoft.com/office/drawing/2014/main" id="{28D2C51B-DD9C-4EFC-86A8-D4A77408E173}"/>
              </a:ext>
            </a:extLst>
          </p:cNvPr>
          <p:cNvGrpSpPr/>
          <p:nvPr/>
        </p:nvGrpSpPr>
        <p:grpSpPr>
          <a:xfrm>
            <a:off x="4380264" y="4165943"/>
            <a:ext cx="4471911" cy="902899"/>
            <a:chOff x="4380264" y="4780103"/>
            <a:chExt cx="4471911" cy="902899"/>
          </a:xfrm>
        </p:grpSpPr>
        <p:graphicFrame>
          <p:nvGraphicFramePr>
            <p:cNvPr id="88" name="Symbol zastępczy zawartości 4">
              <a:extLst>
                <a:ext uri="{FF2B5EF4-FFF2-40B4-BE49-F238E27FC236}">
                  <a16:creationId xmlns:a16="http://schemas.microsoft.com/office/drawing/2014/main" id="{047D907E-20CA-466C-8475-F01B59DB3A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6935106"/>
                </p:ext>
              </p:extLst>
            </p:nvPr>
          </p:nvGraphicFramePr>
          <p:xfrm>
            <a:off x="4380264" y="4844204"/>
            <a:ext cx="2359580" cy="66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6812A1F6-B100-41F9-B244-336B23272C41}"/>
                </a:ext>
              </a:extLst>
            </p:cNvPr>
            <p:cNvSpPr txBox="1"/>
            <p:nvPr/>
          </p:nvSpPr>
          <p:spPr>
            <a:xfrm>
              <a:off x="5039176" y="4780103"/>
              <a:ext cx="3672405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900" b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Wykorzystane oznaczenia</a:t>
              </a:r>
            </a:p>
          </p:txBody>
        </p:sp>
        <p:pic>
          <p:nvPicPr>
            <p:cNvPr id="80" name="Grafika 79" descr="Odtwórz">
              <a:extLst>
                <a:ext uri="{FF2B5EF4-FFF2-40B4-BE49-F238E27FC236}">
                  <a16:creationId xmlns:a16="http://schemas.microsoft.com/office/drawing/2014/main" id="{8DE1B218-2F40-425F-863D-91087B17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880" y="5470273"/>
              <a:ext cx="202842" cy="202842"/>
            </a:xfrm>
            <a:prstGeom prst="rect">
              <a:avLst/>
            </a:prstGeom>
          </p:spPr>
        </p:pic>
        <p:pic>
          <p:nvPicPr>
            <p:cNvPr id="82" name="Grafika 81" descr="Odtwórz">
              <a:extLst>
                <a:ext uri="{FF2B5EF4-FFF2-40B4-BE49-F238E27FC236}">
                  <a16:creationId xmlns:a16="http://schemas.microsoft.com/office/drawing/2014/main" id="{44A28275-7A62-4DE3-A5FA-854648D7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440" y="5470273"/>
              <a:ext cx="202842" cy="202842"/>
            </a:xfrm>
            <a:prstGeom prst="rect">
              <a:avLst/>
            </a:prstGeom>
          </p:spPr>
        </p:pic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A9825CD1-FE89-4F60-A7CA-3ADEFBFC9ACC}"/>
                </a:ext>
              </a:extLst>
            </p:cNvPr>
            <p:cNvSpPr txBox="1"/>
            <p:nvPr/>
          </p:nvSpPr>
          <p:spPr>
            <a:xfrm>
              <a:off x="6641972" y="5197468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Suma pozytywnych odpowiedzi</a:t>
              </a:r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BB04739C-D02B-497F-82AA-B4DEFF23E779}"/>
                </a:ext>
              </a:extLst>
            </p:cNvPr>
            <p:cNvSpPr txBox="1"/>
            <p:nvPr/>
          </p:nvSpPr>
          <p:spPr>
            <a:xfrm>
              <a:off x="6641971" y="5452170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Nawiązanie do kolejnego pytania</a:t>
              </a:r>
            </a:p>
          </p:txBody>
        </p:sp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id="{14899514-A32C-4932-A4AB-DC7437EC3D33}"/>
                </a:ext>
              </a:extLst>
            </p:cNvPr>
            <p:cNvSpPr/>
            <p:nvPr/>
          </p:nvSpPr>
          <p:spPr>
            <a:xfrm>
              <a:off x="5589123" y="5122447"/>
              <a:ext cx="360000" cy="186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>
                  <a:solidFill>
                    <a:schemeClr val="accent3"/>
                  </a:solidFill>
                </a:rPr>
                <a:t>51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86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Wykres 88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D02BCA44-5951-466C-B917-C423CAA6E5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066223"/>
              </p:ext>
            </p:extLst>
          </p:nvPr>
        </p:nvGraphicFramePr>
        <p:xfrm>
          <a:off x="-364981" y="1703513"/>
          <a:ext cx="4829493" cy="24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Wykres 32" descr="Wykres kołowy przedstawiający wiek respondentów. &#10;&#10;Osoby w wieku 18-24 lat stanowią 9% badanych, 25-34 lat 16%, 35-44 lat 20%, 45-59 lat 23%, 60 i więcej lat stanowi 31% badanych oraz odpowiedzi odmówiło 0,3%respondentów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467487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 descr="Wykres kołowy przedstawiający wykształcenie respondentów. &#10;&#10;Wykształcenie podstawowe, gimnazjalne ma 3% badanych, zasadnicze zawodowe 11%, średnie 38%, wyższe 47% oraz odpowiedzi odmówiło 0,5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332219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598D703-F034-4BCC-BFB1-3992C77CB63C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  <p:graphicFrame>
        <p:nvGraphicFramePr>
          <p:cNvPr id="69" name="Wykres 68">
            <a:extLst>
              <a:ext uri="{FF2B5EF4-FFF2-40B4-BE49-F238E27FC236}">
                <a16:creationId xmlns:a16="http://schemas.microsoft.com/office/drawing/2014/main" id="{71CA2303-E1BF-4EE5-9785-0AE7C088BA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651253"/>
              </p:ext>
            </p:extLst>
          </p:nvPr>
        </p:nvGraphicFramePr>
        <p:xfrm>
          <a:off x="3825268" y="3595025"/>
          <a:ext cx="1561289" cy="16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0" name="Wykres 69">
            <a:extLst>
              <a:ext uri="{FF2B5EF4-FFF2-40B4-BE49-F238E27FC236}">
                <a16:creationId xmlns:a16="http://schemas.microsoft.com/office/drawing/2014/main" id="{B29371DA-E769-4FD3-BDD4-3DE1A2D9C39A}"/>
              </a:ext>
            </a:extLst>
          </p:cNvPr>
          <p:cNvGraphicFramePr/>
          <p:nvPr/>
        </p:nvGraphicFramePr>
        <p:xfrm>
          <a:off x="5849538" y="3412855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8" name="Prostokąt 77">
            <a:extLst>
              <a:ext uri="{FF2B5EF4-FFF2-40B4-BE49-F238E27FC236}">
                <a16:creationId xmlns:a16="http://schemas.microsoft.com/office/drawing/2014/main" id="{28E84C7E-CE7E-45FD-A0BB-EDB0F12B3681}"/>
              </a:ext>
            </a:extLst>
          </p:cNvPr>
          <p:cNvSpPr/>
          <p:nvPr/>
        </p:nvSpPr>
        <p:spPr>
          <a:xfrm rot="16200000">
            <a:off x="3911655" y="3681185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Prostokąt 78">
            <a:extLst>
              <a:ext uri="{FF2B5EF4-FFF2-40B4-BE49-F238E27FC236}">
                <a16:creationId xmlns:a16="http://schemas.microsoft.com/office/drawing/2014/main" id="{3ABF73CC-F790-40A6-9A1C-538B7308B8A4}"/>
              </a:ext>
            </a:extLst>
          </p:cNvPr>
          <p:cNvSpPr/>
          <p:nvPr/>
        </p:nvSpPr>
        <p:spPr>
          <a:xfrm rot="16200000">
            <a:off x="3913316" y="3955193"/>
            <a:ext cx="83119" cy="77824"/>
          </a:xfrm>
          <a:prstGeom prst="rect">
            <a:avLst/>
          </a:prstGeom>
          <a:solidFill>
            <a:srgbClr val="FFE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4BB46AA1-341D-4BB7-88A2-FBEE9F76A88B}"/>
              </a:ext>
            </a:extLst>
          </p:cNvPr>
          <p:cNvSpPr/>
          <p:nvPr/>
        </p:nvSpPr>
        <p:spPr>
          <a:xfrm rot="16200000">
            <a:off x="3911656" y="4787468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596A95EC-7D4B-41D2-98AE-F489443F6A96}"/>
              </a:ext>
            </a:extLst>
          </p:cNvPr>
          <p:cNvSpPr/>
          <p:nvPr/>
        </p:nvSpPr>
        <p:spPr>
          <a:xfrm rot="16200000">
            <a:off x="3911809" y="4235112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A7E70652-2277-4088-A275-E90A41C04DCD}"/>
              </a:ext>
            </a:extLst>
          </p:cNvPr>
          <p:cNvSpPr/>
          <p:nvPr/>
        </p:nvSpPr>
        <p:spPr>
          <a:xfrm rot="16200000">
            <a:off x="3911656" y="4512403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56E9563D-5AC5-4A0E-B54E-1604D5555EA6}"/>
              </a:ext>
            </a:extLst>
          </p:cNvPr>
          <p:cNvSpPr/>
          <p:nvPr/>
        </p:nvSpPr>
        <p:spPr>
          <a:xfrm rot="16200000">
            <a:off x="6592602" y="3559780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DB874F4A-8C69-4A4F-A842-2E748D3E1BD4}"/>
              </a:ext>
            </a:extLst>
          </p:cNvPr>
          <p:cNvSpPr/>
          <p:nvPr/>
        </p:nvSpPr>
        <p:spPr>
          <a:xfrm rot="16200000">
            <a:off x="6587913" y="3881390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Prostokąt 84">
            <a:extLst>
              <a:ext uri="{FF2B5EF4-FFF2-40B4-BE49-F238E27FC236}">
                <a16:creationId xmlns:a16="http://schemas.microsoft.com/office/drawing/2014/main" id="{8FFE8AF0-4F2C-4F00-AA5A-5CB2581A9E75}"/>
              </a:ext>
            </a:extLst>
          </p:cNvPr>
          <p:cNvSpPr/>
          <p:nvPr/>
        </p:nvSpPr>
        <p:spPr>
          <a:xfrm rot="16200000">
            <a:off x="6592604" y="4846218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6" name="Prostokąt 85">
            <a:extLst>
              <a:ext uri="{FF2B5EF4-FFF2-40B4-BE49-F238E27FC236}">
                <a16:creationId xmlns:a16="http://schemas.microsoft.com/office/drawing/2014/main" id="{32056EF7-2F9C-4913-AEE6-0779A33D1735}"/>
              </a:ext>
            </a:extLst>
          </p:cNvPr>
          <p:cNvSpPr/>
          <p:nvPr/>
        </p:nvSpPr>
        <p:spPr>
          <a:xfrm rot="16200000">
            <a:off x="6592756" y="4203000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Prostokąt 86">
            <a:extLst>
              <a:ext uri="{FF2B5EF4-FFF2-40B4-BE49-F238E27FC236}">
                <a16:creationId xmlns:a16="http://schemas.microsoft.com/office/drawing/2014/main" id="{77F73E3B-B06B-49AA-A058-03CF22244FAB}"/>
              </a:ext>
            </a:extLst>
          </p:cNvPr>
          <p:cNvSpPr/>
          <p:nvPr/>
        </p:nvSpPr>
        <p:spPr>
          <a:xfrm rot="16200000">
            <a:off x="6592603" y="4524610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Prostokąt 87">
            <a:extLst>
              <a:ext uri="{FF2B5EF4-FFF2-40B4-BE49-F238E27FC236}">
                <a16:creationId xmlns:a16="http://schemas.microsoft.com/office/drawing/2014/main" id="{DC79AC9C-8F23-4A83-B6BF-B26F5BDC3532}"/>
              </a:ext>
            </a:extLst>
          </p:cNvPr>
          <p:cNvSpPr/>
          <p:nvPr/>
        </p:nvSpPr>
        <p:spPr>
          <a:xfrm rot="16200000">
            <a:off x="3911656" y="5049691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57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Wykres 59">
            <a:extLst>
              <a:ext uri="{FF2B5EF4-FFF2-40B4-BE49-F238E27FC236}">
                <a16:creationId xmlns:a16="http://schemas.microsoft.com/office/drawing/2014/main" id="{46FD5CDC-1B52-4246-8FE8-35173109D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307123"/>
              </p:ext>
            </p:extLst>
          </p:nvPr>
        </p:nvGraphicFramePr>
        <p:xfrm>
          <a:off x="6055594" y="2842771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" name="Wykres 69" descr="Wykres kołowy przedstawiający sytuację zawodową. &#10;&#10;Osoby pracujące stanowią 62% badanych, emeryci i renciści 29%, uczniowie i studenci 5%, osoby niepracujące 9% oraz 1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568252"/>
              </p:ext>
            </p:extLst>
          </p:nvPr>
        </p:nvGraphicFramePr>
        <p:xfrm>
          <a:off x="4853733" y="1613813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3" name="Wykres 82" descr="Wykres kołowy przedstawiający wielkość gospodarstwa domowego. &#10;&#10;12% respondentów mieszka samotnie, 29% gospodarstw domowych składa się z 2 osób, 21% z 3 osób, 21% z 4 osób, 15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182628"/>
              </p:ext>
            </p:extLst>
          </p:nvPr>
        </p:nvGraphicFramePr>
        <p:xfrm>
          <a:off x="1742467" y="1572205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1% respondentów, 1501-2500 złotych 30%, powyżej 2500 złotych 40% oraz odpowiedzi odmówiło 10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286796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przeciętny całkowity dochód </a:t>
            </a:r>
            <a:br>
              <a:rPr lang="pl-PL" sz="1000"/>
            </a:br>
            <a:r>
              <a:rPr lang="pl-PL" sz="100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294163" y="229807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7018898" y="234031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4" name="Wykres 53">
            <a:extLst>
              <a:ext uri="{FF2B5EF4-FFF2-40B4-BE49-F238E27FC236}">
                <a16:creationId xmlns:a16="http://schemas.microsoft.com/office/drawing/2014/main" id="{F66EC305-F6B5-400B-8C32-6D603C542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899852"/>
              </p:ext>
            </p:extLst>
          </p:nvPr>
        </p:nvGraphicFramePr>
        <p:xfrm>
          <a:off x="1099138" y="2864037"/>
          <a:ext cx="275286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8" name="pole tekstowe 77">
            <a:extLst>
              <a:ext uri="{FF2B5EF4-FFF2-40B4-BE49-F238E27FC236}">
                <a16:creationId xmlns:a16="http://schemas.microsoft.com/office/drawing/2014/main" id="{456952AF-BCD8-41C6-BDBE-21793FC31EC2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</a:t>
            </a:r>
          </a:p>
        </p:txBody>
      </p:sp>
      <p:sp>
        <p:nvSpPr>
          <p:cNvPr id="79" name="Freeform 86">
            <a:extLst>
              <a:ext uri="{FF2B5EF4-FFF2-40B4-BE49-F238E27FC236}">
                <a16:creationId xmlns:a16="http://schemas.microsoft.com/office/drawing/2014/main" id="{E9A7C170-7A29-402B-814E-A5419CB79548}"/>
              </a:ext>
            </a:extLst>
          </p:cNvPr>
          <p:cNvSpPr>
            <a:spLocks/>
          </p:cNvSpPr>
          <p:nvPr/>
        </p:nvSpPr>
        <p:spPr bwMode="auto">
          <a:xfrm>
            <a:off x="7094542" y="4602651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43F08D96-CCA2-4613-97CE-326A0DDD84D6}"/>
              </a:ext>
            </a:extLst>
          </p:cNvPr>
          <p:cNvSpPr/>
          <p:nvPr/>
        </p:nvSpPr>
        <p:spPr>
          <a:xfrm rot="16200000">
            <a:off x="1223819" y="3499042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987B1A97-DE60-419C-8484-884B303F4B20}"/>
              </a:ext>
            </a:extLst>
          </p:cNvPr>
          <p:cNvSpPr/>
          <p:nvPr/>
        </p:nvSpPr>
        <p:spPr>
          <a:xfrm rot="16200000">
            <a:off x="1222312" y="3788059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BFBE8C9B-6940-4F3E-AF11-848D91889C94}"/>
              </a:ext>
            </a:extLst>
          </p:cNvPr>
          <p:cNvSpPr/>
          <p:nvPr/>
        </p:nvSpPr>
        <p:spPr>
          <a:xfrm rot="16200000">
            <a:off x="1222159" y="4106291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BD3765B4-BEAE-449E-BF71-4EAB91B93C18}"/>
              </a:ext>
            </a:extLst>
          </p:cNvPr>
          <p:cNvSpPr/>
          <p:nvPr/>
        </p:nvSpPr>
        <p:spPr>
          <a:xfrm rot="16200000">
            <a:off x="1223820" y="4407464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2" name="Wykres 91">
            <a:extLst>
              <a:ext uri="{FF2B5EF4-FFF2-40B4-BE49-F238E27FC236}">
                <a16:creationId xmlns:a16="http://schemas.microsoft.com/office/drawing/2014/main" id="{251343E6-0442-4F4A-B707-879C40F1C2AF}"/>
              </a:ext>
            </a:extLst>
          </p:cNvPr>
          <p:cNvGraphicFramePr/>
          <p:nvPr/>
        </p:nvGraphicFramePr>
        <p:xfrm>
          <a:off x="3606921" y="3410312"/>
          <a:ext cx="1616861" cy="142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3" name="Prostokąt 92">
            <a:extLst>
              <a:ext uri="{FF2B5EF4-FFF2-40B4-BE49-F238E27FC236}">
                <a16:creationId xmlns:a16="http://schemas.microsoft.com/office/drawing/2014/main" id="{D66C87A4-8DA2-47F7-A17C-959D7C6EC53E}"/>
              </a:ext>
            </a:extLst>
          </p:cNvPr>
          <p:cNvSpPr/>
          <p:nvPr/>
        </p:nvSpPr>
        <p:spPr>
          <a:xfrm rot="16200000">
            <a:off x="3831541" y="4205848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Prostokąt 103">
            <a:extLst>
              <a:ext uri="{FF2B5EF4-FFF2-40B4-BE49-F238E27FC236}">
                <a16:creationId xmlns:a16="http://schemas.microsoft.com/office/drawing/2014/main" id="{A1E97C96-9C5C-43AB-AC9D-975CAD8F76DF}"/>
              </a:ext>
            </a:extLst>
          </p:cNvPr>
          <p:cNvSpPr/>
          <p:nvPr/>
        </p:nvSpPr>
        <p:spPr>
          <a:xfrm rot="16200000">
            <a:off x="3835705" y="4667982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Prostokąt 108">
            <a:extLst>
              <a:ext uri="{FF2B5EF4-FFF2-40B4-BE49-F238E27FC236}">
                <a16:creationId xmlns:a16="http://schemas.microsoft.com/office/drawing/2014/main" id="{C2303A2C-7592-4666-8DA2-D3464E21DBBA}"/>
              </a:ext>
            </a:extLst>
          </p:cNvPr>
          <p:cNvSpPr/>
          <p:nvPr/>
        </p:nvSpPr>
        <p:spPr>
          <a:xfrm rot="16200000">
            <a:off x="3834735" y="3509003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Prostokąt 109">
            <a:extLst>
              <a:ext uri="{FF2B5EF4-FFF2-40B4-BE49-F238E27FC236}">
                <a16:creationId xmlns:a16="http://schemas.microsoft.com/office/drawing/2014/main" id="{3191B4A1-774A-4114-AD25-6C9E7FE856B8}"/>
              </a:ext>
            </a:extLst>
          </p:cNvPr>
          <p:cNvSpPr/>
          <p:nvPr/>
        </p:nvSpPr>
        <p:spPr>
          <a:xfrm rot="16200000">
            <a:off x="3834622" y="3740645"/>
            <a:ext cx="83119" cy="77824"/>
          </a:xfrm>
          <a:prstGeom prst="rect">
            <a:avLst/>
          </a:prstGeom>
          <a:solidFill>
            <a:srgbClr val="AE7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Prostokąt 110">
            <a:extLst>
              <a:ext uri="{FF2B5EF4-FFF2-40B4-BE49-F238E27FC236}">
                <a16:creationId xmlns:a16="http://schemas.microsoft.com/office/drawing/2014/main" id="{7AF61860-CD4A-4D17-A64D-1FA8FAC3E411}"/>
              </a:ext>
            </a:extLst>
          </p:cNvPr>
          <p:cNvSpPr/>
          <p:nvPr/>
        </p:nvSpPr>
        <p:spPr>
          <a:xfrm rot="16200000">
            <a:off x="3833914" y="3971205"/>
            <a:ext cx="83119" cy="82568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Prostokąt 111">
            <a:extLst>
              <a:ext uri="{FF2B5EF4-FFF2-40B4-BE49-F238E27FC236}">
                <a16:creationId xmlns:a16="http://schemas.microsoft.com/office/drawing/2014/main" id="{B6C36957-E68A-47D2-9879-F729305DB900}"/>
              </a:ext>
            </a:extLst>
          </p:cNvPr>
          <p:cNvSpPr/>
          <p:nvPr/>
        </p:nvSpPr>
        <p:spPr>
          <a:xfrm rot="16200000">
            <a:off x="6570976" y="3493607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Prostokąt 112">
            <a:extLst>
              <a:ext uri="{FF2B5EF4-FFF2-40B4-BE49-F238E27FC236}">
                <a16:creationId xmlns:a16="http://schemas.microsoft.com/office/drawing/2014/main" id="{82E30232-6372-49C9-8A61-1F43AB21D3F2}"/>
              </a:ext>
            </a:extLst>
          </p:cNvPr>
          <p:cNvSpPr/>
          <p:nvPr/>
        </p:nvSpPr>
        <p:spPr>
          <a:xfrm rot="16200000">
            <a:off x="6574503" y="3744874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Prostokąt 113">
            <a:extLst>
              <a:ext uri="{FF2B5EF4-FFF2-40B4-BE49-F238E27FC236}">
                <a16:creationId xmlns:a16="http://schemas.microsoft.com/office/drawing/2014/main" id="{7230B1F6-464D-457E-82BE-D02212297AF9}"/>
              </a:ext>
            </a:extLst>
          </p:cNvPr>
          <p:cNvSpPr/>
          <p:nvPr/>
        </p:nvSpPr>
        <p:spPr>
          <a:xfrm rot="16200000">
            <a:off x="6569849" y="3996141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Prostokąt 114">
            <a:extLst>
              <a:ext uri="{FF2B5EF4-FFF2-40B4-BE49-F238E27FC236}">
                <a16:creationId xmlns:a16="http://schemas.microsoft.com/office/drawing/2014/main" id="{BAE6F651-243D-47D4-807D-4CE71215B645}"/>
              </a:ext>
            </a:extLst>
          </p:cNvPr>
          <p:cNvSpPr/>
          <p:nvPr/>
        </p:nvSpPr>
        <p:spPr>
          <a:xfrm rot="16200000">
            <a:off x="6570976" y="4247408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Prostokąt 115">
            <a:extLst>
              <a:ext uri="{FF2B5EF4-FFF2-40B4-BE49-F238E27FC236}">
                <a16:creationId xmlns:a16="http://schemas.microsoft.com/office/drawing/2014/main" id="{9A426DD4-1C2E-4E3F-AB4A-51874858E380}"/>
              </a:ext>
            </a:extLst>
          </p:cNvPr>
          <p:cNvSpPr/>
          <p:nvPr/>
        </p:nvSpPr>
        <p:spPr>
          <a:xfrm rot="16200000">
            <a:off x="6570698" y="4498673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9C97B876-199B-494F-8818-B5F9B2926C0C}"/>
              </a:ext>
            </a:extLst>
          </p:cNvPr>
          <p:cNvSpPr/>
          <p:nvPr/>
        </p:nvSpPr>
        <p:spPr>
          <a:xfrm rot="16200000">
            <a:off x="3831541" y="4435710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89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Wykres 74">
            <a:extLst>
              <a:ext uri="{FF2B5EF4-FFF2-40B4-BE49-F238E27FC236}">
                <a16:creationId xmlns:a16="http://schemas.microsoft.com/office/drawing/2014/main" id="{27A6F7E4-A095-4390-B07D-332D73A68760}"/>
              </a:ext>
            </a:extLst>
          </p:cNvPr>
          <p:cNvGraphicFramePr/>
          <p:nvPr/>
        </p:nvGraphicFramePr>
        <p:xfrm>
          <a:off x="994145" y="1627973"/>
          <a:ext cx="2051270" cy="154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Wykres 79" descr="Wykres kołowy przedstawiający wielkość miejscowości. &#10;&#10;Na wsi mieszka 39% respondentów, z miast do 20 tysięcy jest 13%, z miast powyżej 20 do 50 tys. jest 11%, z miast powyżej 50 do 200 tys. jest 17%, z miast powyżej 200 tys. jest 19% badanych, oraz 1% odmówiło odpowiedzi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547064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5" name="Wykres 264">
            <a:extLst>
              <a:ext uri="{FF2B5EF4-FFF2-40B4-BE49-F238E27FC236}">
                <a16:creationId xmlns:a16="http://schemas.microsoft.com/office/drawing/2014/main" id="{C1BE1633-2FE1-42A9-B5DD-E670C0172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022684"/>
              </p:ext>
            </p:extLst>
          </p:nvPr>
        </p:nvGraphicFramePr>
        <p:xfrm>
          <a:off x="908682" y="3721808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8% badanych, kujawsko-pomorskiego 4%, lubelskiego 5%, lubuskiego 3%, łódzkiego 5%, małopolskiego 9%, mazowieckiego 15%, opolskiego 2%, podkarpackiego 5%, podlaskiego 3%, pomorskiego 8%, śląskiego 12%, świętokrzyskiego 4%, warmińsko-mazurskiego34%, wielkopolskiego 9% oraz z zachodniopomorskiego jest 4% badanych oraz 1 % odmówiło odpowiedzi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832475"/>
              </p:ext>
            </p:extLst>
          </p:nvPr>
        </p:nvGraphicFramePr>
        <p:xfrm>
          <a:off x="6444208" y="1586231"/>
          <a:ext cx="4409424" cy="359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573760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/>
        </p:nvGraphicFramePr>
        <p:xfrm>
          <a:off x="4838621" y="1725773"/>
          <a:ext cx="1756463" cy="34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Odmowa odpowiedzi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426902"/>
                  </a:ext>
                </a:extLst>
              </a:tr>
            </a:tbl>
          </a:graphicData>
        </a:graphic>
      </p:graphicFrame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1432E4A-7B9A-4F13-BE70-C431140F53A1}"/>
              </a:ext>
            </a:extLst>
          </p:cNvPr>
          <p:cNvSpPr txBox="1"/>
          <p:nvPr/>
        </p:nvSpPr>
        <p:spPr>
          <a:xfrm>
            <a:off x="731386" y="5414562"/>
            <a:ext cx="7769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n=1004. *Województwa poszczególnych w regionach: północny: pomorskie, kujawsko-pomorskie, warmińsko mazurskie, wschodni: podlaskie, lubelskie, świętokrzyskie, podkarpackie, północno-zachodni: zachodnio-pomorskie, lubuskie, wielkopolskie, południowo-zachodni: dolnośląskie, opolskie, centralny: mazowieckie, łódzkie, południowy: śląskie, małopolskie.</a:t>
            </a:r>
          </a:p>
        </p:txBody>
      </p:sp>
      <p:sp>
        <p:nvSpPr>
          <p:cNvPr id="113" name="pole tekstowe 112">
            <a:extLst>
              <a:ext uri="{FF2B5EF4-FFF2-40B4-BE49-F238E27FC236}">
                <a16:creationId xmlns:a16="http://schemas.microsoft.com/office/drawing/2014/main" id="{3F307EF5-6665-4717-90B0-24CC9A6D49BC}"/>
              </a:ext>
            </a:extLst>
          </p:cNvPr>
          <p:cNvSpPr txBox="1"/>
          <p:nvPr/>
        </p:nvSpPr>
        <p:spPr>
          <a:xfrm>
            <a:off x="1052195" y="3433844"/>
            <a:ext cx="58221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region*</a:t>
            </a:r>
          </a:p>
        </p:txBody>
      </p:sp>
      <p:cxnSp>
        <p:nvCxnSpPr>
          <p:cNvPr id="114" name="Łącznik prosty 113">
            <a:extLst>
              <a:ext uri="{FF2B5EF4-FFF2-40B4-BE49-F238E27FC236}">
                <a16:creationId xmlns:a16="http://schemas.microsoft.com/office/drawing/2014/main" id="{C08124C7-2499-49E0-A5F7-E2FDC363EA54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rostokąt 114">
            <a:extLst>
              <a:ext uri="{FF2B5EF4-FFF2-40B4-BE49-F238E27FC236}">
                <a16:creationId xmlns:a16="http://schemas.microsoft.com/office/drawing/2014/main" id="{1CBEB398-3ADC-483E-98CB-8FCCEE232C24}"/>
              </a:ext>
            </a:extLst>
          </p:cNvPr>
          <p:cNvSpPr/>
          <p:nvPr/>
        </p:nvSpPr>
        <p:spPr>
          <a:xfrm rot="16200000">
            <a:off x="1121223" y="4334634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Prostokąt 115">
            <a:extLst>
              <a:ext uri="{FF2B5EF4-FFF2-40B4-BE49-F238E27FC236}">
                <a16:creationId xmlns:a16="http://schemas.microsoft.com/office/drawing/2014/main" id="{99E0FA02-681B-4134-B76B-4708B3F4DCA0}"/>
              </a:ext>
            </a:extLst>
          </p:cNvPr>
          <p:cNvSpPr/>
          <p:nvPr/>
        </p:nvSpPr>
        <p:spPr>
          <a:xfrm rot="16200000">
            <a:off x="1121223" y="4499560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CD855625-B11D-4E63-A743-C39678204A21}"/>
              </a:ext>
            </a:extLst>
          </p:cNvPr>
          <p:cNvSpPr/>
          <p:nvPr/>
        </p:nvSpPr>
        <p:spPr>
          <a:xfrm rot="16200000">
            <a:off x="1121223" y="3839856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Prostokąt 117">
            <a:extLst>
              <a:ext uri="{FF2B5EF4-FFF2-40B4-BE49-F238E27FC236}">
                <a16:creationId xmlns:a16="http://schemas.microsoft.com/office/drawing/2014/main" id="{BE79FE7B-B978-4C3F-93E0-474537BB6C7C}"/>
              </a:ext>
            </a:extLst>
          </p:cNvPr>
          <p:cNvSpPr/>
          <p:nvPr/>
        </p:nvSpPr>
        <p:spPr>
          <a:xfrm rot="16200000">
            <a:off x="1121224" y="4004782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Prostokąt 118">
            <a:extLst>
              <a:ext uri="{FF2B5EF4-FFF2-40B4-BE49-F238E27FC236}">
                <a16:creationId xmlns:a16="http://schemas.microsoft.com/office/drawing/2014/main" id="{533BFE4A-0844-4995-804B-89CEE1795957}"/>
              </a:ext>
            </a:extLst>
          </p:cNvPr>
          <p:cNvSpPr/>
          <p:nvPr/>
        </p:nvSpPr>
        <p:spPr>
          <a:xfrm rot="16200000">
            <a:off x="1121223" y="4169708"/>
            <a:ext cx="83119" cy="778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Prostokąt 119">
            <a:extLst>
              <a:ext uri="{FF2B5EF4-FFF2-40B4-BE49-F238E27FC236}">
                <a16:creationId xmlns:a16="http://schemas.microsoft.com/office/drawing/2014/main" id="{4B4345EE-AF96-4F53-B4FE-4A0D04D53048}"/>
              </a:ext>
            </a:extLst>
          </p:cNvPr>
          <p:cNvSpPr/>
          <p:nvPr/>
        </p:nvSpPr>
        <p:spPr>
          <a:xfrm rot="16200000">
            <a:off x="1121223" y="4664486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1" name="Prostokąt 120">
            <a:extLst>
              <a:ext uri="{FF2B5EF4-FFF2-40B4-BE49-F238E27FC236}">
                <a16:creationId xmlns:a16="http://schemas.microsoft.com/office/drawing/2014/main" id="{85ED4043-A03A-47D5-9108-D8FFCA86D267}"/>
              </a:ext>
            </a:extLst>
          </p:cNvPr>
          <p:cNvSpPr/>
          <p:nvPr/>
        </p:nvSpPr>
        <p:spPr>
          <a:xfrm rot="16200000">
            <a:off x="1121223" y="4829410"/>
            <a:ext cx="83119" cy="77824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2" name="Grupa 121" descr="Wykres przedstawiający podział na region - mapa.&#10;&#10;Z regionu północnego jest 15% badanych, ze wschodniego 17%, z północno-zachodniego 16%, z południowo-zachodniego 10%, z centralnego 20%, z regionu południowego jest 21% badanych oraz 1 % odmówiło odpowiedzi.">
            <a:extLst>
              <a:ext uri="{FF2B5EF4-FFF2-40B4-BE49-F238E27FC236}">
                <a16:creationId xmlns:a16="http://schemas.microsoft.com/office/drawing/2014/main" id="{AE50083F-D3BC-47BD-8FB7-9DE08DD084B8}"/>
              </a:ext>
            </a:extLst>
          </p:cNvPr>
          <p:cNvGrpSpPr/>
          <p:nvPr/>
        </p:nvGrpSpPr>
        <p:grpSpPr>
          <a:xfrm>
            <a:off x="2657799" y="3454770"/>
            <a:ext cx="1536417" cy="1427377"/>
            <a:chOff x="2657799" y="3454770"/>
            <a:chExt cx="1536417" cy="1427377"/>
          </a:xfrm>
        </p:grpSpPr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98924B7D-711A-4F85-997B-5DD615D2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498" y="3549268"/>
              <a:ext cx="347594" cy="509165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AE70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24" name="Grupa 123">
              <a:extLst>
                <a:ext uri="{FF2B5EF4-FFF2-40B4-BE49-F238E27FC236}">
                  <a16:creationId xmlns:a16="http://schemas.microsoft.com/office/drawing/2014/main" id="{782EEA1B-02A2-4ED4-8AD4-03E683847DBE}"/>
                </a:ext>
              </a:extLst>
            </p:cNvPr>
            <p:cNvGrpSpPr/>
            <p:nvPr/>
          </p:nvGrpSpPr>
          <p:grpSpPr>
            <a:xfrm>
              <a:off x="3057929" y="3454770"/>
              <a:ext cx="875594" cy="613576"/>
              <a:chOff x="1821415" y="1558413"/>
              <a:chExt cx="2448872" cy="1716059"/>
            </a:xfrm>
            <a:solidFill>
              <a:srgbClr val="339933"/>
            </a:solidFill>
          </p:grpSpPr>
          <p:grpSp>
            <p:nvGrpSpPr>
              <p:cNvPr id="232" name="Grupa 231">
                <a:extLst>
                  <a:ext uri="{FF2B5EF4-FFF2-40B4-BE49-F238E27FC236}">
                    <a16:creationId xmlns:a16="http://schemas.microsoft.com/office/drawing/2014/main" id="{9FBF901C-F453-467B-9E0E-03DCC9DB456F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252" name="Freeform 12">
                  <a:extLst>
                    <a:ext uri="{FF2B5EF4-FFF2-40B4-BE49-F238E27FC236}">
                      <a16:creationId xmlns:a16="http://schemas.microsoft.com/office/drawing/2014/main" id="{1569FAAE-2850-43BF-A530-61E076A3A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255" name="Grupa 254">
                  <a:extLst>
                    <a:ext uri="{FF2B5EF4-FFF2-40B4-BE49-F238E27FC236}">
                      <a16:creationId xmlns:a16="http://schemas.microsoft.com/office/drawing/2014/main" id="{819A0196-59B5-4D2A-BF07-0F650F39BFDD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256" name="Freeform 8">
                    <a:extLst>
                      <a:ext uri="{FF2B5EF4-FFF2-40B4-BE49-F238E27FC236}">
                        <a16:creationId xmlns:a16="http://schemas.microsoft.com/office/drawing/2014/main" id="{82098D0E-2623-4E64-8677-CE4EC6E36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57" name="Freeform 14">
                    <a:extLst>
                      <a:ext uri="{FF2B5EF4-FFF2-40B4-BE49-F238E27FC236}">
                        <a16:creationId xmlns:a16="http://schemas.microsoft.com/office/drawing/2014/main" id="{5751DD69-7651-4B92-AC03-2B2EC14C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233" name="Owal 232">
                <a:extLst>
                  <a:ext uri="{FF2B5EF4-FFF2-40B4-BE49-F238E27FC236}">
                    <a16:creationId xmlns:a16="http://schemas.microsoft.com/office/drawing/2014/main" id="{28F9AEFE-62DC-48A2-8713-7DC89BD382EE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4" name="Owal 233">
                <a:extLst>
                  <a:ext uri="{FF2B5EF4-FFF2-40B4-BE49-F238E27FC236}">
                    <a16:creationId xmlns:a16="http://schemas.microsoft.com/office/drawing/2014/main" id="{C99125B7-1446-4B95-BEA1-DC8F6B26DE43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5" name="Owal 234">
                <a:extLst>
                  <a:ext uri="{FF2B5EF4-FFF2-40B4-BE49-F238E27FC236}">
                    <a16:creationId xmlns:a16="http://schemas.microsoft.com/office/drawing/2014/main" id="{D7961E95-6220-4EC8-8875-BCDD676FBA3A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6" name="Owal 235">
                <a:extLst>
                  <a:ext uri="{FF2B5EF4-FFF2-40B4-BE49-F238E27FC236}">
                    <a16:creationId xmlns:a16="http://schemas.microsoft.com/office/drawing/2014/main" id="{9112B0AA-5707-44CE-BFB6-CB5A330777D4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7" name="Owal 236">
                <a:extLst>
                  <a:ext uri="{FF2B5EF4-FFF2-40B4-BE49-F238E27FC236}">
                    <a16:creationId xmlns:a16="http://schemas.microsoft.com/office/drawing/2014/main" id="{8CA1745A-8ED4-4E39-95E2-EDE565C29191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8" name="Owal 237">
                <a:extLst>
                  <a:ext uri="{FF2B5EF4-FFF2-40B4-BE49-F238E27FC236}">
                    <a16:creationId xmlns:a16="http://schemas.microsoft.com/office/drawing/2014/main" id="{76DE1278-2AE9-4EB0-8CA3-6E786FA571AD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9" name="Owal 238">
                <a:extLst>
                  <a:ext uri="{FF2B5EF4-FFF2-40B4-BE49-F238E27FC236}">
                    <a16:creationId xmlns:a16="http://schemas.microsoft.com/office/drawing/2014/main" id="{E314DD57-2360-4F2F-ADA0-5ACF7D99A379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0" name="Owal 239">
                <a:extLst>
                  <a:ext uri="{FF2B5EF4-FFF2-40B4-BE49-F238E27FC236}">
                    <a16:creationId xmlns:a16="http://schemas.microsoft.com/office/drawing/2014/main" id="{3AF4E568-A0A5-4989-B0AC-7395B2EBB197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3" name="Owal 242">
                <a:extLst>
                  <a:ext uri="{FF2B5EF4-FFF2-40B4-BE49-F238E27FC236}">
                    <a16:creationId xmlns:a16="http://schemas.microsoft.com/office/drawing/2014/main" id="{224522F8-03AE-4565-AC83-0370D2D98C1C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5" name="Owal 244">
                <a:extLst>
                  <a:ext uri="{FF2B5EF4-FFF2-40B4-BE49-F238E27FC236}">
                    <a16:creationId xmlns:a16="http://schemas.microsoft.com/office/drawing/2014/main" id="{D701E133-2C2B-403E-9522-2D5BCF33A12C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6" name="Owal 245">
                <a:extLst>
                  <a:ext uri="{FF2B5EF4-FFF2-40B4-BE49-F238E27FC236}">
                    <a16:creationId xmlns:a16="http://schemas.microsoft.com/office/drawing/2014/main" id="{44B00864-B046-4C66-B176-A0FB4AE43A56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7" name="Owal 246">
                <a:extLst>
                  <a:ext uri="{FF2B5EF4-FFF2-40B4-BE49-F238E27FC236}">
                    <a16:creationId xmlns:a16="http://schemas.microsoft.com/office/drawing/2014/main" id="{2FD96723-0301-471E-B399-2D782E30D62F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8" name="Owal 247">
                <a:extLst>
                  <a:ext uri="{FF2B5EF4-FFF2-40B4-BE49-F238E27FC236}">
                    <a16:creationId xmlns:a16="http://schemas.microsoft.com/office/drawing/2014/main" id="{EA1B8821-A769-43E6-AA04-1B824BEB7BA2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9" name="Owal 248">
                <a:extLst>
                  <a:ext uri="{FF2B5EF4-FFF2-40B4-BE49-F238E27FC236}">
                    <a16:creationId xmlns:a16="http://schemas.microsoft.com/office/drawing/2014/main" id="{1EABEC1A-EFDE-4148-9E35-C2F4DDCE5ED0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0" name="Owal 249">
                <a:extLst>
                  <a:ext uri="{FF2B5EF4-FFF2-40B4-BE49-F238E27FC236}">
                    <a16:creationId xmlns:a16="http://schemas.microsoft.com/office/drawing/2014/main" id="{7D161749-E37C-4794-BF73-1B56D55EE02C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1" name="Owal 250">
                <a:extLst>
                  <a:ext uri="{FF2B5EF4-FFF2-40B4-BE49-F238E27FC236}">
                    <a16:creationId xmlns:a16="http://schemas.microsoft.com/office/drawing/2014/main" id="{7661DA59-5BC5-4589-A38B-FC2A46B05277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5" name="Grupa 124">
              <a:extLst>
                <a:ext uri="{FF2B5EF4-FFF2-40B4-BE49-F238E27FC236}">
                  <a16:creationId xmlns:a16="http://schemas.microsoft.com/office/drawing/2014/main" id="{298A7D12-29C4-4C96-99C0-E34F209E29FC}"/>
                </a:ext>
              </a:extLst>
            </p:cNvPr>
            <p:cNvGrpSpPr/>
            <p:nvPr/>
          </p:nvGrpSpPr>
          <p:grpSpPr>
            <a:xfrm>
              <a:off x="3250229" y="3795755"/>
              <a:ext cx="765236" cy="642321"/>
              <a:chOff x="2359242" y="2512087"/>
              <a:chExt cx="2140222" cy="1796455"/>
            </a:xfrm>
            <a:solidFill>
              <a:srgbClr val="FFCA21"/>
            </a:solidFill>
          </p:grpSpPr>
          <p:sp>
            <p:nvSpPr>
              <p:cNvPr id="221" name="Freeform 5">
                <a:extLst>
                  <a:ext uri="{FF2B5EF4-FFF2-40B4-BE49-F238E27FC236}">
                    <a16:creationId xmlns:a16="http://schemas.microsoft.com/office/drawing/2014/main" id="{6ED474A7-1685-4B93-B4D6-0F0D1DF9C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2" name="Freeform 13">
                <a:extLst>
                  <a:ext uri="{FF2B5EF4-FFF2-40B4-BE49-F238E27FC236}">
                    <a16:creationId xmlns:a16="http://schemas.microsoft.com/office/drawing/2014/main" id="{49CBEEF2-B7A6-41C0-A4EB-9E2A338F6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3" name="Owal 222">
                <a:extLst>
                  <a:ext uri="{FF2B5EF4-FFF2-40B4-BE49-F238E27FC236}">
                    <a16:creationId xmlns:a16="http://schemas.microsoft.com/office/drawing/2014/main" id="{559A0761-F35D-4339-811D-C885A0A38B9D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4" name="Owal 223">
                <a:extLst>
                  <a:ext uri="{FF2B5EF4-FFF2-40B4-BE49-F238E27FC236}">
                    <a16:creationId xmlns:a16="http://schemas.microsoft.com/office/drawing/2014/main" id="{C973E82F-63F9-436E-ADE2-79F7A1A0EB1F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5" name="Owal 224">
                <a:extLst>
                  <a:ext uri="{FF2B5EF4-FFF2-40B4-BE49-F238E27FC236}">
                    <a16:creationId xmlns:a16="http://schemas.microsoft.com/office/drawing/2014/main" id="{EBFBAD96-2808-43EF-97DA-71D311341950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6" name="Owal 225">
                <a:extLst>
                  <a:ext uri="{FF2B5EF4-FFF2-40B4-BE49-F238E27FC236}">
                    <a16:creationId xmlns:a16="http://schemas.microsoft.com/office/drawing/2014/main" id="{4792E6C6-BC02-4461-A021-A4FBFC11F113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7" name="Owal 226">
                <a:extLst>
                  <a:ext uri="{FF2B5EF4-FFF2-40B4-BE49-F238E27FC236}">
                    <a16:creationId xmlns:a16="http://schemas.microsoft.com/office/drawing/2014/main" id="{3263BB30-05C8-4E9F-93A0-114CD0421A03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8" name="Owal 227">
                <a:extLst>
                  <a:ext uri="{FF2B5EF4-FFF2-40B4-BE49-F238E27FC236}">
                    <a16:creationId xmlns:a16="http://schemas.microsoft.com/office/drawing/2014/main" id="{4DD7167C-0F47-4A0B-8D3C-4757060E4EDC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9" name="Owal 228">
                <a:extLst>
                  <a:ext uri="{FF2B5EF4-FFF2-40B4-BE49-F238E27FC236}">
                    <a16:creationId xmlns:a16="http://schemas.microsoft.com/office/drawing/2014/main" id="{19746454-0D3E-43C1-9CAA-C788A24934D5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0" name="Owal 229">
                <a:extLst>
                  <a:ext uri="{FF2B5EF4-FFF2-40B4-BE49-F238E27FC236}">
                    <a16:creationId xmlns:a16="http://schemas.microsoft.com/office/drawing/2014/main" id="{EA33C193-8BCA-4DF2-9E38-721094AD530A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1" name="Owal 230">
                <a:extLst>
                  <a:ext uri="{FF2B5EF4-FFF2-40B4-BE49-F238E27FC236}">
                    <a16:creationId xmlns:a16="http://schemas.microsoft.com/office/drawing/2014/main" id="{4E0D312C-9FF4-4B5F-9A3C-9B65FE4F03CD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6" name="Grupa 125">
              <a:extLst>
                <a:ext uri="{FF2B5EF4-FFF2-40B4-BE49-F238E27FC236}">
                  <a16:creationId xmlns:a16="http://schemas.microsoft.com/office/drawing/2014/main" id="{3E102101-0542-4EC6-8A73-C8B28D424165}"/>
                </a:ext>
              </a:extLst>
            </p:cNvPr>
            <p:cNvGrpSpPr/>
            <p:nvPr/>
          </p:nvGrpSpPr>
          <p:grpSpPr>
            <a:xfrm>
              <a:off x="2657799" y="3514594"/>
              <a:ext cx="733846" cy="843871"/>
              <a:chOff x="702326" y="1736765"/>
              <a:chExt cx="2052432" cy="2360157"/>
            </a:xfrm>
            <a:solidFill>
              <a:srgbClr val="86DCFF"/>
            </a:solidFill>
          </p:grpSpPr>
          <p:sp>
            <p:nvSpPr>
              <p:cNvPr id="213" name="Freeform 6">
                <a:extLst>
                  <a:ext uri="{FF2B5EF4-FFF2-40B4-BE49-F238E27FC236}">
                    <a16:creationId xmlns:a16="http://schemas.microsoft.com/office/drawing/2014/main" id="{6FB1F3BD-F3AD-4764-BD02-43C1528D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4" name="Freeform 9">
                <a:extLst>
                  <a:ext uri="{FF2B5EF4-FFF2-40B4-BE49-F238E27FC236}">
                    <a16:creationId xmlns:a16="http://schemas.microsoft.com/office/drawing/2014/main" id="{18219AC8-8775-4495-AC88-4F4ABFBD3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5" name="Freeform 17">
                <a:extLst>
                  <a:ext uri="{FF2B5EF4-FFF2-40B4-BE49-F238E27FC236}">
                    <a16:creationId xmlns:a16="http://schemas.microsoft.com/office/drawing/2014/main" id="{C0374637-353E-4D96-BEB6-C5E22F6E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6" name="Owal 215">
                <a:extLst>
                  <a:ext uri="{FF2B5EF4-FFF2-40B4-BE49-F238E27FC236}">
                    <a16:creationId xmlns:a16="http://schemas.microsoft.com/office/drawing/2014/main" id="{EAA21C7E-3156-4811-B9E5-D884A3415773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7" name="Owal 216">
                <a:extLst>
                  <a:ext uri="{FF2B5EF4-FFF2-40B4-BE49-F238E27FC236}">
                    <a16:creationId xmlns:a16="http://schemas.microsoft.com/office/drawing/2014/main" id="{85E81461-8B89-4D5B-9230-27D7EA998B5B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8" name="Owal 217">
                <a:extLst>
                  <a:ext uri="{FF2B5EF4-FFF2-40B4-BE49-F238E27FC236}">
                    <a16:creationId xmlns:a16="http://schemas.microsoft.com/office/drawing/2014/main" id="{B6E42DC4-CFAE-420C-81F7-83843A1388B8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9" name="Owal 218">
                <a:extLst>
                  <a:ext uri="{FF2B5EF4-FFF2-40B4-BE49-F238E27FC236}">
                    <a16:creationId xmlns:a16="http://schemas.microsoft.com/office/drawing/2014/main" id="{770F1987-5A7A-46C3-8184-D1AD94F60D6E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0" name="Owal 219">
                <a:extLst>
                  <a:ext uri="{FF2B5EF4-FFF2-40B4-BE49-F238E27FC236}">
                    <a16:creationId xmlns:a16="http://schemas.microsoft.com/office/drawing/2014/main" id="{61C46D7B-34FA-4D13-93D4-509D972E7F90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7" name="Grupa 126">
              <a:extLst>
                <a:ext uri="{FF2B5EF4-FFF2-40B4-BE49-F238E27FC236}">
                  <a16:creationId xmlns:a16="http://schemas.microsoft.com/office/drawing/2014/main" id="{19E0D0D1-BE51-4C95-9C58-9825DED9151C}"/>
                </a:ext>
              </a:extLst>
            </p:cNvPr>
            <p:cNvGrpSpPr/>
            <p:nvPr/>
          </p:nvGrpSpPr>
          <p:grpSpPr>
            <a:xfrm>
              <a:off x="2735446" y="4193241"/>
              <a:ext cx="591109" cy="461586"/>
              <a:chOff x="919490" y="3623782"/>
              <a:chExt cx="1653221" cy="1290971"/>
            </a:xfrm>
            <a:solidFill>
              <a:srgbClr val="A0CC1E"/>
            </a:solidFill>
          </p:grpSpPr>
          <p:sp>
            <p:nvSpPr>
              <p:cNvPr id="209" name="Freeform 11">
                <a:extLst>
                  <a:ext uri="{FF2B5EF4-FFF2-40B4-BE49-F238E27FC236}">
                    <a16:creationId xmlns:a16="http://schemas.microsoft.com/office/drawing/2014/main" id="{18849EE8-625E-4A15-A873-4FC92359F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0" name="Freeform 20">
                <a:extLst>
                  <a:ext uri="{FF2B5EF4-FFF2-40B4-BE49-F238E27FC236}">
                    <a16:creationId xmlns:a16="http://schemas.microsoft.com/office/drawing/2014/main" id="{8228A46A-D458-4F9C-BD01-7D3CC8B58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1" name="Owal 210">
                <a:extLst>
                  <a:ext uri="{FF2B5EF4-FFF2-40B4-BE49-F238E27FC236}">
                    <a16:creationId xmlns:a16="http://schemas.microsoft.com/office/drawing/2014/main" id="{5D85DF9E-EC3C-46C2-93FE-A34E3661BECC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2" name="Owal 211">
                <a:extLst>
                  <a:ext uri="{FF2B5EF4-FFF2-40B4-BE49-F238E27FC236}">
                    <a16:creationId xmlns:a16="http://schemas.microsoft.com/office/drawing/2014/main" id="{483108EF-E372-445E-AF52-D7CFBD5010EA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8" name="Grupa 127">
              <a:extLst>
                <a:ext uri="{FF2B5EF4-FFF2-40B4-BE49-F238E27FC236}">
                  <a16:creationId xmlns:a16="http://schemas.microsoft.com/office/drawing/2014/main" id="{9202605F-1AED-4411-B5DE-69B4C53880A6}"/>
                </a:ext>
              </a:extLst>
            </p:cNvPr>
            <p:cNvGrpSpPr/>
            <p:nvPr/>
          </p:nvGrpSpPr>
          <p:grpSpPr>
            <a:xfrm>
              <a:off x="3243623" y="4386862"/>
              <a:ext cx="534278" cy="470176"/>
              <a:chOff x="2340760" y="4165306"/>
              <a:chExt cx="1494274" cy="1314997"/>
            </a:xfrm>
            <a:solidFill>
              <a:srgbClr val="CC9900"/>
            </a:solidFill>
          </p:grpSpPr>
          <p:sp>
            <p:nvSpPr>
              <p:cNvPr id="205" name="Freeform 16">
                <a:extLst>
                  <a:ext uri="{FF2B5EF4-FFF2-40B4-BE49-F238E27FC236}">
                    <a16:creationId xmlns:a16="http://schemas.microsoft.com/office/drawing/2014/main" id="{3FD947B5-1A1C-46EC-9FE5-5929D900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6" name="Freeform 19">
                <a:extLst>
                  <a:ext uri="{FF2B5EF4-FFF2-40B4-BE49-F238E27FC236}">
                    <a16:creationId xmlns:a16="http://schemas.microsoft.com/office/drawing/2014/main" id="{4C7999B3-D111-4BBE-A5B8-BC8C740FA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7" name="Owal 206">
                <a:extLst>
                  <a:ext uri="{FF2B5EF4-FFF2-40B4-BE49-F238E27FC236}">
                    <a16:creationId xmlns:a16="http://schemas.microsoft.com/office/drawing/2014/main" id="{0ED382E7-7C9B-493F-91BD-10A8943D3B76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8" name="Owal 207">
                <a:extLst>
                  <a:ext uri="{FF2B5EF4-FFF2-40B4-BE49-F238E27FC236}">
                    <a16:creationId xmlns:a16="http://schemas.microsoft.com/office/drawing/2014/main" id="{6763100A-E542-46F9-B577-CE2F59D552D8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29" name="Grupa 128">
              <a:extLst>
                <a:ext uri="{FF2B5EF4-FFF2-40B4-BE49-F238E27FC236}">
                  <a16:creationId xmlns:a16="http://schemas.microsoft.com/office/drawing/2014/main" id="{D9F1B9CA-6AD5-4FB8-A8B1-F5D78750651D}"/>
                </a:ext>
              </a:extLst>
            </p:cNvPr>
            <p:cNvGrpSpPr/>
            <p:nvPr/>
          </p:nvGrpSpPr>
          <p:grpSpPr>
            <a:xfrm>
              <a:off x="3507289" y="4080899"/>
              <a:ext cx="686927" cy="801248"/>
              <a:chOff x="3078194" y="3309587"/>
              <a:chExt cx="1921210" cy="2240948"/>
            </a:xfrm>
            <a:solidFill>
              <a:srgbClr val="AE7030"/>
            </a:solidFill>
          </p:grpSpPr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2466DDFF-077B-4672-91F0-0151B6EF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31" name="Freeform 15">
                <a:extLst>
                  <a:ext uri="{FF2B5EF4-FFF2-40B4-BE49-F238E27FC236}">
                    <a16:creationId xmlns:a16="http://schemas.microsoft.com/office/drawing/2014/main" id="{F944E809-012E-43BB-AB56-65FF14F34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A0F56E35-7E14-4560-971E-C05FBA3A4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33" name="Owal 132">
                <a:extLst>
                  <a:ext uri="{FF2B5EF4-FFF2-40B4-BE49-F238E27FC236}">
                    <a16:creationId xmlns:a16="http://schemas.microsoft.com/office/drawing/2014/main" id="{D40490FA-E2AF-4772-B17F-8B2815B4D68B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4" name="Owal 133">
                <a:extLst>
                  <a:ext uri="{FF2B5EF4-FFF2-40B4-BE49-F238E27FC236}">
                    <a16:creationId xmlns:a16="http://schemas.microsoft.com/office/drawing/2014/main" id="{5103C52D-A983-4EF9-A087-6F2D1CC4005D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5" name="Owal 134">
                <a:extLst>
                  <a:ext uri="{FF2B5EF4-FFF2-40B4-BE49-F238E27FC236}">
                    <a16:creationId xmlns:a16="http://schemas.microsoft.com/office/drawing/2014/main" id="{1419250B-393F-4086-8BD2-CE97BB5F526D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4" name="Owal 203">
                <a:extLst>
                  <a:ext uri="{FF2B5EF4-FFF2-40B4-BE49-F238E27FC236}">
                    <a16:creationId xmlns:a16="http://schemas.microsoft.com/office/drawing/2014/main" id="{A6371E84-E0AF-484F-8076-97A51AEB4BA1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64" name="Prostokąt: zaokrąglone rogi 263">
            <a:extLst>
              <a:ext uri="{FF2B5EF4-FFF2-40B4-BE49-F238E27FC236}">
                <a16:creationId xmlns:a16="http://schemas.microsoft.com/office/drawing/2014/main" id="{A1C977F6-2C19-4DF2-9718-C86EFEFE84C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6" name="Prostokąt 265">
            <a:extLst>
              <a:ext uri="{FF2B5EF4-FFF2-40B4-BE49-F238E27FC236}">
                <a16:creationId xmlns:a16="http://schemas.microsoft.com/office/drawing/2014/main" id="{87262DED-CFB0-4111-A938-2D6AD956F79D}"/>
              </a:ext>
            </a:extLst>
          </p:cNvPr>
          <p:cNvSpPr/>
          <p:nvPr/>
        </p:nvSpPr>
        <p:spPr>
          <a:xfrm rot="16200000">
            <a:off x="1130821" y="2417046"/>
            <a:ext cx="83119" cy="77824"/>
          </a:xfrm>
          <a:prstGeom prst="rect">
            <a:avLst/>
          </a:prstGeom>
          <a:solidFill>
            <a:srgbClr val="647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Prostokąt 266">
            <a:extLst>
              <a:ext uri="{FF2B5EF4-FFF2-40B4-BE49-F238E27FC236}">
                <a16:creationId xmlns:a16="http://schemas.microsoft.com/office/drawing/2014/main" id="{52F10BBC-561B-41FE-BDEC-45FDB8BA2BC3}"/>
              </a:ext>
            </a:extLst>
          </p:cNvPr>
          <p:cNvSpPr/>
          <p:nvPr/>
        </p:nvSpPr>
        <p:spPr>
          <a:xfrm rot="16200000">
            <a:off x="1130821" y="2675260"/>
            <a:ext cx="83119" cy="77824"/>
          </a:xfrm>
          <a:prstGeom prst="rect">
            <a:avLst/>
          </a:prstGeom>
          <a:solidFill>
            <a:srgbClr val="ABC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Prostokąt 267">
            <a:extLst>
              <a:ext uri="{FF2B5EF4-FFF2-40B4-BE49-F238E27FC236}">
                <a16:creationId xmlns:a16="http://schemas.microsoft.com/office/drawing/2014/main" id="{EDF860E4-1505-4E7C-B8C7-A97DA63F1E03}"/>
              </a:ext>
            </a:extLst>
          </p:cNvPr>
          <p:cNvSpPr/>
          <p:nvPr/>
        </p:nvSpPr>
        <p:spPr>
          <a:xfrm rot="16200000">
            <a:off x="1130821" y="1642404"/>
            <a:ext cx="83119" cy="77824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9" name="Prostokąt 268">
            <a:extLst>
              <a:ext uri="{FF2B5EF4-FFF2-40B4-BE49-F238E27FC236}">
                <a16:creationId xmlns:a16="http://schemas.microsoft.com/office/drawing/2014/main" id="{6350DEBC-4CAE-404C-85A6-0A793C2EAA19}"/>
              </a:ext>
            </a:extLst>
          </p:cNvPr>
          <p:cNvSpPr/>
          <p:nvPr/>
        </p:nvSpPr>
        <p:spPr>
          <a:xfrm rot="16200000">
            <a:off x="1130821" y="1900618"/>
            <a:ext cx="83119" cy="77824"/>
          </a:xfrm>
          <a:prstGeom prst="rect">
            <a:avLst/>
          </a:prstGeom>
          <a:solidFill>
            <a:srgbClr val="AE7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Prostokąt 269">
            <a:extLst>
              <a:ext uri="{FF2B5EF4-FFF2-40B4-BE49-F238E27FC236}">
                <a16:creationId xmlns:a16="http://schemas.microsoft.com/office/drawing/2014/main" id="{FCB01401-3846-4A36-AA9E-22DF8D3E086B}"/>
              </a:ext>
            </a:extLst>
          </p:cNvPr>
          <p:cNvSpPr/>
          <p:nvPr/>
        </p:nvSpPr>
        <p:spPr>
          <a:xfrm rot="16200000">
            <a:off x="1130821" y="2158832"/>
            <a:ext cx="83119" cy="77824"/>
          </a:xfrm>
          <a:prstGeom prst="rect">
            <a:avLst/>
          </a:prstGeom>
          <a:solidFill>
            <a:srgbClr val="E3A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1" name="Prostokąt 270">
            <a:extLst>
              <a:ext uri="{FF2B5EF4-FFF2-40B4-BE49-F238E27FC236}">
                <a16:creationId xmlns:a16="http://schemas.microsoft.com/office/drawing/2014/main" id="{B4655ECB-E7DF-4772-8D3B-371FDE7E7EF5}"/>
              </a:ext>
            </a:extLst>
          </p:cNvPr>
          <p:cNvSpPr/>
          <p:nvPr/>
        </p:nvSpPr>
        <p:spPr>
          <a:xfrm rot="16200000">
            <a:off x="1130821" y="2933474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445AEDF1-1B6D-42D7-BC1B-6A01458070BC}"/>
              </a:ext>
            </a:extLst>
          </p:cNvPr>
          <p:cNvSpPr txBox="1"/>
          <p:nvPr/>
        </p:nvSpPr>
        <p:spPr>
          <a:xfrm>
            <a:off x="3172010" y="3616521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43" name="pole tekstowe 142">
            <a:extLst>
              <a:ext uri="{FF2B5EF4-FFF2-40B4-BE49-F238E27FC236}">
                <a16:creationId xmlns:a16="http://schemas.microsoft.com/office/drawing/2014/main" id="{8001B014-7993-4F13-BA75-6CBA01D3751B}"/>
              </a:ext>
            </a:extLst>
          </p:cNvPr>
          <p:cNvSpPr txBox="1"/>
          <p:nvPr/>
        </p:nvSpPr>
        <p:spPr>
          <a:xfrm>
            <a:off x="3723264" y="4368566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144" name="pole tekstowe 143">
            <a:extLst>
              <a:ext uri="{FF2B5EF4-FFF2-40B4-BE49-F238E27FC236}">
                <a16:creationId xmlns:a16="http://schemas.microsoft.com/office/drawing/2014/main" id="{A6D08227-12C1-4F1F-8C40-5583E987A90F}"/>
              </a:ext>
            </a:extLst>
          </p:cNvPr>
          <p:cNvSpPr txBox="1"/>
          <p:nvPr/>
        </p:nvSpPr>
        <p:spPr>
          <a:xfrm>
            <a:off x="2734124" y="3865183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026C8723-D107-4882-B3C1-8797947E31F2}"/>
              </a:ext>
            </a:extLst>
          </p:cNvPr>
          <p:cNvSpPr txBox="1"/>
          <p:nvPr/>
        </p:nvSpPr>
        <p:spPr>
          <a:xfrm>
            <a:off x="2858277" y="4302964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10%</a:t>
            </a:r>
          </a:p>
        </p:txBody>
      </p:sp>
      <p:sp>
        <p:nvSpPr>
          <p:cNvPr id="146" name="pole tekstowe 145">
            <a:extLst>
              <a:ext uri="{FF2B5EF4-FFF2-40B4-BE49-F238E27FC236}">
                <a16:creationId xmlns:a16="http://schemas.microsoft.com/office/drawing/2014/main" id="{7205EFCE-D159-48A0-87BF-C224468E8E1B}"/>
              </a:ext>
            </a:extLst>
          </p:cNvPr>
          <p:cNvSpPr txBox="1"/>
          <p:nvPr/>
        </p:nvSpPr>
        <p:spPr>
          <a:xfrm>
            <a:off x="3419488" y="4009229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20%</a:t>
            </a:r>
          </a:p>
        </p:txBody>
      </p:sp>
      <p:sp>
        <p:nvSpPr>
          <p:cNvPr id="147" name="pole tekstowe 146">
            <a:extLst>
              <a:ext uri="{FF2B5EF4-FFF2-40B4-BE49-F238E27FC236}">
                <a16:creationId xmlns:a16="http://schemas.microsoft.com/office/drawing/2014/main" id="{80F66F7D-39DF-4991-A03E-7E026EA4F9BE}"/>
              </a:ext>
            </a:extLst>
          </p:cNvPr>
          <p:cNvSpPr txBox="1"/>
          <p:nvPr/>
        </p:nvSpPr>
        <p:spPr>
          <a:xfrm>
            <a:off x="3266926" y="4529064"/>
            <a:ext cx="436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</a:rPr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3357386914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5202</Words>
  <Application>Microsoft Office PowerPoint</Application>
  <PresentationFormat>Pokaz na ekranie (4:3)</PresentationFormat>
  <Paragraphs>566</Paragraphs>
  <Slides>34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Century Gothic</vt:lpstr>
      <vt:lpstr>Courier New</vt:lpstr>
      <vt:lpstr>Verdana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Środowiska_Jednotemtyczne badanie świadomości_ Parki Narodowe _Raport 2021</dc:title>
  <dc:subject>Świadomość ekologiczna Polaków</dc:subject>
  <dc:creator>katarzyna.kepka@pbs.pl</dc:creator>
  <cp:lastModifiedBy>Katarzyna Kępka</cp:lastModifiedBy>
  <cp:revision>2</cp:revision>
  <dcterms:created xsi:type="dcterms:W3CDTF">2015-05-13T09:46:36Z</dcterms:created>
  <dcterms:modified xsi:type="dcterms:W3CDTF">2021-11-26T09:56:18Z</dcterms:modified>
  <cp:category>ekologia, klimat, parki narodowe</cp:category>
</cp:coreProperties>
</file>