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30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A7D6E-4478-474C-A261-EF47FBA00BF8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AFA7B-ED41-4B12-8A59-CB143841F0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5917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82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731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492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964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880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513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212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887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01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367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037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03.04.2025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424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" y="1"/>
            <a:ext cx="10690177" cy="2288575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" y="12989239"/>
            <a:ext cx="10690177" cy="2130112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14" y="334163"/>
            <a:ext cx="6517309" cy="1086217"/>
          </a:xfrm>
          <a:prstGeom prst="rect">
            <a:avLst/>
          </a:prstGeom>
        </p:spPr>
      </p:pic>
      <p:pic>
        <p:nvPicPr>
          <p:cNvPr id="9" name="Obraz 8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CE9445CB-E0CC-C0AA-A0C3-8E5A6120C16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725" y="13798948"/>
            <a:ext cx="941914" cy="941914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92C3CD1-40D2-7785-CEA7-1BA34173BF1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35615" y="14220646"/>
            <a:ext cx="7439396" cy="295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/>
            <a:r>
              <a:rPr lang="pl-PL" sz="198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MONITORUJEMY </a:t>
            </a:r>
            <a:r>
              <a:rPr lang="pl-PL" sz="198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98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ANALIZUJEMY </a:t>
            </a:r>
            <a:r>
              <a:rPr lang="pl-PL" sz="198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98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REAGUJEMY </a:t>
            </a:r>
            <a:r>
              <a:rPr lang="pl-PL" sz="198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98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EDUKUJEMY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819" y="2609684"/>
            <a:ext cx="106901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5400" b="1" dirty="0">
                <a:solidFill>
                  <a:srgbClr val="004994"/>
                </a:solidFill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816" y="3615396"/>
            <a:ext cx="106901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200" b="1" dirty="0">
                <a:solidFill>
                  <a:srgbClr val="004994"/>
                </a:solidFill>
                <a:ea typeface="Noto Serif" panose="02020600060500020200" pitchFamily="18" charset="0"/>
                <a:cs typeface="Noto Serif" panose="02020600060500020200" pitchFamily="18" charset="0"/>
              </a:rPr>
              <a:t>na</a:t>
            </a:r>
            <a:endParaRPr lang="pl-PL" sz="3200" dirty="0">
              <a:solidFill>
                <a:srgbClr val="004994"/>
              </a:solidFill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10224" y="4413225"/>
            <a:ext cx="10690177" cy="1136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394" b="1" dirty="0">
                <a:solidFill>
                  <a:srgbClr val="004994"/>
                </a:solidFill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3394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3394" dirty="0">
              <a:solidFill>
                <a:srgbClr val="004994"/>
              </a:solidFill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1237790" y="5665603"/>
            <a:ext cx="8002592" cy="4801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599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1337092" y="5650115"/>
            <a:ext cx="78211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434341" y="8342725"/>
            <a:ext cx="7394026" cy="69401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380476" y="9386813"/>
            <a:ext cx="7394026" cy="0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293614" y="6476748"/>
            <a:ext cx="95198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2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32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w m.st. Warszawie</a:t>
            </a:r>
          </a:p>
          <a:p>
            <a:pPr algn="ctr"/>
            <a:r>
              <a:rPr lang="pl-PL" sz="32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ul. Cyrulików 35</a:t>
            </a:r>
            <a:endParaRPr lang="pl-PL" sz="3200" dirty="0">
              <a:solidFill>
                <a:srgbClr val="004994"/>
              </a:solidFill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487718" y="8517681"/>
            <a:ext cx="95198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2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8 kwietnia 2025 r. | 10:00 - 14:00</a:t>
            </a:r>
            <a:endParaRPr lang="pl-PL" sz="3200" dirty="0">
              <a:solidFill>
                <a:srgbClr val="004994"/>
              </a:solidFill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48D9E6-2360-AA62-9C94-AD5AFFB36B53}"/>
              </a:ext>
            </a:extLst>
          </p:cNvPr>
          <p:cNvSpPr txBox="1"/>
          <p:nvPr/>
        </p:nvSpPr>
        <p:spPr>
          <a:xfrm>
            <a:off x="487718" y="9569148"/>
            <a:ext cx="9519869" cy="3881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5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Odwiedzający uzyskają wiedzę na temat: </a:t>
            </a:r>
          </a:p>
          <a:p>
            <a:endParaRPr lang="pl-PL" sz="2500" b="1" dirty="0">
              <a:solidFill>
                <a:srgbClr val="004994"/>
              </a:solidFill>
              <a:ea typeface="Noto Serif" panose="02020502060505020204" pitchFamily="18" charset="0"/>
              <a:cs typeface="Noto Serif" panose="0202050206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5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Zadań Państwowej Inspekcji Sanitarnej.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5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Promocji zdrowia i edukacji zdrowotnej realizowanej przez PPIS w m.st. Warszawie.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5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Prowadzenia nadzoru nad chorobami zakaźnymi oraz szczepieniami ochronnymi.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5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Bezpieczeństwa zdrowotnego człowieka w środowisku.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500" b="1" dirty="0">
                <a:solidFill>
                  <a:srgbClr val="004994"/>
                </a:solidFill>
                <a:ea typeface="Noto Serif" panose="02020502060505020204" pitchFamily="18" charset="0"/>
                <a:cs typeface="Noto Serif" panose="02020502060505020204" pitchFamily="18" charset="0"/>
              </a:rPr>
              <a:t>Prowadzenia nadzoru nad chemikaliami.</a:t>
            </a:r>
          </a:p>
          <a:p>
            <a:pPr algn="ctr"/>
            <a:endParaRPr lang="pl-PL" sz="212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88</Words>
  <Application>Microsoft Office PowerPoint</Application>
  <PresentationFormat>Niestandardowy</PresentationFormat>
  <Paragraphs>17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Noto Serif</vt:lpstr>
      <vt:lpstr>Noto Serif Black</vt:lpstr>
      <vt:lpstr>Wingdings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Warszawa - Mariola Garbacz-Remfeld</cp:lastModifiedBy>
  <cp:revision>9</cp:revision>
  <dcterms:created xsi:type="dcterms:W3CDTF">2025-01-27T09:22:14Z</dcterms:created>
  <dcterms:modified xsi:type="dcterms:W3CDTF">2025-04-03T08:50:58Z</dcterms:modified>
</cp:coreProperties>
</file>