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62" r:id="rId5"/>
    <p:sldId id="265" r:id="rId6"/>
    <p:sldId id="316" r:id="rId7"/>
    <p:sldId id="324" r:id="rId8"/>
    <p:sldId id="323" r:id="rId9"/>
    <p:sldId id="319" r:id="rId10"/>
    <p:sldId id="318" r:id="rId11"/>
    <p:sldId id="322" r:id="rId12"/>
    <p:sldId id="279" r:id="rId13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67"/>
    <a:srgbClr val="B9B9B9"/>
    <a:srgbClr val="FE0000"/>
    <a:srgbClr val="DF983E"/>
    <a:srgbClr val="DEE3E5"/>
    <a:srgbClr val="1D9BF0"/>
    <a:srgbClr val="0077B7"/>
    <a:srgbClr val="0F90F3"/>
    <a:srgbClr val="C42F63"/>
    <a:srgbClr val="7124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30F55A3-57A7-40F0-8B63-8C5EAE595C8E}" v="21" dt="2024-07-21T12:45:07.646"/>
    <p1510:client id="{4706B872-E889-4E0E-8CB6-6591437123F5}" v="193" dt="2024-07-19T21:03:04.820"/>
    <p1510:client id="{8D45F37A-CBAF-440F-84C3-EEC2958C6599}" v="3" dt="2024-07-19T21:12:08.170"/>
    <p1510:client id="{DEE5BAD8-9554-4374-9263-12580455F5AA}" v="1" dt="2024-07-19T21:05:45.635"/>
    <p1510:client id="{DFCEC8E7-9F1B-4998-8FBE-D50821543F79}" v="5" dt="2024-07-20T20:16:37.680"/>
    <p1510:client id="{FBB5FD68-9224-4B0A-BBDF-C1B3EEC5E73C}" v="44" dt="2024-07-19T22:28:03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11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8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wara Wioletta" userId="bcd45f81-f273-4e04-997d-3b8cf7a5870e" providerId="ADAL" clId="{DEE5BAD8-9554-4374-9263-12580455F5AA}"/>
    <pc:docChg chg="custSel modSld">
      <pc:chgData name="Zwara Wioletta" userId="bcd45f81-f273-4e04-997d-3b8cf7a5870e" providerId="ADAL" clId="{DEE5BAD8-9554-4374-9263-12580455F5AA}" dt="2024-07-19T21:07:52.805" v="54" actId="1076"/>
      <pc:docMkLst>
        <pc:docMk/>
      </pc:docMkLst>
      <pc:sldChg chg="modSp mod">
        <pc:chgData name="Zwara Wioletta" userId="bcd45f81-f273-4e04-997d-3b8cf7a5870e" providerId="ADAL" clId="{DEE5BAD8-9554-4374-9263-12580455F5AA}" dt="2024-07-19T21:07:52.805" v="54" actId="1076"/>
        <pc:sldMkLst>
          <pc:docMk/>
          <pc:sldMk cId="795059482" sldId="316"/>
        </pc:sldMkLst>
        <pc:spChg chg="mod">
          <ac:chgData name="Zwara Wioletta" userId="bcd45f81-f273-4e04-997d-3b8cf7a5870e" providerId="ADAL" clId="{DEE5BAD8-9554-4374-9263-12580455F5AA}" dt="2024-07-19T21:05:02.267" v="24" actId="1036"/>
          <ac:spMkLst>
            <pc:docMk/>
            <pc:sldMk cId="795059482" sldId="316"/>
            <ac:spMk id="2" creationId="{82E2E84C-050A-9B41-11ED-9730DD3730CE}"/>
          </ac:spMkLst>
        </pc:spChg>
        <pc:spChg chg="mod">
          <ac:chgData name="Zwara Wioletta" userId="bcd45f81-f273-4e04-997d-3b8cf7a5870e" providerId="ADAL" clId="{DEE5BAD8-9554-4374-9263-12580455F5AA}" dt="2024-07-19T21:07:49.894" v="53" actId="14100"/>
          <ac:spMkLst>
            <pc:docMk/>
            <pc:sldMk cId="795059482" sldId="316"/>
            <ac:spMk id="3" creationId="{329FD2A7-7200-A269-D6FF-E8C386CD8E62}"/>
          </ac:spMkLst>
        </pc:spChg>
        <pc:graphicFrameChg chg="mod modGraphic">
          <ac:chgData name="Zwara Wioletta" userId="bcd45f81-f273-4e04-997d-3b8cf7a5870e" providerId="ADAL" clId="{DEE5BAD8-9554-4374-9263-12580455F5AA}" dt="2024-07-19T21:07:52.805" v="54" actId="1076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modSp mod">
        <pc:chgData name="Zwara Wioletta" userId="bcd45f81-f273-4e04-997d-3b8cf7a5870e" providerId="ADAL" clId="{DEE5BAD8-9554-4374-9263-12580455F5AA}" dt="2024-07-19T21:05:45.635" v="33"/>
        <pc:sldMkLst>
          <pc:docMk/>
          <pc:sldMk cId="2015909270" sldId="318"/>
        </pc:sldMkLst>
        <pc:graphicFrameChg chg="mod modGraphic">
          <ac:chgData name="Zwara Wioletta" userId="bcd45f81-f273-4e04-997d-3b8cf7a5870e" providerId="ADAL" clId="{DEE5BAD8-9554-4374-9263-12580455F5AA}" dt="2024-07-19T21:05:45.635" v="33"/>
          <ac:graphicFrameMkLst>
            <pc:docMk/>
            <pc:sldMk cId="2015909270" sldId="318"/>
            <ac:graphicFrameMk id="4" creationId="{E2A5F8CA-68BA-0FEA-7E75-E85ADCE716E2}"/>
          </ac:graphicFrameMkLst>
        </pc:graphicFrameChg>
        <pc:graphicFrameChg chg="modGraphic">
          <ac:chgData name="Zwara Wioletta" userId="bcd45f81-f273-4e04-997d-3b8cf7a5870e" providerId="ADAL" clId="{DEE5BAD8-9554-4374-9263-12580455F5AA}" dt="2024-07-19T21:05:25.097" v="28" actId="255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modSp mod">
        <pc:chgData name="Zwara Wioletta" userId="bcd45f81-f273-4e04-997d-3b8cf7a5870e" providerId="ADAL" clId="{DEE5BAD8-9554-4374-9263-12580455F5AA}" dt="2024-07-19T21:06:08.922" v="38" actId="6549"/>
        <pc:sldMkLst>
          <pc:docMk/>
          <pc:sldMk cId="1477059798" sldId="322"/>
        </pc:sldMkLst>
        <pc:spChg chg="mod">
          <ac:chgData name="Zwara Wioletta" userId="bcd45f81-f273-4e04-997d-3b8cf7a5870e" providerId="ADAL" clId="{DEE5BAD8-9554-4374-9263-12580455F5AA}" dt="2024-07-19T21:06:08.922" v="38" actId="6549"/>
          <ac:spMkLst>
            <pc:docMk/>
            <pc:sldMk cId="1477059798" sldId="322"/>
            <ac:spMk id="2" creationId="{82E2E84C-050A-9B41-11ED-9730DD3730CE}"/>
          </ac:spMkLst>
        </pc:spChg>
        <pc:spChg chg="mod">
          <ac:chgData name="Zwara Wioletta" userId="bcd45f81-f273-4e04-997d-3b8cf7a5870e" providerId="ADAL" clId="{DEE5BAD8-9554-4374-9263-12580455F5AA}" dt="2024-07-19T21:06:05.177" v="37" actId="6549"/>
          <ac:spMkLst>
            <pc:docMk/>
            <pc:sldMk cId="1477059798" sldId="322"/>
            <ac:spMk id="5" creationId="{4B68E375-0650-161A-CFD8-1636B35674DE}"/>
          </ac:spMkLst>
        </pc:spChg>
      </pc:sldChg>
      <pc:sldChg chg="addSp delSp modSp mod">
        <pc:chgData name="Zwara Wioletta" userId="bcd45f81-f273-4e04-997d-3b8cf7a5870e" providerId="ADAL" clId="{DEE5BAD8-9554-4374-9263-12580455F5AA}" dt="2024-07-19T21:06:33.756" v="47" actId="20577"/>
        <pc:sldMkLst>
          <pc:docMk/>
          <pc:sldMk cId="861547215" sldId="324"/>
        </pc:sldMkLst>
        <pc:spChg chg="mod">
          <ac:chgData name="Zwara Wioletta" userId="bcd45f81-f273-4e04-997d-3b8cf7a5870e" providerId="ADAL" clId="{DEE5BAD8-9554-4374-9263-12580455F5AA}" dt="2024-07-19T21:04:37.020" v="12" actId="1076"/>
          <ac:spMkLst>
            <pc:docMk/>
            <pc:sldMk cId="861547215" sldId="324"/>
            <ac:spMk id="2" creationId="{82E2E84C-050A-9B41-11ED-9730DD3730CE}"/>
          </ac:spMkLst>
        </pc:spChg>
        <pc:spChg chg="del">
          <ac:chgData name="Zwara Wioletta" userId="bcd45f81-f273-4e04-997d-3b8cf7a5870e" providerId="ADAL" clId="{DEE5BAD8-9554-4374-9263-12580455F5AA}" dt="2024-07-19T21:04:15.026" v="6" actId="478"/>
          <ac:spMkLst>
            <pc:docMk/>
            <pc:sldMk cId="861547215" sldId="324"/>
            <ac:spMk id="3" creationId="{329FD2A7-7200-A269-D6FF-E8C386CD8E62}"/>
          </ac:spMkLst>
        </pc:spChg>
        <pc:spChg chg="add del mod">
          <ac:chgData name="Zwara Wioletta" userId="bcd45f81-f273-4e04-997d-3b8cf7a5870e" providerId="ADAL" clId="{DEE5BAD8-9554-4374-9263-12580455F5AA}" dt="2024-07-19T21:04:18.743" v="7" actId="478"/>
          <ac:spMkLst>
            <pc:docMk/>
            <pc:sldMk cId="861547215" sldId="324"/>
            <ac:spMk id="6" creationId="{12F0EB81-1893-1C87-6221-2BFB462B1D5D}"/>
          </ac:spMkLst>
        </pc:spChg>
        <pc:graphicFrameChg chg="mod modGraphic">
          <ac:chgData name="Zwara Wioletta" userId="bcd45f81-f273-4e04-997d-3b8cf7a5870e" providerId="ADAL" clId="{DEE5BAD8-9554-4374-9263-12580455F5AA}" dt="2024-07-19T21:06:33.756" v="47" actId="20577"/>
          <ac:graphicFrameMkLst>
            <pc:docMk/>
            <pc:sldMk cId="861547215" sldId="324"/>
            <ac:graphicFrameMk id="4" creationId="{F155D735-A21D-1415-B04B-FD29BA0167FD}"/>
          </ac:graphicFrameMkLst>
        </pc:graphicFrameChg>
      </pc:sldChg>
    </pc:docChg>
  </pc:docChgLst>
  <pc:docChgLst>
    <pc:chgData name="Zwara Wioletta" userId="S::wioletta.zwara@cyfra.gov.pl::bcd45f81-f273-4e04-997d-3b8cf7a5870e" providerId="AD" clId="Web-{FBB5FD68-9224-4B0A-BBDF-C1B3EEC5E73C}"/>
    <pc:docChg chg="modSld">
      <pc:chgData name="Zwara Wioletta" userId="S::wioletta.zwara@cyfra.gov.pl::bcd45f81-f273-4e04-997d-3b8cf7a5870e" providerId="AD" clId="Web-{FBB5FD68-9224-4B0A-BBDF-C1B3EEC5E73C}" dt="2024-07-19T22:28:03.982" v="43"/>
      <pc:docMkLst>
        <pc:docMk/>
      </pc:docMkLst>
      <pc:sldChg chg="modSp">
        <pc:chgData name="Zwara Wioletta" userId="S::wioletta.zwara@cyfra.gov.pl::bcd45f81-f273-4e04-997d-3b8cf7a5870e" providerId="AD" clId="Web-{FBB5FD68-9224-4B0A-BBDF-C1B3EEC5E73C}" dt="2024-07-19T22:28:03.982" v="43"/>
        <pc:sldMkLst>
          <pc:docMk/>
          <pc:sldMk cId="615554570" sldId="265"/>
        </pc:sldMkLst>
        <pc:graphicFrameChg chg="mod modGraphic">
          <ac:chgData name="Zwara Wioletta" userId="S::wioletta.zwara@cyfra.gov.pl::bcd45f81-f273-4e04-997d-3b8cf7a5870e" providerId="AD" clId="Web-{FBB5FD68-9224-4B0A-BBDF-C1B3EEC5E73C}" dt="2024-07-19T22:28:03.982" v="43"/>
          <ac:graphicFrameMkLst>
            <pc:docMk/>
            <pc:sldMk cId="615554570" sldId="265"/>
            <ac:graphicFrameMk id="2" creationId="{4BB1CB57-27D5-FD37-2C01-74278F20C825}"/>
          </ac:graphicFrameMkLst>
        </pc:graphicFrameChg>
      </pc:sldChg>
    </pc:docChg>
  </pc:docChgLst>
  <pc:docChgLst>
    <pc:chgData name="Zwara Wioletta" userId="S::wioletta.zwara@cyfra.gov.pl::bcd45f81-f273-4e04-997d-3b8cf7a5870e" providerId="AD" clId="Web-{4706B872-E889-4E0E-8CB6-6591437123F5}"/>
    <pc:docChg chg="addSld modSld">
      <pc:chgData name="Zwara Wioletta" userId="S::wioletta.zwara@cyfra.gov.pl::bcd45f81-f273-4e04-997d-3b8cf7a5870e" providerId="AD" clId="Web-{4706B872-E889-4E0E-8CB6-6591437123F5}" dt="2024-07-19T21:03:04.820" v="183"/>
      <pc:docMkLst>
        <pc:docMk/>
      </pc:docMkLst>
      <pc:sldChg chg="modSp">
        <pc:chgData name="Zwara Wioletta" userId="S::wioletta.zwara@cyfra.gov.pl::bcd45f81-f273-4e04-997d-3b8cf7a5870e" providerId="AD" clId="Web-{4706B872-E889-4E0E-8CB6-6591437123F5}" dt="2024-07-19T21:01:23.520" v="82"/>
        <pc:sldMkLst>
          <pc:docMk/>
          <pc:sldMk cId="615554570" sldId="265"/>
        </pc:sldMkLst>
        <pc:spChg chg="mod">
          <ac:chgData name="Zwara Wioletta" userId="S::wioletta.zwara@cyfra.gov.pl::bcd45f81-f273-4e04-997d-3b8cf7a5870e" providerId="AD" clId="Web-{4706B872-E889-4E0E-8CB6-6591437123F5}" dt="2024-07-19T21:00:22.502" v="2" actId="20577"/>
          <ac:spMkLst>
            <pc:docMk/>
            <pc:sldMk cId="615554570" sldId="265"/>
            <ac:spMk id="8" creationId="{7FC4D8CC-2F76-3A8B-5486-41D4ABB548E4}"/>
          </ac:spMkLst>
        </pc:spChg>
        <pc:graphicFrameChg chg="mod modGraphic">
          <ac:chgData name="Zwara Wioletta" userId="S::wioletta.zwara@cyfra.gov.pl::bcd45f81-f273-4e04-997d-3b8cf7a5870e" providerId="AD" clId="Web-{4706B872-E889-4E0E-8CB6-6591437123F5}" dt="2024-07-19T21:01:18.723" v="72"/>
          <ac:graphicFrameMkLst>
            <pc:docMk/>
            <pc:sldMk cId="615554570" sldId="265"/>
            <ac:graphicFrameMk id="2" creationId="{4BB1CB57-27D5-FD37-2C01-74278F20C825}"/>
          </ac:graphicFrameMkLst>
        </pc:graphicFrameChg>
        <pc:graphicFrameChg chg="mod modGraphic">
          <ac:chgData name="Zwara Wioletta" userId="S::wioletta.zwara@cyfra.gov.pl::bcd45f81-f273-4e04-997d-3b8cf7a5870e" providerId="AD" clId="Web-{4706B872-E889-4E0E-8CB6-6591437123F5}" dt="2024-07-19T21:01:23.520" v="82"/>
          <ac:graphicFrameMkLst>
            <pc:docMk/>
            <pc:sldMk cId="615554570" sldId="265"/>
            <ac:graphicFrameMk id="10" creationId="{F1025DBB-7638-7220-3CC5-B3DB23651818}"/>
          </ac:graphicFrameMkLst>
        </pc:graphicFrameChg>
      </pc:sldChg>
      <pc:sldChg chg="modSp">
        <pc:chgData name="Zwara Wioletta" userId="S::wioletta.zwara@cyfra.gov.pl::bcd45f81-f273-4e04-997d-3b8cf7a5870e" providerId="AD" clId="Web-{4706B872-E889-4E0E-8CB6-6591437123F5}" dt="2024-07-19T21:03:04.820" v="183"/>
        <pc:sldMkLst>
          <pc:docMk/>
          <pc:sldMk cId="795059482" sldId="316"/>
        </pc:sldMkLst>
        <pc:spChg chg="mod">
          <ac:chgData name="Zwara Wioletta" userId="S::wioletta.zwara@cyfra.gov.pl::bcd45f81-f273-4e04-997d-3b8cf7a5870e" providerId="AD" clId="Web-{4706B872-E889-4E0E-8CB6-6591437123F5}" dt="2024-07-19T21:02:24.912" v="122" actId="20577"/>
          <ac:spMkLst>
            <pc:docMk/>
            <pc:sldMk cId="795059482" sldId="316"/>
            <ac:spMk id="3" creationId="{329FD2A7-7200-A269-D6FF-E8C386CD8E62}"/>
          </ac:spMkLst>
        </pc:spChg>
        <pc:graphicFrameChg chg="mod modGraphic">
          <ac:chgData name="Zwara Wioletta" userId="S::wioletta.zwara@cyfra.gov.pl::bcd45f81-f273-4e04-997d-3b8cf7a5870e" providerId="AD" clId="Web-{4706B872-E889-4E0E-8CB6-6591437123F5}" dt="2024-07-19T21:03:04.820" v="183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add replId">
        <pc:chgData name="Zwara Wioletta" userId="S::wioletta.zwara@cyfra.gov.pl::bcd45f81-f273-4e04-997d-3b8cf7a5870e" providerId="AD" clId="Web-{4706B872-E889-4E0E-8CB6-6591437123F5}" dt="2024-07-19T21:01:50.036" v="119"/>
        <pc:sldMkLst>
          <pc:docMk/>
          <pc:sldMk cId="861547215" sldId="324"/>
        </pc:sldMkLst>
      </pc:sldChg>
    </pc:docChg>
  </pc:docChgLst>
  <pc:docChgLst>
    <pc:chgData name="Zwara Wioletta" userId="S::wioletta.zwara@cyfra.gov.pl::bcd45f81-f273-4e04-997d-3b8cf7a5870e" providerId="AD" clId="Web-{430F55A3-57A7-40F0-8B63-8C5EAE595C8E}"/>
    <pc:docChg chg="modSld">
      <pc:chgData name="Zwara Wioletta" userId="S::wioletta.zwara@cyfra.gov.pl::bcd45f81-f273-4e04-997d-3b8cf7a5870e" providerId="AD" clId="Web-{430F55A3-57A7-40F0-8B63-8C5EAE595C8E}" dt="2024-07-21T12:45:07.646" v="18"/>
      <pc:docMkLst>
        <pc:docMk/>
      </pc:docMkLst>
      <pc:sldChg chg="modSp">
        <pc:chgData name="Zwara Wioletta" userId="S::wioletta.zwara@cyfra.gov.pl::bcd45f81-f273-4e04-997d-3b8cf7a5870e" providerId="AD" clId="Web-{430F55A3-57A7-40F0-8B63-8C5EAE595C8E}" dt="2024-07-21T12:44:20.691" v="0" actId="20577"/>
        <pc:sldMkLst>
          <pc:docMk/>
          <pc:sldMk cId="898912496" sldId="262"/>
        </pc:sldMkLst>
        <pc:spChg chg="mod">
          <ac:chgData name="Zwara Wioletta" userId="S::wioletta.zwara@cyfra.gov.pl::bcd45f81-f273-4e04-997d-3b8cf7a5870e" providerId="AD" clId="Web-{430F55A3-57A7-40F0-8B63-8C5EAE595C8E}" dt="2024-07-21T12:44:20.691" v="0" actId="20577"/>
          <ac:spMkLst>
            <pc:docMk/>
            <pc:sldMk cId="898912496" sldId="262"/>
            <ac:spMk id="2" creationId="{8F092EFA-5288-6FA8-5093-D9E1CA66DE65}"/>
          </ac:spMkLst>
        </pc:spChg>
      </pc:sldChg>
      <pc:sldChg chg="modSp">
        <pc:chgData name="Zwara Wioletta" userId="S::wioletta.zwara@cyfra.gov.pl::bcd45f81-f273-4e04-997d-3b8cf7a5870e" providerId="AD" clId="Web-{430F55A3-57A7-40F0-8B63-8C5EAE595C8E}" dt="2024-07-21T12:44:37.832" v="4"/>
        <pc:sldMkLst>
          <pc:docMk/>
          <pc:sldMk cId="795059482" sldId="316"/>
        </pc:sldMkLst>
        <pc:graphicFrameChg chg="mod modGraphic">
          <ac:chgData name="Zwara Wioletta" userId="S::wioletta.zwara@cyfra.gov.pl::bcd45f81-f273-4e04-997d-3b8cf7a5870e" providerId="AD" clId="Web-{430F55A3-57A7-40F0-8B63-8C5EAE595C8E}" dt="2024-07-21T12:44:37.832" v="4"/>
          <ac:graphicFrameMkLst>
            <pc:docMk/>
            <pc:sldMk cId="795059482" sldId="316"/>
            <ac:graphicFrameMk id="4" creationId="{F155D735-A21D-1415-B04B-FD29BA0167FD}"/>
          </ac:graphicFrameMkLst>
        </pc:graphicFrameChg>
      </pc:sldChg>
      <pc:sldChg chg="modSp">
        <pc:chgData name="Zwara Wioletta" userId="S::wioletta.zwara@cyfra.gov.pl::bcd45f81-f273-4e04-997d-3b8cf7a5870e" providerId="AD" clId="Web-{430F55A3-57A7-40F0-8B63-8C5EAE595C8E}" dt="2024-07-21T12:45:07.646" v="18"/>
        <pc:sldMkLst>
          <pc:docMk/>
          <pc:sldMk cId="2015909270" sldId="318"/>
        </pc:sldMkLst>
        <pc:graphicFrameChg chg="mod modGraphic">
          <ac:chgData name="Zwara Wioletta" userId="S::wioletta.zwara@cyfra.gov.pl::bcd45f81-f273-4e04-997d-3b8cf7a5870e" providerId="AD" clId="Web-{430F55A3-57A7-40F0-8B63-8C5EAE595C8E}" dt="2024-07-21T12:45:03.302" v="16"/>
          <ac:graphicFrameMkLst>
            <pc:docMk/>
            <pc:sldMk cId="2015909270" sldId="318"/>
            <ac:graphicFrameMk id="4" creationId="{E2A5F8CA-68BA-0FEA-7E75-E85ADCE716E2}"/>
          </ac:graphicFrameMkLst>
        </pc:graphicFrameChg>
        <pc:graphicFrameChg chg="mod modGraphic">
          <ac:chgData name="Zwara Wioletta" userId="S::wioletta.zwara@cyfra.gov.pl::bcd45f81-f273-4e04-997d-3b8cf7a5870e" providerId="AD" clId="Web-{430F55A3-57A7-40F0-8B63-8C5EAE595C8E}" dt="2024-07-21T12:45:07.646" v="18"/>
          <ac:graphicFrameMkLst>
            <pc:docMk/>
            <pc:sldMk cId="2015909270" sldId="318"/>
            <ac:graphicFrameMk id="8" creationId="{E77684FE-BBFF-A8CA-40CC-83A4E0039477}"/>
          </ac:graphicFrameMkLst>
        </pc:graphicFrameChg>
      </pc:sldChg>
      <pc:sldChg chg="modSp">
        <pc:chgData name="Zwara Wioletta" userId="S::wioletta.zwara@cyfra.gov.pl::bcd45f81-f273-4e04-997d-3b8cf7a5870e" providerId="AD" clId="Web-{430F55A3-57A7-40F0-8B63-8C5EAE595C8E}" dt="2024-07-21T12:44:42.192" v="10"/>
        <pc:sldMkLst>
          <pc:docMk/>
          <pc:sldMk cId="861547215" sldId="324"/>
        </pc:sldMkLst>
        <pc:graphicFrameChg chg="mod modGraphic">
          <ac:chgData name="Zwara Wioletta" userId="S::wioletta.zwara@cyfra.gov.pl::bcd45f81-f273-4e04-997d-3b8cf7a5870e" providerId="AD" clId="Web-{430F55A3-57A7-40F0-8B63-8C5EAE595C8E}" dt="2024-07-21T12:44:42.192" v="10"/>
          <ac:graphicFrameMkLst>
            <pc:docMk/>
            <pc:sldMk cId="861547215" sldId="324"/>
            <ac:graphicFrameMk id="4" creationId="{F155D735-A21D-1415-B04B-FD29BA0167FD}"/>
          </ac:graphicFrameMkLst>
        </pc:graphicFrameChg>
      </pc:sldChg>
    </pc:docChg>
  </pc:docChgLst>
  <pc:docChgLst>
    <pc:chgData name="Zwara Wioletta" userId="S::wioletta.zwara@cyfra.gov.pl::bcd45f81-f273-4e04-997d-3b8cf7a5870e" providerId="AD" clId="Web-{8D45F37A-CBAF-440F-84C3-EEC2958C6599}"/>
    <pc:docChg chg="modSld">
      <pc:chgData name="Zwara Wioletta" userId="S::wioletta.zwara@cyfra.gov.pl::bcd45f81-f273-4e04-997d-3b8cf7a5870e" providerId="AD" clId="Web-{8D45F37A-CBAF-440F-84C3-EEC2958C6599}" dt="2024-07-19T21:12:08.170" v="2" actId="20577"/>
      <pc:docMkLst>
        <pc:docMk/>
      </pc:docMkLst>
      <pc:sldChg chg="modSp">
        <pc:chgData name="Zwara Wioletta" userId="S::wioletta.zwara@cyfra.gov.pl::bcd45f81-f273-4e04-997d-3b8cf7a5870e" providerId="AD" clId="Web-{8D45F37A-CBAF-440F-84C3-EEC2958C6599}" dt="2024-07-19T21:12:08.170" v="2" actId="20577"/>
        <pc:sldMkLst>
          <pc:docMk/>
          <pc:sldMk cId="795059482" sldId="316"/>
        </pc:sldMkLst>
        <pc:spChg chg="mod">
          <ac:chgData name="Zwara Wioletta" userId="S::wioletta.zwara@cyfra.gov.pl::bcd45f81-f273-4e04-997d-3b8cf7a5870e" providerId="AD" clId="Web-{8D45F37A-CBAF-440F-84C3-EEC2958C6599}" dt="2024-07-19T21:12:08.170" v="2" actId="20577"/>
          <ac:spMkLst>
            <pc:docMk/>
            <pc:sldMk cId="795059482" sldId="316"/>
            <ac:spMk id="3" creationId="{329FD2A7-7200-A269-D6FF-E8C386CD8E62}"/>
          </ac:spMkLst>
        </pc:spChg>
      </pc:sldChg>
    </pc:docChg>
  </pc:docChgLst>
  <pc:docChgLst>
    <pc:chgData name="Zwara Wioletta" userId="S::wioletta.zwara@cyfra.gov.pl::bcd45f81-f273-4e04-997d-3b8cf7a5870e" providerId="AD" clId="Web-{DFCEC8E7-9F1B-4998-8FBE-D50821543F79}"/>
    <pc:docChg chg="modSld">
      <pc:chgData name="Zwara Wioletta" userId="S::wioletta.zwara@cyfra.gov.pl::bcd45f81-f273-4e04-997d-3b8cf7a5870e" providerId="AD" clId="Web-{DFCEC8E7-9F1B-4998-8FBE-D50821543F79}" dt="2024-07-20T20:16:37.352" v="2" actId="20577"/>
      <pc:docMkLst>
        <pc:docMk/>
      </pc:docMkLst>
      <pc:sldChg chg="modSp">
        <pc:chgData name="Zwara Wioletta" userId="S::wioletta.zwara@cyfra.gov.pl::bcd45f81-f273-4e04-997d-3b8cf7a5870e" providerId="AD" clId="Web-{DFCEC8E7-9F1B-4998-8FBE-D50821543F79}" dt="2024-07-20T20:16:37.352" v="2" actId="20577"/>
        <pc:sldMkLst>
          <pc:docMk/>
          <pc:sldMk cId="1477059798" sldId="322"/>
        </pc:sldMkLst>
        <pc:spChg chg="mod">
          <ac:chgData name="Zwara Wioletta" userId="S::wioletta.zwara@cyfra.gov.pl::bcd45f81-f273-4e04-997d-3b8cf7a5870e" providerId="AD" clId="Web-{DFCEC8E7-9F1B-4998-8FBE-D50821543F79}" dt="2024-07-20T20:16:37.352" v="2" actId="20577"/>
          <ac:spMkLst>
            <pc:docMk/>
            <pc:sldMk cId="1477059798" sldId="322"/>
            <ac:spMk id="5" creationId="{4B68E375-0650-161A-CFD8-1636B35674DE}"/>
          </ac:spMkLst>
        </pc:spChg>
      </pc:sldChg>
    </pc:docChg>
  </pc:docChgLst>
  <pc:docChgLst>
    <pc:chgData clId="Web-{430F55A3-57A7-40F0-8B63-8C5EAE595C8E}"/>
    <pc:docChg chg="modSld">
      <pc:chgData name="" userId="" providerId="" clId="Web-{430F55A3-57A7-40F0-8B63-8C5EAE595C8E}" dt="2024-07-21T12:44:18.176" v="0" actId="20577"/>
      <pc:docMkLst>
        <pc:docMk/>
      </pc:docMkLst>
      <pc:sldChg chg="modSp">
        <pc:chgData name="" userId="" providerId="" clId="Web-{430F55A3-57A7-40F0-8B63-8C5EAE595C8E}" dt="2024-07-21T12:44:18.176" v="0" actId="20577"/>
        <pc:sldMkLst>
          <pc:docMk/>
          <pc:sldMk cId="898912496" sldId="262"/>
        </pc:sldMkLst>
        <pc:spChg chg="mod">
          <ac:chgData name="" userId="" providerId="" clId="Web-{430F55A3-57A7-40F0-8B63-8C5EAE595C8E}" dt="2024-07-21T12:44:18.176" v="0" actId="20577"/>
          <ac:spMkLst>
            <pc:docMk/>
            <pc:sldMk cId="898912496" sldId="262"/>
            <ac:spMk id="2" creationId="{8F092EFA-5288-6FA8-5093-D9E1CA66DE65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21.07.2024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icons" TargetMode="External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sv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trukcja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B1477410-F6E0-4A09-D012-F4D4146213F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19641" y="1257300"/>
            <a:ext cx="5852097" cy="6523038"/>
          </a:xfrm>
          <a:prstGeom prst="rect">
            <a:avLst/>
          </a:prstGeom>
        </p:spPr>
      </p:pic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Instrukcja korzystania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BA7AAD5-B6DD-4A21-BC91-3580685C723E}"/>
              </a:ext>
            </a:extLst>
          </p:cNvPr>
          <p:cNvSpPr/>
          <p:nvPr userDrawn="1"/>
        </p:nvSpPr>
        <p:spPr>
          <a:xfrm>
            <a:off x="9319640" y="2727325"/>
            <a:ext cx="5852097" cy="5053013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88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7274175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600" dirty="0"/>
              <a:t>Niniejszy szablon zawiera </a:t>
            </a:r>
            <a:r>
              <a:rPr lang="pl-PL" sz="1600" b="1" dirty="0"/>
              <a:t>ponad 30 różnych układów slajdów.</a:t>
            </a:r>
          </a:p>
          <a:p>
            <a:pPr marL="0" lvl="4" indent="0">
              <a:spcAft>
                <a:spcPts val="600"/>
              </a:spcAft>
            </a:pPr>
            <a:r>
              <a:rPr lang="pl-PL" sz="1600" b="1" dirty="0">
                <a:solidFill>
                  <a:schemeClr val="accent3"/>
                </a:solidFill>
              </a:rPr>
              <a:t>Aby dodać slajd należy kliknąć jak na obrazku obok &gt;&gt;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Każdy układ posiada odpowiednie „ramki” (</a:t>
            </a:r>
            <a:r>
              <a:rPr lang="pl-PL" sz="1600" dirty="0" err="1"/>
              <a:t>placeholder’y</a:t>
            </a:r>
            <a:r>
              <a:rPr lang="pl-PL" sz="1600" dirty="0"/>
              <a:t>) </a:t>
            </a:r>
            <a:br>
              <a:rPr lang="pl-PL" sz="1600" dirty="0"/>
            </a:br>
            <a:r>
              <a:rPr lang="pl-PL" sz="1600" dirty="0"/>
              <a:t>na </a:t>
            </a:r>
            <a:r>
              <a:rPr lang="pl-PL" sz="1600" dirty="0" err="1"/>
              <a:t>content</a:t>
            </a:r>
            <a:r>
              <a:rPr lang="pl-PL" sz="1600" dirty="0"/>
              <a:t> oraz linie pomocnicze (prowadnice), wyznaczające obszary do umieszczania </a:t>
            </a:r>
            <a:r>
              <a:rPr lang="pl-PL" sz="1600" dirty="0" err="1"/>
              <a:t>contentu</a:t>
            </a:r>
            <a:r>
              <a:rPr lang="pl-PL" sz="1600" dirty="0"/>
              <a:t>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pl-PL" sz="1600" dirty="0"/>
              <a:t>Prowadnice włączamy klikając prawym przyciskiem myszy </a:t>
            </a:r>
            <a:br>
              <a:rPr lang="pl-PL" sz="1600" dirty="0"/>
            </a:br>
            <a:r>
              <a:rPr lang="pl-PL" sz="1600" dirty="0"/>
              <a:t>w puste tło -&gt; „Siatka i prowadnice” -&gt; „Prowadnice”.</a:t>
            </a:r>
          </a:p>
          <a:p>
            <a:pPr marL="0" indent="0">
              <a:spcAft>
                <a:spcPts val="600"/>
              </a:spcAft>
              <a:buNone/>
            </a:pP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50646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6"/>
            <a:ext cx="6113464" cy="23148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94625" y="2522225"/>
            <a:ext cx="6113463" cy="505022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 sz="100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471FB6-4E54-4AB2-9362-A7DFDDECE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0505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528238"/>
            <a:ext cx="6113463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94625" y="2528238"/>
            <a:ext cx="6126358" cy="7967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794625" y="3553552"/>
            <a:ext cx="6126358" cy="40189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063606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062306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4843463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533650" y="3566202"/>
            <a:ext cx="4843463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263649" y="356490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a 5">
            <a:extLst>
              <a:ext uri="{FF2B5EF4-FFF2-40B4-BE49-F238E27FC236}">
                <a16:creationId xmlns:a16="http://schemas.microsoft.com/office/drawing/2014/main" id="{B4D616E8-5BEF-4790-BDB2-63A4F2711F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25225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5271276"/>
            <a:ext cx="1276354" cy="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50405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BD9158-AE36-424A-9ABE-0F90908A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1257300"/>
            <a:ext cx="5062539" cy="25146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F2A95253-DCF5-493D-87F8-144499D8A3D2}"/>
              </a:ext>
            </a:extLst>
          </p:cNvPr>
          <p:cNvCxnSpPr>
            <a:cxnSpLocks/>
          </p:cNvCxnSpPr>
          <p:nvPr userDrawn="1"/>
        </p:nvCxnSpPr>
        <p:spPr>
          <a:xfrm>
            <a:off x="1249363" y="5048119"/>
            <a:ext cx="1267301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8">
            <a:extLst>
              <a:ext uri="{FF2B5EF4-FFF2-40B4-BE49-F238E27FC236}">
                <a16:creationId xmlns:a16="http://schemas.microsoft.com/office/drawing/2014/main" id="{0C9ECA00-DFD8-4C3D-A6D3-799D4FD8FCF3}"/>
              </a:ext>
            </a:extLst>
          </p:cNvPr>
          <p:cNvCxnSpPr>
            <a:cxnSpLocks/>
          </p:cNvCxnSpPr>
          <p:nvPr userDrawn="1"/>
        </p:nvCxnSpPr>
        <p:spPr>
          <a:xfrm>
            <a:off x="2530475" y="5048119"/>
            <a:ext cx="2530475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E065F37E-AC25-46E6-BA9A-41D58A20A93D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794625" y="1257300"/>
            <a:ext cx="6113463" cy="2514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BF1A6BDC-2058-4B9B-9E05-F13A5355ED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63651" y="6013922"/>
            <a:ext cx="3794124" cy="1549400"/>
          </a:xfrm>
          <a:prstGeom prst="rect">
            <a:avLst/>
          </a:prstGeom>
        </p:spPr>
        <p:txBody>
          <a:bodyPr/>
          <a:lstStyle>
            <a:lvl1pPr>
              <a:spcAft>
                <a:spcPts val="300"/>
              </a:spcAft>
              <a:defRPr sz="1200"/>
            </a:lvl1pPr>
            <a:lvl2pPr>
              <a:spcAft>
                <a:spcPts val="300"/>
              </a:spcAft>
              <a:defRPr sz="1200"/>
            </a:lvl2pPr>
            <a:lvl3pPr>
              <a:spcAft>
                <a:spcPts val="300"/>
              </a:spcAft>
              <a:defRPr sz="1200"/>
            </a:lvl3pPr>
            <a:lvl4pPr>
              <a:spcAft>
                <a:spcPts val="300"/>
              </a:spcAft>
              <a:defRPr sz="1200"/>
            </a:lvl4pPr>
            <a:lvl5pPr>
              <a:spcAft>
                <a:spcPts val="300"/>
              </a:spcAft>
              <a:defRPr sz="12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Symbol zastępczy zawartości 13">
            <a:extLst>
              <a:ext uri="{FF2B5EF4-FFF2-40B4-BE49-F238E27FC236}">
                <a16:creationId xmlns:a16="http://schemas.microsoft.com/office/drawing/2014/main" id="{31E2D831-ACE9-4491-A6C8-218BF8C8FD1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695253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zawartości 13">
            <a:extLst>
              <a:ext uri="{FF2B5EF4-FFF2-40B4-BE49-F238E27FC236}">
                <a16:creationId xmlns:a16="http://schemas.microsoft.com/office/drawing/2014/main" id="{607D7CEB-5E89-4B25-8639-369FAE5F873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0126857" y="6013922"/>
            <a:ext cx="3794125" cy="15494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pl-PL" sz="1200" dirty="0" smtClean="0"/>
            </a:lvl1pPr>
            <a:lvl2pPr>
              <a:defRPr lang="pl-PL" sz="1200" dirty="0" smtClean="0"/>
            </a:lvl2pPr>
            <a:lvl3pPr>
              <a:defRPr lang="pl-PL" sz="1200" dirty="0" smtClean="0"/>
            </a:lvl3pPr>
            <a:lvl4pPr>
              <a:defRPr lang="pl-PL" sz="1200" dirty="0" smtClean="0"/>
            </a:lvl4pPr>
            <a:lvl5pPr>
              <a:defRPr lang="pl-PL" sz="1200" dirty="0"/>
            </a:lvl5pPr>
          </a:lstStyle>
          <a:p>
            <a:pPr lvl="0">
              <a:spcAft>
                <a:spcPts val="300"/>
              </a:spcAft>
            </a:pPr>
            <a:r>
              <a:rPr lang="pl-PL"/>
              <a:t>Edytuj style wzorca tekstu</a:t>
            </a:r>
          </a:p>
          <a:p>
            <a:pPr lvl="1">
              <a:spcAft>
                <a:spcPts val="300"/>
              </a:spcAft>
            </a:pPr>
            <a:r>
              <a:rPr lang="pl-PL"/>
              <a:t>Drugi poziom</a:t>
            </a:r>
          </a:p>
          <a:p>
            <a:pPr lvl="2">
              <a:spcAft>
                <a:spcPts val="300"/>
              </a:spcAft>
            </a:pPr>
            <a:r>
              <a:rPr lang="pl-PL"/>
              <a:t>Trzeci poziom</a:t>
            </a:r>
          </a:p>
          <a:p>
            <a:pPr lvl="3">
              <a:spcAft>
                <a:spcPts val="300"/>
              </a:spcAft>
            </a:pPr>
            <a:r>
              <a:rPr lang="pl-PL"/>
              <a:t>Czwarty poziom</a:t>
            </a:r>
          </a:p>
          <a:p>
            <a:pPr lvl="4">
              <a:spcAft>
                <a:spcPts val="300"/>
              </a:spcAft>
            </a:pPr>
            <a:r>
              <a:rPr lang="pl-PL"/>
              <a:t>Piąty poziom</a:t>
            </a:r>
            <a:endParaRPr lang="pl-PL" dirty="0"/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6B3F4488-89E4-48E6-A6D0-30B2D30FA1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1246322" y="2727325"/>
            <a:ext cx="12673011" cy="1044575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6355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0735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379200" y="4267200"/>
            <a:ext cx="2527300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9AEE16AE-97DF-0491-25FE-AA8CA298676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867774" y="0"/>
            <a:ext cx="63039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63230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49" y="2727325"/>
            <a:ext cx="6322219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6130A99F-32AF-42D5-AD68-4D52B1E373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0" y="5251012"/>
            <a:ext cx="5051425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23" name="Symbol zastępczy obrazu 5">
            <a:extLst>
              <a:ext uri="{FF2B5EF4-FFF2-40B4-BE49-F238E27FC236}">
                <a16:creationId xmlns:a16="http://schemas.microsoft.com/office/drawing/2014/main" id="{A742E1FC-5F19-47D6-A9D8-A38CDBA363A0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4" name="Symbol zastępczy obrazu 5">
            <a:extLst>
              <a:ext uri="{FF2B5EF4-FFF2-40B4-BE49-F238E27FC236}">
                <a16:creationId xmlns:a16="http://schemas.microsoft.com/office/drawing/2014/main" id="{280B5B37-B3BC-42C4-8AE6-C421B815863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2"/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5" name="Symbol zastępczy tekstu 21">
            <a:extLst>
              <a:ext uri="{FF2B5EF4-FFF2-40B4-BE49-F238E27FC236}">
                <a16:creationId xmlns:a16="http://schemas.microsoft.com/office/drawing/2014/main" id="{F77E03A5-0D51-4696-AB01-062E3F4191E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0" y="6562311"/>
            <a:ext cx="5051425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EF5DCC12-3D02-4551-A8D5-65631951B2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6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97E852-3F7B-4579-8C94-D2B4F72D5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20683" y="-1"/>
            <a:ext cx="5300299" cy="251888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99223B16-7278-4E35-B20F-E7D692BBEA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21507" y="1241426"/>
            <a:ext cx="3814762" cy="632618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8">
            <a:extLst>
              <a:ext uri="{FF2B5EF4-FFF2-40B4-BE49-F238E27FC236}">
                <a16:creationId xmlns:a16="http://schemas.microsoft.com/office/drawing/2014/main" id="{B4307F31-F0DD-40A6-A14A-7CE11047780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066270" y="5041900"/>
            <a:ext cx="2518806" cy="252412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Rectangle 29">
            <a:extLst>
              <a:ext uri="{FF2B5EF4-FFF2-40B4-BE49-F238E27FC236}">
                <a16:creationId xmlns:a16="http://schemas.microsoft.com/office/drawing/2014/main" id="{9D32B747-62E3-413C-9637-DA0D4985DD48}"/>
              </a:ext>
            </a:extLst>
          </p:cNvPr>
          <p:cNvSpPr/>
          <p:nvPr userDrawn="1"/>
        </p:nvSpPr>
        <p:spPr>
          <a:xfrm>
            <a:off x="5066269" y="1241427"/>
            <a:ext cx="2519362" cy="3163092"/>
          </a:xfrm>
          <a:prstGeom prst="rect">
            <a:avLst/>
          </a:prstGeom>
          <a:solidFill>
            <a:schemeClr val="tx2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9DDE6313-0AC6-44CA-B7D1-EFCA322F388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90951" y="1309927"/>
            <a:ext cx="1260000" cy="126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sz="1050"/>
            </a:lvl1pPr>
          </a:lstStyle>
          <a:p>
            <a:r>
              <a:rPr lang="pl-PL" dirty="0"/>
              <a:t>Kliknij w ikonę </a:t>
            </a:r>
            <a:br>
              <a:rPr lang="pl-PL" dirty="0"/>
            </a:br>
            <a:r>
              <a:rPr lang="pl-PL" dirty="0"/>
              <a:t>by dodać piktogram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D3D2291A-15DF-4A57-BCFC-109559E558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620682" y="3145267"/>
            <a:ext cx="5300299" cy="442075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BD434779-FDDC-48C6-B8C6-8F59DF2286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7963" y="2638426"/>
            <a:ext cx="2074862" cy="1646556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05626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89DD3C-19CF-46F2-9CC4-B107A546B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1119" y="0"/>
            <a:ext cx="546239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obrazu 35">
            <a:extLst>
              <a:ext uri="{FF2B5EF4-FFF2-40B4-BE49-F238E27FC236}">
                <a16:creationId xmlns:a16="http://schemas.microsoft.com/office/drawing/2014/main" id="{748EE252-0DF7-48FB-A51C-9297B8DCE4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382374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Symbol zastępczy obrazu 35">
            <a:extLst>
              <a:ext uri="{FF2B5EF4-FFF2-40B4-BE49-F238E27FC236}">
                <a16:creationId xmlns:a16="http://schemas.microsoft.com/office/drawing/2014/main" id="{2D4D9B47-83B9-4812-ABB2-C7977BED009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3789363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54BF5042-C572-41E3-B4F5-DA540F18F3D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848217" y="2727325"/>
            <a:ext cx="5462604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2747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11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63650" y="2522225"/>
            <a:ext cx="5070476" cy="231342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FD86D6C0-6CEF-496D-BC58-534CB1F94E0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46330" y="1243013"/>
            <a:ext cx="3795408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1A11E48E-427D-488F-BFE0-C60CAFA93C3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585870" y="1243013"/>
            <a:ext cx="2530460" cy="632366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165B04EF-F038-486C-BF57-7FEC98CFD25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533651" y="5251012"/>
            <a:ext cx="3800476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E98F89B4-370A-47D0-A0C9-358C494A464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263649" y="524971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9A6556B4-53E3-4653-88AB-D52AE5D7437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263649" y="6562311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6B59C19C-854B-4351-A503-5435C726F91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533651" y="6562311"/>
            <a:ext cx="3800476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CC1AE7FA-DF74-4AB2-9251-D1036CA3DB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165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5171738" cy="75666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bre prakty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2">
            <a:extLst>
              <a:ext uri="{FF2B5EF4-FFF2-40B4-BE49-F238E27FC236}">
                <a16:creationId xmlns:a16="http://schemas.microsoft.com/office/drawing/2014/main" id="{B58674FE-3756-492D-AC59-896253A7F5EB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Dobre praktyki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160C4DF-91DC-4520-87DC-F6385E0EA66B}"/>
              </a:ext>
            </a:extLst>
          </p:cNvPr>
          <p:cNvSpPr txBox="1"/>
          <p:nvPr userDrawn="1"/>
        </p:nvSpPr>
        <p:spPr>
          <a:xfrm>
            <a:off x="1263650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4"/>
                </a:solidFill>
              </a:rPr>
              <a:t>Zalecane praktyki: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Dodawanie swoich zdjęć, schematów, treści, wykresów etc.  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Zmienianie wielkości czcionki w tekście podstawowym </a:t>
            </a:r>
            <a:br>
              <a:rPr lang="pl-PL" sz="1400" dirty="0"/>
            </a:br>
            <a:r>
              <a:rPr lang="pl-PL" sz="1400" dirty="0"/>
              <a:t>(możliwie jak najmniej).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Przesuwanie </a:t>
            </a:r>
            <a:r>
              <a:rPr lang="pl-PL" sz="1400" dirty="0" err="1"/>
              <a:t>placeholderów</a:t>
            </a:r>
            <a:r>
              <a:rPr lang="pl-PL" sz="1400" dirty="0"/>
              <a:t>, ale tylko w ramach wyznaczonych prowadnicami linii (zachowujemy marginesy i odstępy!), </a:t>
            </a:r>
            <a:br>
              <a:rPr lang="pl-PL" sz="1400" dirty="0"/>
            </a:br>
            <a:r>
              <a:rPr lang="pl-PL" sz="1400" dirty="0"/>
              <a:t>np. zamiast dwóch kolumn zrobić jedną szeroką, </a:t>
            </a:r>
            <a:br>
              <a:rPr lang="pl-PL" sz="1400" dirty="0"/>
            </a:br>
            <a:r>
              <a:rPr lang="pl-PL" sz="1400" dirty="0"/>
              <a:t>albo zrobić tylko dwie kolumny bez nagłówków.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Utrzymanie spójności w odległościach między elementami, wielkości czcionek.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Dbanie o odpowiednią ilość „powietrza” w prezentacji.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jak najmniejszej ilości treści pisanej </a:t>
            </a:r>
            <a:br>
              <a:rPr lang="pl-PL" sz="1400" dirty="0"/>
            </a:br>
            <a:r>
              <a:rPr lang="pl-PL" sz="1400" dirty="0"/>
              <a:t>i stosowanie </a:t>
            </a:r>
            <a:r>
              <a:rPr lang="pl-PL" sz="1400" dirty="0" err="1"/>
              <a:t>bullet</a:t>
            </a:r>
            <a:r>
              <a:rPr lang="pl-PL" sz="1400" dirty="0"/>
              <a:t> </a:t>
            </a:r>
            <a:r>
              <a:rPr lang="pl-PL" sz="1400" dirty="0" err="1"/>
              <a:t>pointów</a:t>
            </a:r>
            <a:r>
              <a:rPr lang="pl-PL" sz="1400" dirty="0"/>
              <a:t>.</a:t>
            </a:r>
          </a:p>
          <a:p>
            <a:pPr marL="285750" lvl="4" indent="-285750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dirty="0"/>
              <a:t>Używanie nie tylko zdjęć ale i ikon. </a:t>
            </a:r>
            <a:endParaRPr lang="pl-PL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2D44053-6685-4B5B-AE0C-E7EA44A1B45E}"/>
              </a:ext>
            </a:extLst>
          </p:cNvPr>
          <p:cNvSpPr txBox="1"/>
          <p:nvPr userDrawn="1"/>
        </p:nvSpPr>
        <p:spPr>
          <a:xfrm>
            <a:off x="7807519" y="2727325"/>
            <a:ext cx="6113463" cy="48402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4" indent="0">
              <a:spcAft>
                <a:spcPts val="600"/>
              </a:spcAft>
            </a:pPr>
            <a:r>
              <a:rPr lang="pl-PL" sz="1400" b="1" dirty="0">
                <a:solidFill>
                  <a:schemeClr val="accent1"/>
                </a:solidFill>
              </a:rPr>
              <a:t>Nie powinno się: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wielkości czcionki nagłówków.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Zmieniać kolorów na „przypadkowe”.  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Wychodzić poza wskazane prowadnice (marginesy).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Modyfikować wzorca szablonu.</a:t>
            </a:r>
          </a:p>
          <a:p>
            <a:pPr marL="285750" lvl="4" indent="-285750" algn="l" defTabSz="1137879" rtl="0" eaLnBrk="1" latinLnBrk="0" hangingPunct="1">
              <a:spcAft>
                <a:spcPts val="600"/>
              </a:spcAft>
              <a:buFont typeface="Century Gothic" panose="020B0502020202020204" pitchFamily="34" charset="0"/>
              <a:buChar char="-"/>
            </a:pPr>
            <a:r>
              <a:rPr lang="pl-PL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Umieszczać dużej ilości tekstu na jednym slajdzie. Dużo lepszą praktyką jest rozbijanie jej na wiele slajdów z animacjami przejścia.</a:t>
            </a:r>
          </a:p>
        </p:txBody>
      </p:sp>
    </p:spTree>
    <p:extLst>
      <p:ext uri="{BB962C8B-B14F-4D97-AF65-F5344CB8AC3E}">
        <p14:creationId xmlns:p14="http://schemas.microsoft.com/office/powerpoint/2010/main" val="367220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36903E8-57E7-4197-8090-F57CAA88371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B461901C-FE1E-468E-BB81-6EC5882864B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339654" y="5251450"/>
            <a:ext cx="2095233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EB2845B7-61BB-4429-8C71-CD0E49D1A2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68542" y="5251450"/>
            <a:ext cx="2095234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CC48CF01-BFE7-4615-B12C-099A9782C19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5171738" cy="48371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lvl="0" algn="ctr"/>
            <a:endParaRPr lang="en-US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BE271E24-6BE7-450B-9B12-14A2FF5E20D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17511" y="5253038"/>
            <a:ext cx="6959602" cy="21050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67069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358BC709-C3F7-B592-B025-22BFE4B6C50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" y="2727324"/>
            <a:ext cx="7585868" cy="580707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3ACC697-85D2-4036-9177-C642F671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663" y="0"/>
            <a:ext cx="7156450" cy="231342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1ACB8F-A660-44CA-AB33-C35470E1800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323513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0DCE8D1F-CA69-4A8B-B277-833BA16AA3A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0505EEC-5716-4B37-8A9C-02DED5B26D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852400" y="5251450"/>
            <a:ext cx="2111375" cy="328295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ECDF5F6B-C311-4324-99A1-474CC34B2A76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794625" y="198438"/>
            <a:ext cx="7156450" cy="463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04526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2B0E65-8F1C-4B30-A34C-BDE3EAE7A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4125" y="0"/>
            <a:ext cx="758685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176AF9-5274-4A15-B071-6F009DF12D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" y="1"/>
            <a:ext cx="5057774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1BAAD440-9F0B-4B1D-ADB6-5402012676D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20963" y="4687613"/>
            <a:ext cx="2408447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8EC6ECBB-0842-4C4C-9E35-CAF1BEF7C2C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934198" y="4687613"/>
            <a:ext cx="2353180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083D23C4-4A71-445D-B39C-6634D53BFD4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1492165" y="4687613"/>
            <a:ext cx="2413209" cy="288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3F998030-55A2-4EE8-A111-6D6E81F6AD3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6334125" y="2727325"/>
            <a:ext cx="7570788" cy="15398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607398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AC8B16C-72CD-46A4-A9E7-637215364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82B8326-72F4-4A65-BC1D-A1E1AFD79DB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-1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3763BDBD-BDEC-4F77-AA54-FF924210D25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064292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3">
            <a:extLst>
              <a:ext uri="{FF2B5EF4-FFF2-40B4-BE49-F238E27FC236}">
                <a16:creationId xmlns:a16="http://schemas.microsoft.com/office/drawing/2014/main" id="{DE0E618A-9726-4593-818E-8C7D3B77EF9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585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3">
            <a:extLst>
              <a:ext uri="{FF2B5EF4-FFF2-40B4-BE49-F238E27FC236}">
                <a16:creationId xmlns:a16="http://schemas.microsoft.com/office/drawing/2014/main" id="{744249CE-A216-4748-85B9-9FA245D0D69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9192878" y="5041900"/>
            <a:ext cx="3064293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icture Placeholder 3">
            <a:extLst>
              <a:ext uri="{FF2B5EF4-FFF2-40B4-BE49-F238E27FC236}">
                <a16:creationId xmlns:a16="http://schemas.microsoft.com/office/drawing/2014/main" id="{BB588AC4-AED5-45C7-B678-F46A9D4B39C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2267156" y="5041900"/>
            <a:ext cx="2904582" cy="25257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BA68EFA0-39A4-40D0-87E7-4976BF59F645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1250950" y="2727325"/>
            <a:ext cx="12657138" cy="21097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87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3689AC2F-A65C-4B3A-A80B-94606A70E8A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94625" y="0"/>
            <a:ext cx="6516461" cy="8534400"/>
          </a:xfrm>
          <a:custGeom>
            <a:avLst/>
            <a:gdLst>
              <a:gd name="connsiteX0" fmla="*/ 1092094 w 6516461"/>
              <a:gd name="connsiteY0" fmla="*/ 0 h 8534400"/>
              <a:gd name="connsiteX1" fmla="*/ 6516461 w 6516461"/>
              <a:gd name="connsiteY1" fmla="*/ 0 h 8534400"/>
              <a:gd name="connsiteX2" fmla="*/ 5424367 w 6516461"/>
              <a:gd name="connsiteY2" fmla="*/ 8534400 h 8534400"/>
              <a:gd name="connsiteX3" fmla="*/ 0 w 6516461"/>
              <a:gd name="connsiteY3" fmla="*/ 8534400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16461" h="8534400">
                <a:moveTo>
                  <a:pt x="1092094" y="0"/>
                </a:moveTo>
                <a:lnTo>
                  <a:pt x="6516461" y="0"/>
                </a:lnTo>
                <a:lnTo>
                  <a:pt x="5424367" y="8534400"/>
                </a:lnTo>
                <a:lnTo>
                  <a:pt x="0" y="853440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7AC1BD7-85D4-4163-8D62-298BB3B7C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6434BECB-5DBD-4115-A054-EB493ADDE4A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50950" y="2727325"/>
            <a:ext cx="6335713" cy="3559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C474347C-47C5-4EB8-A47B-EF2DEF1B5AA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009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7775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04787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91978" y="198437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04787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B40ECDD-21AE-47BF-A938-2DC1EC1643B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991978" y="3975966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867775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1649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obrazu 21">
            <a:extLst>
              <a:ext uri="{FF2B5EF4-FFF2-40B4-BE49-F238E27FC236}">
                <a16:creationId xmlns:a16="http://schemas.microsoft.com/office/drawing/2014/main" id="{4F8707AB-7B01-4DA4-B9FD-124A7F2D78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586662" y="0"/>
            <a:ext cx="7585075" cy="8534400"/>
          </a:xfrm>
          <a:custGeom>
            <a:avLst/>
            <a:gdLst>
              <a:gd name="connsiteX0" fmla="*/ 0 w 7585075"/>
              <a:gd name="connsiteY0" fmla="*/ 0 h 8534400"/>
              <a:gd name="connsiteX1" fmla="*/ 7585075 w 7585075"/>
              <a:gd name="connsiteY1" fmla="*/ 0 h 8534400"/>
              <a:gd name="connsiteX2" fmla="*/ 7585075 w 7585075"/>
              <a:gd name="connsiteY2" fmla="*/ 8534400 h 8534400"/>
              <a:gd name="connsiteX3" fmla="*/ 5062732 w 7585075"/>
              <a:gd name="connsiteY3" fmla="*/ 8534400 h 8534400"/>
              <a:gd name="connsiteX4" fmla="*/ 0 w 7585075"/>
              <a:gd name="connsiteY4" fmla="*/ 1337 h 853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5075" h="8534400">
                <a:moveTo>
                  <a:pt x="0" y="0"/>
                </a:moveTo>
                <a:lnTo>
                  <a:pt x="7585075" y="0"/>
                </a:lnTo>
                <a:lnTo>
                  <a:pt x="7585075" y="8534400"/>
                </a:lnTo>
                <a:lnTo>
                  <a:pt x="5062732" y="8534400"/>
                </a:lnTo>
                <a:lnTo>
                  <a:pt x="0" y="133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37D752C-EEBE-4FAD-B344-D85B0D8E9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-678"/>
            <a:ext cx="5070475" cy="2313426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14" name="Symbol zastępczy zawartości 13">
            <a:extLst>
              <a:ext uri="{FF2B5EF4-FFF2-40B4-BE49-F238E27FC236}">
                <a16:creationId xmlns:a16="http://schemas.microsoft.com/office/drawing/2014/main" id="{982A0255-6C83-4E31-B89C-6EB3D36D7BEF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650" y="2694214"/>
            <a:ext cx="7585075" cy="48733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924307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2113654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>
            <a:extLst>
              <a:ext uri="{FF2B5EF4-FFF2-40B4-BE49-F238E27FC236}">
                <a16:creationId xmlns:a16="http://schemas.microsoft.com/office/drawing/2014/main" id="{A8A83951-2D4A-5D0A-114C-484FCF85817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56" t="4568" r="2149" b="5702"/>
          <a:stretch/>
        </p:blipFill>
        <p:spPr bwMode="auto">
          <a:xfrm>
            <a:off x="-1" y="1740262"/>
            <a:ext cx="7605713" cy="45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ytuł 2">
            <a:extLst>
              <a:ext uri="{FF2B5EF4-FFF2-40B4-BE49-F238E27FC236}">
                <a16:creationId xmlns:a16="http://schemas.microsoft.com/office/drawing/2014/main" id="{A050A70A-1000-E9D1-95C3-F4AA62237152}"/>
              </a:ext>
            </a:extLst>
          </p:cNvPr>
          <p:cNvSpPr txBox="1">
            <a:spLocks/>
          </p:cNvSpPr>
          <p:nvPr userDrawn="1"/>
        </p:nvSpPr>
        <p:spPr>
          <a:xfrm>
            <a:off x="1263649" y="0"/>
            <a:ext cx="12657333" cy="12573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dirty="0">
                <a:solidFill>
                  <a:schemeClr val="tx2"/>
                </a:solidFill>
              </a:rPr>
              <a:t>Ikony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1E74448-4EDF-2C6B-A5E0-71BCE3300B02}"/>
              </a:ext>
            </a:extLst>
          </p:cNvPr>
          <p:cNvSpPr txBox="1"/>
          <p:nvPr userDrawn="1"/>
        </p:nvSpPr>
        <p:spPr>
          <a:xfrm>
            <a:off x="7813675" y="1740262"/>
            <a:ext cx="7150100" cy="454623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Dobrą praktyką jest korzystanie z ikon. Wykorzystujemy ikony z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  <a:hlinkClick r:id="rId3"/>
              </a:rPr>
              <a:t>https://fonts.google.com/icons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Century Gothic" panose="020B0502020202020204" pitchFamily="34" charset="0"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Aby skorzystać z takich ikon: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Wchodzimy na powyższy adres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Ustawiamy „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Customization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” jak na obrazku po lewej.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pożądaną ikonę.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Klikamy na dole po prawej przycisk „SVG” – pobierze nam się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plik wektorowy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z ikoną.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Przeciągamy plik .</a:t>
            </a:r>
            <a:r>
              <a:rPr kumimoji="0" lang="pl-PL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svg</a:t>
            </a: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 na prezentację i zmieniamy mu dowolnie kolor, </a:t>
            </a:r>
            <a:b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</a:b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rgbClr val="212E3B"/>
                </a:solidFill>
                <a:effectLst/>
                <a:uLnTx/>
                <a:uFillTx/>
                <a:latin typeface="Century Gothic" panose="020F0302020204030204"/>
                <a:ea typeface="+mn-ea"/>
                <a:cs typeface="+mn-cs"/>
              </a:rPr>
              <a:t>rozmiar i położenie.</a:t>
            </a:r>
          </a:p>
        </p:txBody>
      </p:sp>
    </p:spTree>
    <p:extLst>
      <p:ext uri="{BB962C8B-B14F-4D97-AF65-F5344CB8AC3E}">
        <p14:creationId xmlns:p14="http://schemas.microsoft.com/office/powerpoint/2010/main" val="54247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741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2C0AC-39D7-43CF-A921-BC79070EFE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63649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977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120982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406648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692315" y="2517775"/>
            <a:ext cx="1800000" cy="18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503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74384-BE71-4F06-BC51-BCD3FBD5A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10387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78DE5B-A762-434A-872B-A4780A47B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E6E92996-407C-4F15-B98B-1DAF8B1DB72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29063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0">
            <a:extLst>
              <a:ext uri="{FF2B5EF4-FFF2-40B4-BE49-F238E27FC236}">
                <a16:creationId xmlns:a16="http://schemas.microsoft.com/office/drawing/2014/main" id="{B64C200A-5F6C-43AF-9263-1AD4ECAFC48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4569591" y="3975100"/>
            <a:ext cx="2827337" cy="3382963"/>
          </a:xfrm>
          <a:prstGeom prst="rect">
            <a:avLst/>
          </a:prstGeom>
          <a:solidFill>
            <a:schemeClr val="tx2"/>
          </a:solidFill>
        </p:spPr>
        <p:txBody>
          <a:bodyPr lIns="180000" tIns="180000" rIns="180000" bIns="18000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4" name="Symbol zastępczy zawartości 10">
            <a:extLst>
              <a:ext uri="{FF2B5EF4-FFF2-40B4-BE49-F238E27FC236}">
                <a16:creationId xmlns:a16="http://schemas.microsoft.com/office/drawing/2014/main" id="{DA93F077-B943-44C9-8703-E3B76BFAC45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848544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0">
            <a:extLst>
              <a:ext uri="{FF2B5EF4-FFF2-40B4-BE49-F238E27FC236}">
                <a16:creationId xmlns:a16="http://schemas.microsoft.com/office/drawing/2014/main" id="{EE3C5EE9-31A8-4694-A000-2CBF467D7F5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1127498" y="3975100"/>
            <a:ext cx="2827337" cy="338296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 bIns="18000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DC46E9EE-5ED7-486A-AF26-BBA8052B9B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90638" y="2727325"/>
            <a:ext cx="12630150" cy="1033463"/>
          </a:xfrm>
          <a:prstGeom prst="rect">
            <a:avLst/>
          </a:prstGeom>
        </p:spPr>
        <p:txBody>
          <a:bodyPr/>
          <a:lstStyle>
            <a:lvl1pPr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4417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obrazu 5">
            <a:extLst>
              <a:ext uri="{FF2B5EF4-FFF2-40B4-BE49-F238E27FC236}">
                <a16:creationId xmlns:a16="http://schemas.microsoft.com/office/drawing/2014/main" id="{0F6D9737-FD64-45B0-8298-FA4E9702705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4125" y="535501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7" name="Symbol zastępczy obrazu 5">
            <a:extLst>
              <a:ext uri="{FF2B5EF4-FFF2-40B4-BE49-F238E27FC236}">
                <a16:creationId xmlns:a16="http://schemas.microsoft.com/office/drawing/2014/main" id="{CB30ECC0-CDFB-4BA5-A5DF-50B3E0D25169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334125" y="6667613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8AC462B3-1E85-4A06-AA9E-9A48284EE8C6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1285875" y="2726025"/>
            <a:ext cx="3976688" cy="4841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A5209232-9FA0-466D-B9D4-9A19BFDF35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04127" y="535834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097C20A1-7400-4169-8F4A-15A1F0EDCC5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604127" y="6670676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901C5E39-C272-48B5-B0BA-59B5EE77F0B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436474" y="0"/>
            <a:ext cx="2527301" cy="756761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3BDCDD33-CD11-4D11-AB40-2B1BE540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3998914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8" name="Symbol zastępczy obrazu 5">
            <a:extLst>
              <a:ext uri="{FF2B5EF4-FFF2-40B4-BE49-F238E27FC236}">
                <a16:creationId xmlns:a16="http://schemas.microsoft.com/office/drawing/2014/main" id="{474D5F8F-0D61-4328-A38F-446CAD92DB96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34125" y="4039352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44138CE3-1120-4CDE-BFF9-08340774D75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04127" y="4042678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20" name="Symbol zastępczy obrazu 5">
            <a:extLst>
              <a:ext uri="{FF2B5EF4-FFF2-40B4-BE49-F238E27FC236}">
                <a16:creationId xmlns:a16="http://schemas.microsoft.com/office/drawing/2014/main" id="{57F2176C-7786-46BC-9838-C683CCD76499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334125" y="2720364"/>
            <a:ext cx="900000" cy="900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69D68553-DA5D-4BAB-BEC1-4948718C076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7604127" y="2723690"/>
            <a:ext cx="3800474" cy="896937"/>
          </a:xfrm>
          <a:prstGeom prst="rect">
            <a:avLst/>
          </a:prstGeom>
        </p:spPr>
        <p:txBody>
          <a:bodyPr anchor="ctr"/>
          <a:lstStyle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FD96300-8D85-4EAD-BE2D-C029AB3410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72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A817CFEA-7CFB-4AF2-9365-5EF02E1D52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7871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6C2BD6D0-5A43-424E-9392-26E6F88ABF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071257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4">
            <a:extLst>
              <a:ext uri="{FF2B5EF4-FFF2-40B4-BE49-F238E27FC236}">
                <a16:creationId xmlns:a16="http://schemas.microsoft.com/office/drawing/2014/main" id="{AE1F3C30-1016-443E-845A-1F14DF8008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7871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tekstu 6">
            <a:extLst>
              <a:ext uri="{FF2B5EF4-FFF2-40B4-BE49-F238E27FC236}">
                <a16:creationId xmlns:a16="http://schemas.microsoft.com/office/drawing/2014/main" id="{F2FB83CD-2D05-4E07-879F-DB295ABF242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1257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2" name="Symbol zastępczy tekstu 4">
            <a:extLst>
              <a:ext uri="{FF2B5EF4-FFF2-40B4-BE49-F238E27FC236}">
                <a16:creationId xmlns:a16="http://schemas.microsoft.com/office/drawing/2014/main" id="{BF55F777-BB34-4C26-8E89-2FC6E945F37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7871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3" name="Symbol zastępczy tekstu 6">
            <a:extLst>
              <a:ext uri="{FF2B5EF4-FFF2-40B4-BE49-F238E27FC236}">
                <a16:creationId xmlns:a16="http://schemas.microsoft.com/office/drawing/2014/main" id="{09A580D4-80A8-42C9-92C7-1970C6DFDA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071257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tekstu 4">
            <a:extLst>
              <a:ext uri="{FF2B5EF4-FFF2-40B4-BE49-F238E27FC236}">
                <a16:creationId xmlns:a16="http://schemas.microsoft.com/office/drawing/2014/main" id="{B9AD5C0E-22AB-493C-AC02-DB04D1D719F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247962" y="31178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5" name="Symbol zastępczy tekstu 6">
            <a:extLst>
              <a:ext uri="{FF2B5EF4-FFF2-40B4-BE49-F238E27FC236}">
                <a16:creationId xmlns:a16="http://schemas.microsoft.com/office/drawing/2014/main" id="{FED49278-359F-462A-A425-2E900FB6335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731348" y="6032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4">
            <a:extLst>
              <a:ext uri="{FF2B5EF4-FFF2-40B4-BE49-F238E27FC236}">
                <a16:creationId xmlns:a16="http://schemas.microsoft.com/office/drawing/2014/main" id="{1727EF53-CF4A-4D61-B02C-64954D02D24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247962" y="6032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tekstu 6">
            <a:extLst>
              <a:ext uri="{FF2B5EF4-FFF2-40B4-BE49-F238E27FC236}">
                <a16:creationId xmlns:a16="http://schemas.microsoft.com/office/drawing/2014/main" id="{3839AAED-DC88-48C3-A0CA-99E47168FF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731348" y="31178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9" name="Symbol zastępczy tekstu 6">
            <a:extLst>
              <a:ext uri="{FF2B5EF4-FFF2-40B4-BE49-F238E27FC236}">
                <a16:creationId xmlns:a16="http://schemas.microsoft.com/office/drawing/2014/main" id="{6ECF1563-0AFF-4564-9AE1-540C434C929F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731348" y="5632450"/>
            <a:ext cx="2852521" cy="2124075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20" name="Symbol zastępczy tekstu 4">
            <a:extLst>
              <a:ext uri="{FF2B5EF4-FFF2-40B4-BE49-F238E27FC236}">
                <a16:creationId xmlns:a16="http://schemas.microsoft.com/office/drawing/2014/main" id="{294FD350-7EB5-4C81-B7AF-FDAB53754A52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247962" y="5632450"/>
            <a:ext cx="2520000" cy="65405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l-PL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9032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793038"/>
            <a:ext cx="2946400" cy="1779337"/>
          </a:xfrm>
          <a:prstGeom prst="rect">
            <a:avLst/>
          </a:prstGeom>
          <a:solidFill>
            <a:schemeClr val="tx2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793038"/>
            <a:ext cx="2944800" cy="1779337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1257300"/>
            <a:ext cx="2944800" cy="453565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161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81729-36BB-4CB0-BCEB-67726E1A3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70476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399F40F-F97E-4728-8894-791DC0AD96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3650" y="2727325"/>
            <a:ext cx="5070475" cy="4845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4915DF13-5BE8-4C0D-8F54-CEDAAE80437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77113" y="5253038"/>
            <a:ext cx="29464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8" name="Symbol zastępczy tekstu 6">
            <a:extLst>
              <a:ext uri="{FF2B5EF4-FFF2-40B4-BE49-F238E27FC236}">
                <a16:creationId xmlns:a16="http://schemas.microsoft.com/office/drawing/2014/main" id="{22B9B6F0-59E1-4AFE-AE22-B6C53488E5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187112" y="5253038"/>
            <a:ext cx="2944800" cy="231933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05C4E134-814C-4034-9687-5036E709C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377113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2" name="Symbol zastępczy obrazu 10">
            <a:extLst>
              <a:ext uri="{FF2B5EF4-FFF2-40B4-BE49-F238E27FC236}">
                <a16:creationId xmlns:a16="http://schemas.microsoft.com/office/drawing/2014/main" id="{0878AB01-8DC6-49B7-BBF6-ABF0ECE1CD8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1199008" y="2305050"/>
            <a:ext cx="2944800" cy="273843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179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2CB3B1E7-1D4E-47B5-BFCA-708F6D473C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581680" y="1257300"/>
            <a:ext cx="3382095" cy="23555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E49F3A7A-9726-4511-83CB-F8142727E91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78640" y="3943680"/>
            <a:ext cx="3382095" cy="34143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91303EB7-684B-41A7-9A7D-AAAC661C1E7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91449" y="1257300"/>
            <a:ext cx="3382095" cy="6133049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313C0F6-623B-4F20-B504-8C579FB1A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50" y="0"/>
            <a:ext cx="5053207" cy="231342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0D0E52C5-CAD3-41C5-B52B-59377F53ECA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263650" y="2727325"/>
            <a:ext cx="5053013" cy="48402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FB8B9FBA-A39E-4633-BAAC-021316A451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9383" y="744379"/>
            <a:ext cx="3672474" cy="399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57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6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bg2"/>
          </a:solidFill>
        </p:spPr>
        <p:txBody>
          <a:bodyPr lIns="180000" tIns="1800000" rIns="180000" bIns="180000"/>
          <a:lstStyle>
            <a:lvl1pPr marL="0" indent="0" algn="ctr">
              <a:buNone/>
              <a:defRPr/>
            </a:lvl1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noFill/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90638" y="6894286"/>
            <a:ext cx="126301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Edytuj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920982" y="7572454"/>
            <a:ext cx="1250756" cy="961946"/>
          </a:xfrm>
          <a:prstGeom prst="rect">
            <a:avLst/>
          </a:prstGeom>
        </p:spPr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tx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 dirty="0"/>
              <a:t>Kliknij ikonę, aby dodać 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1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Edytuj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2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D1B2B265-E361-4268-A660-45DD9C8BF582}"/>
              </a:ext>
            </a:extLst>
          </p:cNvPr>
          <p:cNvSpPr/>
          <p:nvPr userDrawn="1"/>
        </p:nvSpPr>
        <p:spPr>
          <a:xfrm>
            <a:off x="-1" y="-2"/>
            <a:ext cx="5057776" cy="85344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9D91FCAE-07A9-4C0C-AB77-DAB034D517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800" y="841011"/>
            <a:ext cx="3805200" cy="1696435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89EA6FE4-D1D5-74B1-EA3A-72A3E6DB2D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36" name="Symbol zastępczy obrazu 35">
            <a:extLst>
              <a:ext uri="{FF2B5EF4-FFF2-40B4-BE49-F238E27FC236}">
                <a16:creationId xmlns:a16="http://schemas.microsoft.com/office/drawing/2014/main" id="{853F735F-28E4-4066-9C2E-88923727A1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w ikonę by dodać obraz</a:t>
            </a:r>
          </a:p>
          <a:p>
            <a:endParaRPr lang="pl-PL"/>
          </a:p>
          <a:p>
            <a:endParaRPr lang="pl-PL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4743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KADROWY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>
            <a:extLst>
              <a:ext uri="{FF2B5EF4-FFF2-40B4-BE49-F238E27FC236}">
                <a16:creationId xmlns:a16="http://schemas.microsoft.com/office/drawing/2014/main" id="{C959F0E9-F20A-449D-B180-F9D6ABA4BB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350" y="840320"/>
            <a:ext cx="3806752" cy="1697127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B29F9DCA-FB12-E6CA-DF63-2816A58105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43866" y="3684677"/>
            <a:ext cx="5493485" cy="5978205"/>
          </a:xfrm>
          <a:prstGeom prst="rect">
            <a:avLst/>
          </a:prstGeom>
        </p:spPr>
      </p:pic>
      <p:sp>
        <p:nvSpPr>
          <p:cNvPr id="4" name="Symbol zastępczy obrazu 35">
            <a:extLst>
              <a:ext uri="{FF2B5EF4-FFF2-40B4-BE49-F238E27FC236}">
                <a16:creationId xmlns:a16="http://schemas.microsoft.com/office/drawing/2014/main" id="{A64F1D22-ECCB-50D3-8E79-39A0EA1263C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57246" y="0"/>
            <a:ext cx="10114492" cy="85344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328680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328680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62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08" name="pole tekstowe 207">
            <a:extLst>
              <a:ext uri="{FF2B5EF4-FFF2-40B4-BE49-F238E27FC236}">
                <a16:creationId xmlns:a16="http://schemas.microsoft.com/office/drawing/2014/main" id="{6BFD35D4-8685-48FA-A657-69D7A35A7DEF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32" name="Obraz 131">
            <a:extLst>
              <a:ext uri="{FF2B5EF4-FFF2-40B4-BE49-F238E27FC236}">
                <a16:creationId xmlns:a16="http://schemas.microsoft.com/office/drawing/2014/main" id="{60D1E7BF-BF01-4F01-9FD5-C7E327A35F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88759"/>
            <a:ext cx="3076733" cy="1371670"/>
          </a:xfrm>
          <a:prstGeom prst="rect">
            <a:avLst/>
          </a:prstGeom>
        </p:spPr>
      </p:pic>
      <p:pic>
        <p:nvPicPr>
          <p:cNvPr id="5" name="Grafika 4">
            <a:extLst>
              <a:ext uri="{FF2B5EF4-FFF2-40B4-BE49-F238E27FC236}">
                <a16:creationId xmlns:a16="http://schemas.microsoft.com/office/drawing/2014/main" id="{36E90D10-4D1C-47BA-AAF6-22A2151599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2" y="1580859"/>
            <a:ext cx="5493485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9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ytułowy L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ID Shape">
            <a:extLst>
              <a:ext uri="{FF2B5EF4-FFF2-40B4-BE49-F238E27FC236}">
                <a16:creationId xmlns:a16="http://schemas.microsoft.com/office/drawing/2014/main" id="{FC77B0AC-2DF7-9BAB-3095-0E01ACD5167E}"/>
              </a:ext>
            </a:extLst>
          </p:cNvPr>
          <p:cNvSpPr/>
          <p:nvPr userDrawn="1"/>
        </p:nvSpPr>
        <p:spPr>
          <a:xfrm>
            <a:off x="-1" y="1339"/>
            <a:ext cx="15166661" cy="8533245"/>
          </a:xfrm>
          <a:custGeom>
            <a:avLst/>
            <a:gdLst>
              <a:gd name="connsiteX0" fmla="*/ 15166661 w 15166661"/>
              <a:gd name="connsiteY0" fmla="*/ 7569110 h 8533245"/>
              <a:gd name="connsiteX1" fmla="*/ 15166661 w 15166661"/>
              <a:gd name="connsiteY1" fmla="*/ 7559588 h 8533245"/>
              <a:gd name="connsiteX2" fmla="*/ 12643202 w 15166661"/>
              <a:gd name="connsiteY2" fmla="*/ 7559588 h 8533245"/>
              <a:gd name="connsiteX3" fmla="*/ 12643202 w 15166661"/>
              <a:gd name="connsiteY3" fmla="*/ 5047682 h 8533245"/>
              <a:gd name="connsiteX4" fmla="*/ 15166661 w 15166661"/>
              <a:gd name="connsiteY4" fmla="*/ 5047682 h 8533245"/>
              <a:gd name="connsiteX5" fmla="*/ 15166661 w 15166661"/>
              <a:gd name="connsiteY5" fmla="*/ 5038160 h 8533245"/>
              <a:gd name="connsiteX6" fmla="*/ 12643202 w 15166661"/>
              <a:gd name="connsiteY6" fmla="*/ 5038160 h 8533245"/>
              <a:gd name="connsiteX7" fmla="*/ 12643202 w 15166661"/>
              <a:gd name="connsiteY7" fmla="*/ 2526253 h 8533245"/>
              <a:gd name="connsiteX8" fmla="*/ 15166661 w 15166661"/>
              <a:gd name="connsiteY8" fmla="*/ 2526253 h 8533245"/>
              <a:gd name="connsiteX9" fmla="*/ 15166661 w 15166661"/>
              <a:gd name="connsiteY9" fmla="*/ 2516731 h 8533245"/>
              <a:gd name="connsiteX10" fmla="*/ 12643202 w 15166661"/>
              <a:gd name="connsiteY10" fmla="*/ 2516731 h 8533245"/>
              <a:gd name="connsiteX11" fmla="*/ 12643202 w 15166661"/>
              <a:gd name="connsiteY11" fmla="*/ 0 h 8533245"/>
              <a:gd name="connsiteX12" fmla="*/ 12633680 w 15166661"/>
              <a:gd name="connsiteY12" fmla="*/ 0 h 8533245"/>
              <a:gd name="connsiteX13" fmla="*/ 12633680 w 15166661"/>
              <a:gd name="connsiteY13" fmla="*/ 2516731 h 8533245"/>
              <a:gd name="connsiteX14" fmla="*/ 10115678 w 15166661"/>
              <a:gd name="connsiteY14" fmla="*/ 2516731 h 8533245"/>
              <a:gd name="connsiteX15" fmla="*/ 10115678 w 15166661"/>
              <a:gd name="connsiteY15" fmla="*/ 0 h 8533245"/>
              <a:gd name="connsiteX16" fmla="*/ 10106156 w 15166661"/>
              <a:gd name="connsiteY16" fmla="*/ 0 h 8533245"/>
              <a:gd name="connsiteX17" fmla="*/ 10106156 w 15166661"/>
              <a:gd name="connsiteY17" fmla="*/ 2516731 h 8533245"/>
              <a:gd name="connsiteX18" fmla="*/ 7588155 w 15166661"/>
              <a:gd name="connsiteY18" fmla="*/ 2516731 h 8533245"/>
              <a:gd name="connsiteX19" fmla="*/ 7588155 w 15166661"/>
              <a:gd name="connsiteY19" fmla="*/ 0 h 8533245"/>
              <a:gd name="connsiteX20" fmla="*/ 7578633 w 15166661"/>
              <a:gd name="connsiteY20" fmla="*/ 0 h 8533245"/>
              <a:gd name="connsiteX21" fmla="*/ 7578633 w 15166661"/>
              <a:gd name="connsiteY21" fmla="*/ 2516731 h 8533245"/>
              <a:gd name="connsiteX22" fmla="*/ 5059109 w 15166661"/>
              <a:gd name="connsiteY22" fmla="*/ 2516731 h 8533245"/>
              <a:gd name="connsiteX23" fmla="*/ 5059109 w 15166661"/>
              <a:gd name="connsiteY23" fmla="*/ 0 h 8533245"/>
              <a:gd name="connsiteX24" fmla="*/ 5049587 w 15166661"/>
              <a:gd name="connsiteY24" fmla="*/ 0 h 8533245"/>
              <a:gd name="connsiteX25" fmla="*/ 5049587 w 15166661"/>
              <a:gd name="connsiteY25" fmla="*/ 2516731 h 8533245"/>
              <a:gd name="connsiteX26" fmla="*/ 2531586 w 15166661"/>
              <a:gd name="connsiteY26" fmla="*/ 2516731 h 8533245"/>
              <a:gd name="connsiteX27" fmla="*/ 2531586 w 15166661"/>
              <a:gd name="connsiteY27" fmla="*/ 0 h 8533245"/>
              <a:gd name="connsiteX28" fmla="*/ 2522064 w 15166661"/>
              <a:gd name="connsiteY28" fmla="*/ 0 h 8533245"/>
              <a:gd name="connsiteX29" fmla="*/ 2522064 w 15166661"/>
              <a:gd name="connsiteY29" fmla="*/ 2516731 h 8533245"/>
              <a:gd name="connsiteX30" fmla="*/ 0 w 15166661"/>
              <a:gd name="connsiteY30" fmla="*/ 2516731 h 8533245"/>
              <a:gd name="connsiteX31" fmla="*/ 0 w 15166661"/>
              <a:gd name="connsiteY31" fmla="*/ 2526253 h 8533245"/>
              <a:gd name="connsiteX32" fmla="*/ 2521937 w 15166661"/>
              <a:gd name="connsiteY32" fmla="*/ 2526253 h 8533245"/>
              <a:gd name="connsiteX33" fmla="*/ 2521937 w 15166661"/>
              <a:gd name="connsiteY33" fmla="*/ 5038160 h 8533245"/>
              <a:gd name="connsiteX34" fmla="*/ 0 w 15166661"/>
              <a:gd name="connsiteY34" fmla="*/ 5038160 h 8533245"/>
              <a:gd name="connsiteX35" fmla="*/ 0 w 15166661"/>
              <a:gd name="connsiteY35" fmla="*/ 5047682 h 8533245"/>
              <a:gd name="connsiteX36" fmla="*/ 2521937 w 15166661"/>
              <a:gd name="connsiteY36" fmla="*/ 5047682 h 8533245"/>
              <a:gd name="connsiteX37" fmla="*/ 2521937 w 15166661"/>
              <a:gd name="connsiteY37" fmla="*/ 7559588 h 8533245"/>
              <a:gd name="connsiteX38" fmla="*/ 0 w 15166661"/>
              <a:gd name="connsiteY38" fmla="*/ 7559588 h 8533245"/>
              <a:gd name="connsiteX39" fmla="*/ 0 w 15166661"/>
              <a:gd name="connsiteY39" fmla="*/ 7569110 h 8533245"/>
              <a:gd name="connsiteX40" fmla="*/ 2521937 w 15166661"/>
              <a:gd name="connsiteY40" fmla="*/ 7569110 h 8533245"/>
              <a:gd name="connsiteX41" fmla="*/ 2521937 w 15166661"/>
              <a:gd name="connsiteY41" fmla="*/ 8533245 h 8533245"/>
              <a:gd name="connsiteX42" fmla="*/ 2531459 w 15166661"/>
              <a:gd name="connsiteY42" fmla="*/ 8533245 h 8533245"/>
              <a:gd name="connsiteX43" fmla="*/ 2531459 w 15166661"/>
              <a:gd name="connsiteY43" fmla="*/ 7569110 h 8533245"/>
              <a:gd name="connsiteX44" fmla="*/ 5049460 w 15166661"/>
              <a:gd name="connsiteY44" fmla="*/ 7569110 h 8533245"/>
              <a:gd name="connsiteX45" fmla="*/ 5049460 w 15166661"/>
              <a:gd name="connsiteY45" fmla="*/ 8533245 h 8533245"/>
              <a:gd name="connsiteX46" fmla="*/ 5058982 w 15166661"/>
              <a:gd name="connsiteY46" fmla="*/ 8533245 h 8533245"/>
              <a:gd name="connsiteX47" fmla="*/ 5058982 w 15166661"/>
              <a:gd name="connsiteY47" fmla="*/ 7569110 h 8533245"/>
              <a:gd name="connsiteX48" fmla="*/ 7578506 w 15166661"/>
              <a:gd name="connsiteY48" fmla="*/ 7569110 h 8533245"/>
              <a:gd name="connsiteX49" fmla="*/ 7578506 w 15166661"/>
              <a:gd name="connsiteY49" fmla="*/ 8533245 h 8533245"/>
              <a:gd name="connsiteX50" fmla="*/ 7588028 w 15166661"/>
              <a:gd name="connsiteY50" fmla="*/ 8533245 h 8533245"/>
              <a:gd name="connsiteX51" fmla="*/ 7588028 w 15166661"/>
              <a:gd name="connsiteY51" fmla="*/ 7569110 h 8533245"/>
              <a:gd name="connsiteX52" fmla="*/ 10106029 w 15166661"/>
              <a:gd name="connsiteY52" fmla="*/ 7569110 h 8533245"/>
              <a:gd name="connsiteX53" fmla="*/ 10106029 w 15166661"/>
              <a:gd name="connsiteY53" fmla="*/ 8533245 h 8533245"/>
              <a:gd name="connsiteX54" fmla="*/ 10115551 w 15166661"/>
              <a:gd name="connsiteY54" fmla="*/ 8533245 h 8533245"/>
              <a:gd name="connsiteX55" fmla="*/ 10115551 w 15166661"/>
              <a:gd name="connsiteY55" fmla="*/ 7569110 h 8533245"/>
              <a:gd name="connsiteX56" fmla="*/ 12633553 w 15166661"/>
              <a:gd name="connsiteY56" fmla="*/ 7569110 h 8533245"/>
              <a:gd name="connsiteX57" fmla="*/ 12633553 w 15166661"/>
              <a:gd name="connsiteY57" fmla="*/ 8533245 h 8533245"/>
              <a:gd name="connsiteX58" fmla="*/ 12643075 w 15166661"/>
              <a:gd name="connsiteY58" fmla="*/ 8533245 h 8533245"/>
              <a:gd name="connsiteX59" fmla="*/ 12643075 w 15166661"/>
              <a:gd name="connsiteY59" fmla="*/ 7569110 h 8533245"/>
              <a:gd name="connsiteX60" fmla="*/ 15166534 w 15166661"/>
              <a:gd name="connsiteY60" fmla="*/ 7569110 h 8533245"/>
              <a:gd name="connsiteX61" fmla="*/ 5049587 w 15166661"/>
              <a:gd name="connsiteY61" fmla="*/ 7559588 h 8533245"/>
              <a:gd name="connsiteX62" fmla="*/ 2531586 w 15166661"/>
              <a:gd name="connsiteY62" fmla="*/ 7559588 h 8533245"/>
              <a:gd name="connsiteX63" fmla="*/ 2531586 w 15166661"/>
              <a:gd name="connsiteY63" fmla="*/ 5047682 h 8533245"/>
              <a:gd name="connsiteX64" fmla="*/ 5049587 w 15166661"/>
              <a:gd name="connsiteY64" fmla="*/ 5047682 h 8533245"/>
              <a:gd name="connsiteX65" fmla="*/ 5049587 w 15166661"/>
              <a:gd name="connsiteY65" fmla="*/ 7559588 h 8533245"/>
              <a:gd name="connsiteX66" fmla="*/ 5049587 w 15166661"/>
              <a:gd name="connsiteY66" fmla="*/ 5038160 h 8533245"/>
              <a:gd name="connsiteX67" fmla="*/ 2531586 w 15166661"/>
              <a:gd name="connsiteY67" fmla="*/ 5038160 h 8533245"/>
              <a:gd name="connsiteX68" fmla="*/ 2531586 w 15166661"/>
              <a:gd name="connsiteY68" fmla="*/ 2526253 h 8533245"/>
              <a:gd name="connsiteX69" fmla="*/ 5049587 w 15166661"/>
              <a:gd name="connsiteY69" fmla="*/ 2526253 h 8533245"/>
              <a:gd name="connsiteX70" fmla="*/ 5049587 w 15166661"/>
              <a:gd name="connsiteY70" fmla="*/ 5038160 h 8533245"/>
              <a:gd name="connsiteX71" fmla="*/ 7578633 w 15166661"/>
              <a:gd name="connsiteY71" fmla="*/ 7559588 h 8533245"/>
              <a:gd name="connsiteX72" fmla="*/ 5059109 w 15166661"/>
              <a:gd name="connsiteY72" fmla="*/ 7559588 h 8533245"/>
              <a:gd name="connsiteX73" fmla="*/ 5059109 w 15166661"/>
              <a:gd name="connsiteY73" fmla="*/ 5047682 h 8533245"/>
              <a:gd name="connsiteX74" fmla="*/ 7578633 w 15166661"/>
              <a:gd name="connsiteY74" fmla="*/ 5047682 h 8533245"/>
              <a:gd name="connsiteX75" fmla="*/ 7578633 w 15166661"/>
              <a:gd name="connsiteY75" fmla="*/ 7559588 h 8533245"/>
              <a:gd name="connsiteX76" fmla="*/ 7578633 w 15166661"/>
              <a:gd name="connsiteY76" fmla="*/ 5038160 h 8533245"/>
              <a:gd name="connsiteX77" fmla="*/ 5059109 w 15166661"/>
              <a:gd name="connsiteY77" fmla="*/ 5038160 h 8533245"/>
              <a:gd name="connsiteX78" fmla="*/ 5059109 w 15166661"/>
              <a:gd name="connsiteY78" fmla="*/ 2526253 h 8533245"/>
              <a:gd name="connsiteX79" fmla="*/ 7578633 w 15166661"/>
              <a:gd name="connsiteY79" fmla="*/ 2526253 h 8533245"/>
              <a:gd name="connsiteX80" fmla="*/ 7578633 w 15166661"/>
              <a:gd name="connsiteY80" fmla="*/ 5038160 h 8533245"/>
              <a:gd name="connsiteX81" fmla="*/ 10106156 w 15166661"/>
              <a:gd name="connsiteY81" fmla="*/ 7559588 h 8533245"/>
              <a:gd name="connsiteX82" fmla="*/ 7588155 w 15166661"/>
              <a:gd name="connsiteY82" fmla="*/ 7559588 h 8533245"/>
              <a:gd name="connsiteX83" fmla="*/ 7588155 w 15166661"/>
              <a:gd name="connsiteY83" fmla="*/ 5047682 h 8533245"/>
              <a:gd name="connsiteX84" fmla="*/ 10106156 w 15166661"/>
              <a:gd name="connsiteY84" fmla="*/ 5047682 h 8533245"/>
              <a:gd name="connsiteX85" fmla="*/ 10106156 w 15166661"/>
              <a:gd name="connsiteY85" fmla="*/ 7559588 h 8533245"/>
              <a:gd name="connsiteX86" fmla="*/ 10106156 w 15166661"/>
              <a:gd name="connsiteY86" fmla="*/ 5038160 h 8533245"/>
              <a:gd name="connsiteX87" fmla="*/ 7588155 w 15166661"/>
              <a:gd name="connsiteY87" fmla="*/ 5038160 h 8533245"/>
              <a:gd name="connsiteX88" fmla="*/ 7588155 w 15166661"/>
              <a:gd name="connsiteY88" fmla="*/ 2526253 h 8533245"/>
              <a:gd name="connsiteX89" fmla="*/ 10106156 w 15166661"/>
              <a:gd name="connsiteY89" fmla="*/ 2526253 h 8533245"/>
              <a:gd name="connsiteX90" fmla="*/ 10106156 w 15166661"/>
              <a:gd name="connsiteY90" fmla="*/ 5038160 h 8533245"/>
              <a:gd name="connsiteX91" fmla="*/ 12633680 w 15166661"/>
              <a:gd name="connsiteY91" fmla="*/ 7559588 h 8533245"/>
              <a:gd name="connsiteX92" fmla="*/ 10115678 w 15166661"/>
              <a:gd name="connsiteY92" fmla="*/ 7559588 h 8533245"/>
              <a:gd name="connsiteX93" fmla="*/ 10115678 w 15166661"/>
              <a:gd name="connsiteY93" fmla="*/ 5047682 h 8533245"/>
              <a:gd name="connsiteX94" fmla="*/ 12633680 w 15166661"/>
              <a:gd name="connsiteY94" fmla="*/ 5047682 h 8533245"/>
              <a:gd name="connsiteX95" fmla="*/ 12633680 w 15166661"/>
              <a:gd name="connsiteY95" fmla="*/ 7559588 h 8533245"/>
              <a:gd name="connsiteX96" fmla="*/ 12633680 w 15166661"/>
              <a:gd name="connsiteY96" fmla="*/ 5038160 h 8533245"/>
              <a:gd name="connsiteX97" fmla="*/ 10115678 w 15166661"/>
              <a:gd name="connsiteY97" fmla="*/ 5038160 h 8533245"/>
              <a:gd name="connsiteX98" fmla="*/ 10115678 w 15166661"/>
              <a:gd name="connsiteY98" fmla="*/ 2526253 h 8533245"/>
              <a:gd name="connsiteX99" fmla="*/ 12633680 w 15166661"/>
              <a:gd name="connsiteY99" fmla="*/ 2526253 h 8533245"/>
              <a:gd name="connsiteX100" fmla="*/ 12633680 w 15166661"/>
              <a:gd name="connsiteY100" fmla="*/ 5038160 h 8533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5166661" h="8533245">
                <a:moveTo>
                  <a:pt x="15166661" y="7569110"/>
                </a:moveTo>
                <a:lnTo>
                  <a:pt x="15166661" y="7559588"/>
                </a:lnTo>
                <a:lnTo>
                  <a:pt x="12643202" y="7559588"/>
                </a:lnTo>
                <a:lnTo>
                  <a:pt x="12643202" y="5047682"/>
                </a:lnTo>
                <a:lnTo>
                  <a:pt x="15166661" y="5047682"/>
                </a:lnTo>
                <a:lnTo>
                  <a:pt x="15166661" y="5038160"/>
                </a:lnTo>
                <a:lnTo>
                  <a:pt x="12643202" y="5038160"/>
                </a:lnTo>
                <a:lnTo>
                  <a:pt x="12643202" y="2526253"/>
                </a:lnTo>
                <a:lnTo>
                  <a:pt x="15166661" y="2526253"/>
                </a:lnTo>
                <a:lnTo>
                  <a:pt x="15166661" y="2516731"/>
                </a:lnTo>
                <a:lnTo>
                  <a:pt x="12643202" y="2516731"/>
                </a:lnTo>
                <a:lnTo>
                  <a:pt x="12643202" y="0"/>
                </a:lnTo>
                <a:lnTo>
                  <a:pt x="12633680" y="0"/>
                </a:lnTo>
                <a:lnTo>
                  <a:pt x="12633680" y="2516731"/>
                </a:lnTo>
                <a:lnTo>
                  <a:pt x="10115678" y="2516731"/>
                </a:lnTo>
                <a:lnTo>
                  <a:pt x="10115678" y="0"/>
                </a:lnTo>
                <a:lnTo>
                  <a:pt x="10106156" y="0"/>
                </a:lnTo>
                <a:lnTo>
                  <a:pt x="10106156" y="2516731"/>
                </a:lnTo>
                <a:lnTo>
                  <a:pt x="7588155" y="2516731"/>
                </a:lnTo>
                <a:lnTo>
                  <a:pt x="7588155" y="0"/>
                </a:lnTo>
                <a:lnTo>
                  <a:pt x="7578633" y="0"/>
                </a:lnTo>
                <a:lnTo>
                  <a:pt x="7578633" y="2516731"/>
                </a:lnTo>
                <a:lnTo>
                  <a:pt x="5059109" y="2516731"/>
                </a:lnTo>
                <a:lnTo>
                  <a:pt x="5059109" y="0"/>
                </a:lnTo>
                <a:lnTo>
                  <a:pt x="5049587" y="0"/>
                </a:lnTo>
                <a:lnTo>
                  <a:pt x="5049587" y="2516731"/>
                </a:lnTo>
                <a:lnTo>
                  <a:pt x="2531586" y="2516731"/>
                </a:lnTo>
                <a:lnTo>
                  <a:pt x="2531586" y="0"/>
                </a:lnTo>
                <a:lnTo>
                  <a:pt x="2522064" y="0"/>
                </a:lnTo>
                <a:lnTo>
                  <a:pt x="2522064" y="2516731"/>
                </a:lnTo>
                <a:lnTo>
                  <a:pt x="0" y="2516731"/>
                </a:lnTo>
                <a:lnTo>
                  <a:pt x="0" y="2526253"/>
                </a:lnTo>
                <a:lnTo>
                  <a:pt x="2521937" y="2526253"/>
                </a:lnTo>
                <a:lnTo>
                  <a:pt x="2521937" y="5038160"/>
                </a:lnTo>
                <a:lnTo>
                  <a:pt x="0" y="5038160"/>
                </a:lnTo>
                <a:lnTo>
                  <a:pt x="0" y="5047682"/>
                </a:lnTo>
                <a:lnTo>
                  <a:pt x="2521937" y="5047682"/>
                </a:lnTo>
                <a:lnTo>
                  <a:pt x="2521937" y="7559588"/>
                </a:lnTo>
                <a:lnTo>
                  <a:pt x="0" y="7559588"/>
                </a:lnTo>
                <a:lnTo>
                  <a:pt x="0" y="7569110"/>
                </a:lnTo>
                <a:lnTo>
                  <a:pt x="2521937" y="7569110"/>
                </a:lnTo>
                <a:lnTo>
                  <a:pt x="2521937" y="8533245"/>
                </a:lnTo>
                <a:lnTo>
                  <a:pt x="2531459" y="8533245"/>
                </a:lnTo>
                <a:lnTo>
                  <a:pt x="2531459" y="7569110"/>
                </a:lnTo>
                <a:lnTo>
                  <a:pt x="5049460" y="7569110"/>
                </a:lnTo>
                <a:lnTo>
                  <a:pt x="5049460" y="8533245"/>
                </a:lnTo>
                <a:lnTo>
                  <a:pt x="5058982" y="8533245"/>
                </a:lnTo>
                <a:lnTo>
                  <a:pt x="5058982" y="7569110"/>
                </a:lnTo>
                <a:lnTo>
                  <a:pt x="7578506" y="7569110"/>
                </a:lnTo>
                <a:lnTo>
                  <a:pt x="7578506" y="8533245"/>
                </a:lnTo>
                <a:lnTo>
                  <a:pt x="7588028" y="8533245"/>
                </a:lnTo>
                <a:lnTo>
                  <a:pt x="7588028" y="7569110"/>
                </a:lnTo>
                <a:lnTo>
                  <a:pt x="10106029" y="7569110"/>
                </a:lnTo>
                <a:lnTo>
                  <a:pt x="10106029" y="8533245"/>
                </a:lnTo>
                <a:lnTo>
                  <a:pt x="10115551" y="8533245"/>
                </a:lnTo>
                <a:lnTo>
                  <a:pt x="10115551" y="7569110"/>
                </a:lnTo>
                <a:lnTo>
                  <a:pt x="12633553" y="7569110"/>
                </a:lnTo>
                <a:lnTo>
                  <a:pt x="12633553" y="8533245"/>
                </a:lnTo>
                <a:lnTo>
                  <a:pt x="12643075" y="8533245"/>
                </a:lnTo>
                <a:lnTo>
                  <a:pt x="12643075" y="7569110"/>
                </a:lnTo>
                <a:lnTo>
                  <a:pt x="15166534" y="7569110"/>
                </a:lnTo>
                <a:close/>
                <a:moveTo>
                  <a:pt x="5049587" y="7559588"/>
                </a:moveTo>
                <a:lnTo>
                  <a:pt x="2531586" y="7559588"/>
                </a:lnTo>
                <a:lnTo>
                  <a:pt x="2531586" y="5047682"/>
                </a:lnTo>
                <a:lnTo>
                  <a:pt x="5049587" y="5047682"/>
                </a:lnTo>
                <a:lnTo>
                  <a:pt x="5049587" y="7559588"/>
                </a:lnTo>
                <a:close/>
                <a:moveTo>
                  <a:pt x="5049587" y="5038160"/>
                </a:moveTo>
                <a:lnTo>
                  <a:pt x="2531586" y="5038160"/>
                </a:lnTo>
                <a:lnTo>
                  <a:pt x="2531586" y="2526253"/>
                </a:lnTo>
                <a:lnTo>
                  <a:pt x="5049587" y="2526253"/>
                </a:lnTo>
                <a:lnTo>
                  <a:pt x="5049587" y="5038160"/>
                </a:lnTo>
                <a:close/>
                <a:moveTo>
                  <a:pt x="7578633" y="7559588"/>
                </a:moveTo>
                <a:lnTo>
                  <a:pt x="5059109" y="7559588"/>
                </a:lnTo>
                <a:lnTo>
                  <a:pt x="5059109" y="5047682"/>
                </a:lnTo>
                <a:lnTo>
                  <a:pt x="7578633" y="5047682"/>
                </a:lnTo>
                <a:lnTo>
                  <a:pt x="7578633" y="7559588"/>
                </a:lnTo>
                <a:close/>
                <a:moveTo>
                  <a:pt x="7578633" y="5038160"/>
                </a:moveTo>
                <a:lnTo>
                  <a:pt x="5059109" y="5038160"/>
                </a:lnTo>
                <a:lnTo>
                  <a:pt x="5059109" y="2526253"/>
                </a:lnTo>
                <a:lnTo>
                  <a:pt x="7578633" y="2526253"/>
                </a:lnTo>
                <a:lnTo>
                  <a:pt x="7578633" y="5038160"/>
                </a:lnTo>
                <a:close/>
                <a:moveTo>
                  <a:pt x="10106156" y="7559588"/>
                </a:moveTo>
                <a:lnTo>
                  <a:pt x="7588155" y="7559588"/>
                </a:lnTo>
                <a:lnTo>
                  <a:pt x="7588155" y="5047682"/>
                </a:lnTo>
                <a:lnTo>
                  <a:pt x="10106156" y="5047682"/>
                </a:lnTo>
                <a:lnTo>
                  <a:pt x="10106156" y="7559588"/>
                </a:lnTo>
                <a:close/>
                <a:moveTo>
                  <a:pt x="10106156" y="5038160"/>
                </a:moveTo>
                <a:lnTo>
                  <a:pt x="7588155" y="5038160"/>
                </a:lnTo>
                <a:lnTo>
                  <a:pt x="7588155" y="2526253"/>
                </a:lnTo>
                <a:lnTo>
                  <a:pt x="10106156" y="2526253"/>
                </a:lnTo>
                <a:lnTo>
                  <a:pt x="10106156" y="5038160"/>
                </a:lnTo>
                <a:close/>
                <a:moveTo>
                  <a:pt x="12633680" y="7559588"/>
                </a:moveTo>
                <a:lnTo>
                  <a:pt x="10115678" y="7559588"/>
                </a:lnTo>
                <a:lnTo>
                  <a:pt x="10115678" y="5047682"/>
                </a:lnTo>
                <a:lnTo>
                  <a:pt x="12633680" y="5047682"/>
                </a:lnTo>
                <a:lnTo>
                  <a:pt x="12633680" y="7559588"/>
                </a:lnTo>
                <a:close/>
                <a:moveTo>
                  <a:pt x="12633680" y="5038160"/>
                </a:moveTo>
                <a:lnTo>
                  <a:pt x="10115678" y="5038160"/>
                </a:lnTo>
                <a:lnTo>
                  <a:pt x="10115678" y="2526253"/>
                </a:lnTo>
                <a:lnTo>
                  <a:pt x="12633680" y="2526253"/>
                </a:lnTo>
                <a:lnTo>
                  <a:pt x="12633680" y="5038160"/>
                </a:lnTo>
                <a:close/>
              </a:path>
            </a:pathLst>
          </a:custGeom>
          <a:solidFill>
            <a:schemeClr val="bg2">
              <a:alpha val="25000"/>
            </a:schemeClr>
          </a:solidFill>
          <a:ln w="12689" cap="flat">
            <a:noFill/>
            <a:prstDash val="solid"/>
            <a:miter/>
          </a:ln>
        </p:spPr>
        <p:txBody>
          <a:bodyPr rtlCol="0" anchor="ctr"/>
          <a:lstStyle/>
          <a:p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469FEA4-3D45-4611-938D-E7AB3E26E0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8000" y="2537447"/>
            <a:ext cx="7592690" cy="4136333"/>
          </a:xfrm>
        </p:spPr>
        <p:txBody>
          <a:bodyPr anchor="b"/>
          <a:lstStyle>
            <a:lvl1pPr algn="l">
              <a:defRPr sz="3500">
                <a:solidFill>
                  <a:schemeClr val="tx2"/>
                </a:solidFill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7CD7B851-9374-470F-8A78-DB40BA034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000" y="6980305"/>
            <a:ext cx="7592690" cy="57876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299" name="pole tekstowe 298">
            <a:extLst>
              <a:ext uri="{FF2B5EF4-FFF2-40B4-BE49-F238E27FC236}">
                <a16:creationId xmlns:a16="http://schemas.microsoft.com/office/drawing/2014/main" id="{35B4A991-4EA0-40C2-8516-0AC8171E48C4}"/>
              </a:ext>
            </a:extLst>
          </p:cNvPr>
          <p:cNvSpPr txBox="1"/>
          <p:nvPr userDrawn="1"/>
        </p:nvSpPr>
        <p:spPr>
          <a:xfrm>
            <a:off x="7585868" y="-2057399"/>
            <a:ext cx="7585869" cy="15047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 lIns="360000" tIns="360000" rIns="360000" bIns="360000" rtlCol="0" anchor="ctr" anchorCtr="0">
            <a:noAutofit/>
          </a:bodyPr>
          <a:lstStyle/>
          <a:p>
            <a:pPr algn="ctr"/>
            <a:r>
              <a:rPr lang="pl-PL" dirty="0">
                <a:solidFill>
                  <a:schemeClr val="accent3"/>
                </a:solidFill>
              </a:rPr>
              <a:t>Slajd tytułowy bez zdjęcia. Można użyć również jako slajd kończący z podziękowaniami.</a:t>
            </a:r>
            <a:endParaRPr lang="pl-PL" sz="1400" dirty="0">
              <a:solidFill>
                <a:schemeClr val="accent3"/>
              </a:solidFill>
            </a:endParaRPr>
          </a:p>
        </p:txBody>
      </p:sp>
      <p:pic>
        <p:nvPicPr>
          <p:cNvPr id="104" name="Obraz 103">
            <a:extLst>
              <a:ext uri="{FF2B5EF4-FFF2-40B4-BE49-F238E27FC236}">
                <a16:creationId xmlns:a16="http://schemas.microsoft.com/office/drawing/2014/main" id="{072F3430-4182-4C4D-BAD3-F98C83FC67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00" y="862675"/>
            <a:ext cx="3076733" cy="1371670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69920F3C-1D7D-4E59-8147-1A856AA5BB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46933" y="1580860"/>
            <a:ext cx="5493484" cy="597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433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3649" y="2522225"/>
            <a:ext cx="12657333" cy="50422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image" Target="../media/image1.png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ID" hidden="1">
            <a:extLst>
              <a:ext uri="{FF2B5EF4-FFF2-40B4-BE49-F238E27FC236}">
                <a16:creationId xmlns:a16="http://schemas.microsoft.com/office/drawing/2014/main" id="{0BEB84DB-7DDF-4A33-8D9B-DC0A3136674A}"/>
              </a:ext>
            </a:extLst>
          </p:cNvPr>
          <p:cNvGrpSpPr/>
          <p:nvPr userDrawn="1"/>
        </p:nvGrpSpPr>
        <p:grpSpPr>
          <a:xfrm>
            <a:off x="-5079" y="0"/>
            <a:ext cx="15171738" cy="10088250"/>
            <a:chOff x="0" y="0"/>
            <a:chExt cx="15171738" cy="10088250"/>
          </a:xfrm>
        </p:grpSpPr>
        <p:sp>
          <p:nvSpPr>
            <p:cNvPr id="33" name="Prostokąt 32">
              <a:extLst>
                <a:ext uri="{FF2B5EF4-FFF2-40B4-BE49-F238E27FC236}">
                  <a16:creationId xmlns:a16="http://schemas.microsoft.com/office/drawing/2014/main" id="{A1473A18-4659-4ED6-BFA0-C89FC230B7DE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4" name="Prostokąt 33">
              <a:extLst>
                <a:ext uri="{FF2B5EF4-FFF2-40B4-BE49-F238E27FC236}">
                  <a16:creationId xmlns:a16="http://schemas.microsoft.com/office/drawing/2014/main" id="{2F3E9095-B177-4BA3-8350-CB1A6C0C0C74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5" name="Prostokąt 34">
              <a:extLst>
                <a:ext uri="{FF2B5EF4-FFF2-40B4-BE49-F238E27FC236}">
                  <a16:creationId xmlns:a16="http://schemas.microsoft.com/office/drawing/2014/main" id="{E48720F4-5DCB-46E4-A0CD-C626CE80718B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E2225F48-3376-4A19-AF7C-AC9F8B9FF222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Prostokąt 36">
              <a:extLst>
                <a:ext uri="{FF2B5EF4-FFF2-40B4-BE49-F238E27FC236}">
                  <a16:creationId xmlns:a16="http://schemas.microsoft.com/office/drawing/2014/main" id="{936404FF-9FE5-4B42-B9EE-4CE90CD347A4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Prostokąt 37">
              <a:extLst>
                <a:ext uri="{FF2B5EF4-FFF2-40B4-BE49-F238E27FC236}">
                  <a16:creationId xmlns:a16="http://schemas.microsoft.com/office/drawing/2014/main" id="{91C83D64-94ED-4EBB-8AC7-BB62EE3426AA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Prostokąt 38">
              <a:extLst>
                <a:ext uri="{FF2B5EF4-FFF2-40B4-BE49-F238E27FC236}">
                  <a16:creationId xmlns:a16="http://schemas.microsoft.com/office/drawing/2014/main" id="{3249A1F9-EB78-4AC8-9FE9-3B4FE23CA35D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Prostokąt 39">
              <a:extLst>
                <a:ext uri="{FF2B5EF4-FFF2-40B4-BE49-F238E27FC236}">
                  <a16:creationId xmlns:a16="http://schemas.microsoft.com/office/drawing/2014/main" id="{DCA78C99-DB06-4D80-B929-6C512DB60304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Prostokąt 40">
              <a:extLst>
                <a:ext uri="{FF2B5EF4-FFF2-40B4-BE49-F238E27FC236}">
                  <a16:creationId xmlns:a16="http://schemas.microsoft.com/office/drawing/2014/main" id="{67C12DF7-F6B6-462C-A180-7C503A94FF6F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Prostokąt 41">
              <a:extLst>
                <a:ext uri="{FF2B5EF4-FFF2-40B4-BE49-F238E27FC236}">
                  <a16:creationId xmlns:a16="http://schemas.microsoft.com/office/drawing/2014/main" id="{75E78941-8943-4E2C-A5C6-5CC336B8C90D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49634737-1026-4405-A7DE-AD355BB2A697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Prostokąt 43">
              <a:extLst>
                <a:ext uri="{FF2B5EF4-FFF2-40B4-BE49-F238E27FC236}">
                  <a16:creationId xmlns:a16="http://schemas.microsoft.com/office/drawing/2014/main" id="{80D1CC4A-8801-4B62-9ADF-3E015F8B7105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Prostokąt 44">
              <a:extLst>
                <a:ext uri="{FF2B5EF4-FFF2-40B4-BE49-F238E27FC236}">
                  <a16:creationId xmlns:a16="http://schemas.microsoft.com/office/drawing/2014/main" id="{658DC26D-9A46-4E25-9E62-53D1E0DBB97E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F9676F12-2CAF-40DE-B451-26B0583046F5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50A91D79-8E03-4B3D-AB86-F427E808D0C3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193857D7-E410-41C9-B70E-DC80E9D0F3D6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Prostokąt 48">
              <a:extLst>
                <a:ext uri="{FF2B5EF4-FFF2-40B4-BE49-F238E27FC236}">
                  <a16:creationId xmlns:a16="http://schemas.microsoft.com/office/drawing/2014/main" id="{251B7A70-7A2A-42A9-BFEB-E3FF763B24E9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Prostokąt 49">
              <a:extLst>
                <a:ext uri="{FF2B5EF4-FFF2-40B4-BE49-F238E27FC236}">
                  <a16:creationId xmlns:a16="http://schemas.microsoft.com/office/drawing/2014/main" id="{7DDCEE97-3EA5-4515-8293-1987BE618BDC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3BC02B52-1B14-4DA8-B8F4-7DFC0DD741F1}"/>
                </a:ext>
              </a:extLst>
            </p:cNvPr>
            <p:cNvSpPr/>
            <p:nvPr userDrawn="1"/>
          </p:nvSpPr>
          <p:spPr>
            <a:xfrm>
              <a:off x="0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81992859-5FBA-4746-B670-C815C4E3FA7C}"/>
                </a:ext>
              </a:extLst>
            </p:cNvPr>
            <p:cNvSpPr/>
            <p:nvPr userDrawn="1"/>
          </p:nvSpPr>
          <p:spPr>
            <a:xfrm>
              <a:off x="2528623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F478883-7A8C-4BBB-8006-3A830795B918}"/>
                </a:ext>
              </a:extLst>
            </p:cNvPr>
            <p:cNvSpPr/>
            <p:nvPr userDrawn="1"/>
          </p:nvSpPr>
          <p:spPr>
            <a:xfrm>
              <a:off x="5057246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4" name="Prostokąt 53">
              <a:extLst>
                <a:ext uri="{FF2B5EF4-FFF2-40B4-BE49-F238E27FC236}">
                  <a16:creationId xmlns:a16="http://schemas.microsoft.com/office/drawing/2014/main" id="{A09C3436-6242-4098-95FB-9D58F55E27FB}"/>
                </a:ext>
              </a:extLst>
            </p:cNvPr>
            <p:cNvSpPr/>
            <p:nvPr userDrawn="1"/>
          </p:nvSpPr>
          <p:spPr>
            <a:xfrm>
              <a:off x="7585869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5" name="Prostokąt 54">
              <a:extLst>
                <a:ext uri="{FF2B5EF4-FFF2-40B4-BE49-F238E27FC236}">
                  <a16:creationId xmlns:a16="http://schemas.microsoft.com/office/drawing/2014/main" id="{BAAEBEE7-9DDC-4724-BFB2-13BE1E226B64}"/>
                </a:ext>
              </a:extLst>
            </p:cNvPr>
            <p:cNvSpPr/>
            <p:nvPr userDrawn="1"/>
          </p:nvSpPr>
          <p:spPr>
            <a:xfrm>
              <a:off x="10114492" y="7566676"/>
              <a:ext cx="2528623" cy="2521574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6" name="Prostokąt 55">
              <a:extLst>
                <a:ext uri="{FF2B5EF4-FFF2-40B4-BE49-F238E27FC236}">
                  <a16:creationId xmlns:a16="http://schemas.microsoft.com/office/drawing/2014/main" id="{1297EF1D-017E-4AB8-8F96-DEF3C9667ADE}"/>
                </a:ext>
              </a:extLst>
            </p:cNvPr>
            <p:cNvSpPr/>
            <p:nvPr userDrawn="1"/>
          </p:nvSpPr>
          <p:spPr>
            <a:xfrm>
              <a:off x="12643115" y="7566025"/>
              <a:ext cx="2528623" cy="2522225"/>
            </a:xfrm>
            <a:prstGeom prst="rect">
              <a:avLst/>
            </a:prstGeom>
            <a:noFill/>
            <a:ln w="9525">
              <a:solidFill>
                <a:schemeClr val="bg2">
                  <a:alpha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649" y="0"/>
            <a:ext cx="12657333" cy="2313426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pl-PL" dirty="0"/>
              <a:t>Kliknij, aby edytować styl</a:t>
            </a:r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650" y="2738285"/>
            <a:ext cx="12657332" cy="48293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69D0970B-FEAA-090E-B7B4-A1F381118AAD}"/>
              </a:ext>
            </a:extLst>
          </p:cNvPr>
          <p:cNvCxnSpPr>
            <a:cxnSpLocks/>
          </p:cNvCxnSpPr>
          <p:nvPr userDrawn="1"/>
        </p:nvCxnSpPr>
        <p:spPr>
          <a:xfrm>
            <a:off x="2523544" y="8288568"/>
            <a:ext cx="12648194" cy="0"/>
          </a:xfrm>
          <a:prstGeom prst="line">
            <a:avLst/>
          </a:prstGeom>
          <a:ln w="666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Obraz 8">
            <a:extLst>
              <a:ext uri="{FF2B5EF4-FFF2-40B4-BE49-F238E27FC236}">
                <a16:creationId xmlns:a16="http://schemas.microsoft.com/office/drawing/2014/main" id="{5A784179-F958-2842-BE9D-07EB01C800E9}"/>
              </a:ext>
            </a:extLst>
          </p:cNvPr>
          <p:cNvPicPr>
            <a:picLocks noChangeAspect="1"/>
          </p:cNvPicPr>
          <p:nvPr userDrawn="1"/>
        </p:nvPicPr>
        <p:blipFill>
          <a:blip r:embed="rId4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483" y="7654649"/>
            <a:ext cx="1772442" cy="79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55" r:id="rId4"/>
    <p:sldLayoutId id="2147483649" r:id="rId5"/>
    <p:sldLayoutId id="2147483682" r:id="rId6"/>
    <p:sldLayoutId id="2147483656" r:id="rId7"/>
    <p:sldLayoutId id="2147483657" r:id="rId8"/>
    <p:sldLayoutId id="2147483650" r:id="rId9"/>
    <p:sldLayoutId id="2147483652" r:id="rId10"/>
    <p:sldLayoutId id="2147483653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  <p:sldLayoutId id="2147483684" r:id="rId36"/>
    <p:sldLayoutId id="2147483685" r:id="rId37"/>
    <p:sldLayoutId id="2147483687" r:id="rId38"/>
    <p:sldLayoutId id="2147483686" r:id="rId39"/>
    <p:sldLayoutId id="2147483688" r:id="rId40"/>
    <p:sldLayoutId id="2147483689" r:id="rId4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Font typeface="Century Gothic" panose="020B0502020202020204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+mj-lt"/>
        <a:buAutoNum type="arabi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tx1"/>
        </a:buClr>
        <a:buFont typeface="Wingdings" panose="05000000000000000000" pitchFamily="2" charset="2"/>
        <a:buChar char="ü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1800" kern="1200" dirty="0" smtClean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5" userDrawn="1">
          <p15:clr>
            <a:srgbClr val="5ACBF0"/>
          </p15:clr>
        </p15:guide>
        <p15:guide id="2" orient="horz" pos="1452" userDrawn="1">
          <p15:clr>
            <a:srgbClr val="5ACBF0"/>
          </p15:clr>
        </p15:guide>
        <p15:guide id="3" orient="horz" pos="1589" userDrawn="1">
          <p15:clr>
            <a:srgbClr val="000000"/>
          </p15:clr>
        </p15:guide>
        <p15:guide id="4" orient="horz" pos="1718" userDrawn="1">
          <p15:clr>
            <a:srgbClr val="5ACBF0"/>
          </p15:clr>
        </p15:guide>
        <p15:guide id="5" orient="horz" pos="3047" userDrawn="1">
          <p15:clr>
            <a:srgbClr val="5ACBF0"/>
          </p15:clr>
        </p15:guide>
        <p15:guide id="6" orient="horz" pos="3177" userDrawn="1">
          <p15:clr>
            <a:srgbClr val="000000"/>
          </p15:clr>
        </p15:guide>
        <p15:guide id="7" orient="horz" pos="3309" userDrawn="1">
          <p15:clr>
            <a:srgbClr val="5ACBF0"/>
          </p15:clr>
        </p15:guide>
        <p15:guide id="8" orient="horz" pos="4635" userDrawn="1">
          <p15:clr>
            <a:srgbClr val="5ACBF0"/>
          </p15:clr>
        </p15:guide>
        <p15:guide id="9" orient="horz" pos="4767" userDrawn="1">
          <p15:clr>
            <a:srgbClr val="000000"/>
          </p15:clr>
        </p15:guide>
        <p15:guide id="11" orient="horz" pos="4901" userDrawn="1">
          <p15:clr>
            <a:srgbClr val="5ACBF0"/>
          </p15:clr>
        </p15:guide>
        <p15:guide id="12" pos="1722" userDrawn="1">
          <p15:clr>
            <a:srgbClr val="5ACBF0"/>
          </p15:clr>
        </p15:guide>
        <p15:guide id="13" pos="1463" userDrawn="1">
          <p15:clr>
            <a:srgbClr val="5ACBF0"/>
          </p15:clr>
        </p15:guide>
        <p15:guide id="14" pos="129" userDrawn="1">
          <p15:clr>
            <a:srgbClr val="5ACBF0"/>
          </p15:clr>
        </p15:guide>
        <p15:guide id="15" pos="4647" userDrawn="1">
          <p15:clr>
            <a:srgbClr val="5ACBF0"/>
          </p15:clr>
        </p15:guide>
        <p15:guide id="16" pos="3056" userDrawn="1">
          <p15:clr>
            <a:srgbClr val="5ACBF0"/>
          </p15:clr>
        </p15:guide>
        <p15:guide id="17" pos="3315" userDrawn="1">
          <p15:clr>
            <a:srgbClr val="5ACBF0"/>
          </p15:clr>
        </p15:guide>
        <p15:guide id="18" pos="1592" userDrawn="1">
          <p15:clr>
            <a:srgbClr val="000000"/>
          </p15:clr>
        </p15:guide>
        <p15:guide id="19" pos="3186" userDrawn="1">
          <p15:clr>
            <a:srgbClr val="000000"/>
          </p15:clr>
        </p15:guide>
        <p15:guide id="20" pos="4779" userDrawn="1">
          <p15:clr>
            <a:srgbClr val="000000"/>
          </p15:clr>
        </p15:guide>
        <p15:guide id="21" pos="4910" userDrawn="1">
          <p15:clr>
            <a:srgbClr val="5ACBF0"/>
          </p15:clr>
        </p15:guide>
        <p15:guide id="22" pos="6240" userDrawn="1">
          <p15:clr>
            <a:srgbClr val="5ACBF0"/>
          </p15:clr>
        </p15:guide>
        <p15:guide id="23" pos="6371" userDrawn="1">
          <p15:clr>
            <a:srgbClr val="000000"/>
          </p15:clr>
        </p15:guide>
        <p15:guide id="24" pos="6503" userDrawn="1">
          <p15:clr>
            <a:srgbClr val="5ACBF0"/>
          </p15:clr>
        </p15:guide>
        <p15:guide id="25" pos="7834" userDrawn="1">
          <p15:clr>
            <a:srgbClr val="5ACBF0"/>
          </p15:clr>
        </p15:guide>
        <p15:guide id="26" pos="7964" userDrawn="1">
          <p15:clr>
            <a:srgbClr val="000000"/>
          </p15:clr>
        </p15:guide>
        <p15:guide id="27" pos="8098" userDrawn="1">
          <p15:clr>
            <a:srgbClr val="5ACBF0"/>
          </p15:clr>
        </p15:guide>
        <p15:guide id="28" pos="9426" userDrawn="1">
          <p15:clr>
            <a:srgbClr val="5ACBF0"/>
          </p15:clr>
        </p15:guide>
        <p15:guide id="29" pos="796" userDrawn="1">
          <p15:clr>
            <a:srgbClr val="5ACBF0"/>
          </p15:clr>
        </p15:guide>
        <p15:guide id="30" pos="2392" userDrawn="1">
          <p15:clr>
            <a:srgbClr val="5ACBF0"/>
          </p15:clr>
        </p15:guide>
        <p15:guide id="31" pos="3990" userDrawn="1">
          <p15:clr>
            <a:srgbClr val="5ACBF0"/>
          </p15:clr>
        </p15:guide>
        <p15:guide id="32" pos="5586" userDrawn="1">
          <p15:clr>
            <a:srgbClr val="5ACBF0"/>
          </p15:clr>
        </p15:guide>
        <p15:guide id="33" pos="7170" userDrawn="1">
          <p15:clr>
            <a:srgbClr val="5ACBF0"/>
          </p15:clr>
        </p15:guide>
        <p15:guide id="34" pos="8769" userDrawn="1">
          <p15:clr>
            <a:srgbClr val="5ACBF0"/>
          </p15:clr>
        </p15:guide>
        <p15:guide id="35" orient="horz" pos="792" userDrawn="1">
          <p15:clr>
            <a:srgbClr val="5ACBF0"/>
          </p15:clr>
        </p15:guide>
        <p15:guide id="36" orient="horz" pos="2376" userDrawn="1">
          <p15:clr>
            <a:srgbClr val="5ACBF0"/>
          </p15:clr>
        </p15:guide>
        <p15:guide id="37" orient="horz" pos="3960" userDrawn="1">
          <p15:clr>
            <a:srgbClr val="5ACBF0"/>
          </p15:clr>
        </p15:guide>
        <p15:guide id="38" pos="9557" userDrawn="1">
          <p15:clr>
            <a:srgbClr val="5ACBF0"/>
          </p15:clr>
        </p15:guide>
        <p15:guide id="39" orient="horz" userDrawn="1">
          <p15:clr>
            <a:srgbClr val="5ACBF0"/>
          </p15:clr>
        </p15:guide>
        <p15:guide id="40" orient="horz" pos="5376" userDrawn="1">
          <p15:clr>
            <a:srgbClr val="5ACBF0"/>
          </p15:clr>
        </p15:guide>
        <p15:guide id="41" userDrawn="1">
          <p15:clr>
            <a:srgbClr val="5ACBF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hemeOverride" Target="../theme/themeOverrid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F6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2476" y="3698724"/>
            <a:ext cx="10304820" cy="2508437"/>
          </a:xfrm>
        </p:spPr>
        <p:txBody>
          <a:bodyPr/>
          <a:lstStyle/>
          <a:p>
            <a:r>
              <a:rPr lang="pl-PL" b="1" dirty="0"/>
              <a:t>Upowszechnienie alternatywnych metod rozwiązywania sporów poprzez podniesienie kompetencji mediatorów, utworzenie Krajowego Rejestru Mediatorów (KRM) </a:t>
            </a:r>
            <a:br>
              <a:rPr lang="pl-PL" b="1" dirty="0"/>
            </a:br>
            <a:r>
              <a:rPr lang="pl-PL" b="1" dirty="0"/>
              <a:t>oraz działania informacyjne</a:t>
            </a:r>
            <a:endParaRPr lang="pl-PL" sz="3200" b="1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916EBB02-67CC-0AC5-12DF-BE288B829856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9891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7FC4D8CC-2F76-3A8B-5486-41D4ABB548E4}"/>
              </a:ext>
            </a:extLst>
          </p:cNvPr>
          <p:cNvSpPr txBox="1"/>
          <p:nvPr/>
        </p:nvSpPr>
        <p:spPr>
          <a:xfrm>
            <a:off x="621547" y="294698"/>
            <a:ext cx="13928642" cy="19174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Wnioskodawca</a:t>
            </a:r>
            <a:r>
              <a:rPr lang="pl-PL" sz="2200" dirty="0">
                <a:solidFill>
                  <a:srgbClr val="002060"/>
                </a:solidFill>
              </a:rPr>
              <a:t>: Minister 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Beneficjent</a:t>
            </a:r>
            <a:r>
              <a:rPr lang="pl-PL" sz="2200" dirty="0">
                <a:solidFill>
                  <a:srgbClr val="002060"/>
                </a:solidFill>
              </a:rPr>
              <a:t>: Ministerstwo 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200" b="1" dirty="0">
                <a:solidFill>
                  <a:srgbClr val="002060"/>
                </a:solidFill>
              </a:rPr>
              <a:t>Partnerzy</a:t>
            </a:r>
            <a:r>
              <a:rPr lang="pl-PL" sz="2200" dirty="0">
                <a:solidFill>
                  <a:srgbClr val="002060"/>
                </a:solidFill>
              </a:rPr>
              <a:t>: Centralny Instytut Analiz Polityczno – Prawnych, Konfederacja Lewiatan, Katolicki Uniwersytet Lubelski Jana Pawła II, Regionalna Izba Gospodarcza Pomorza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endParaRPr lang="pl-PL" sz="900" dirty="0">
              <a:solidFill>
                <a:srgbClr val="002060"/>
              </a:solidFill>
            </a:endParaRP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356BBB57-F7A8-8489-C90F-0A0D2A666C2C}"/>
              </a:ext>
            </a:extLst>
          </p:cNvPr>
          <p:cNvSpPr txBox="1">
            <a:spLocks/>
          </p:cNvSpPr>
          <p:nvPr/>
        </p:nvSpPr>
        <p:spPr>
          <a:xfrm>
            <a:off x="3606039" y="25237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sz="2800" dirty="0"/>
          </a:p>
        </p:txBody>
      </p:sp>
      <p:graphicFrame>
        <p:nvGraphicFramePr>
          <p:cNvPr id="10" name="Tabela 9">
            <a:extLst>
              <a:ext uri="{FF2B5EF4-FFF2-40B4-BE49-F238E27FC236}">
                <a16:creationId xmlns:a16="http://schemas.microsoft.com/office/drawing/2014/main" id="{F1025DBB-7638-7220-3CC5-B3DB236518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577907"/>
              </p:ext>
            </p:extLst>
          </p:nvPr>
        </p:nvGraphicFramePr>
        <p:xfrm>
          <a:off x="796449" y="3210240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rozpoczęcia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Termin zakończenia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2020-06-01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2023-08-31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2020-06-01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2023-12-31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>
            <a:extLst>
              <a:ext uri="{FF2B5EF4-FFF2-40B4-BE49-F238E27FC236}">
                <a16:creationId xmlns:a16="http://schemas.microsoft.com/office/drawing/2014/main" id="{048B82EF-6BE4-44B1-31BF-4C6025419A3D}"/>
              </a:ext>
            </a:extLst>
          </p:cNvPr>
          <p:cNvSpPr txBox="1">
            <a:spLocks/>
          </p:cNvSpPr>
          <p:nvPr/>
        </p:nvSpPr>
        <p:spPr>
          <a:xfrm>
            <a:off x="3697190" y="5183171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2800" b="1" dirty="0">
                <a:solidFill>
                  <a:srgbClr val="002060"/>
                </a:solidFill>
                <a:cs typeface="Times New Roman" pitchFamily="18" charset="0"/>
              </a:rPr>
              <a:t>Koszt i źródło finansowania projektu</a:t>
            </a:r>
            <a:endParaRPr lang="pl-PL" sz="2800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4BB1CB57-27D5-FD37-2C01-74278F20C8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5736672"/>
              </p:ext>
            </p:extLst>
          </p:nvPr>
        </p:nvGraphicFramePr>
        <p:xfrm>
          <a:off x="796448" y="5870094"/>
          <a:ext cx="13578839" cy="166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8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30062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333">
                <a:tc>
                  <a:txBody>
                    <a:bodyPr/>
                    <a:lstStyle/>
                    <a:p>
                      <a:pPr algn="r"/>
                      <a:endParaRPr lang="pl-PL" b="1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Koszt ogółem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w tym środki UE (POWER, </a:t>
                      </a:r>
                      <a:r>
                        <a:rPr lang="pl-PL" sz="1800" b="1" kern="120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Działanie</a:t>
                      </a:r>
                      <a:r>
                        <a:rPr lang="pl-PL" sz="18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2.17)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4455980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Planowany, aktualny: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12 196 438,62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10 279 158,47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85614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r"/>
                      <a:r>
                        <a:rPr lang="pl-PL" b="1" dirty="0">
                          <a:solidFill>
                            <a:schemeClr val="bg1"/>
                          </a:solidFill>
                          <a:latin typeface="+mn-lt"/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dirty="0">
                          <a:solidFill>
                            <a:srgbClr val="002060"/>
                          </a:solidFill>
                          <a:latin typeface="+mn-lt"/>
                        </a:rPr>
                        <a:t>8 234 152,22 zł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6 939 743,49 zł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54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680" y="419710"/>
            <a:ext cx="12657333" cy="586816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131" y="1314449"/>
            <a:ext cx="13752120" cy="756955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00" b="1" dirty="0">
                <a:solidFill>
                  <a:schemeClr val="accent3">
                    <a:lumMod val="50000"/>
                  </a:schemeClr>
                </a:solidFill>
              </a:rPr>
              <a:t>Cel główny:  </a:t>
            </a:r>
            <a:r>
              <a:rPr lang="pl-PL" sz="2200" dirty="0">
                <a:solidFill>
                  <a:schemeClr val="accent3">
                    <a:lumMod val="50000"/>
                  </a:schemeClr>
                </a:solidFill>
              </a:rPr>
              <a:t>Profesjonalizacja zawodu mediatora poprzez utworzenie Krajowego Rejestru Mediatorów (KRM)</a:t>
            </a: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200" dirty="0"/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0284771"/>
              </p:ext>
            </p:extLst>
          </p:nvPr>
        </p:nvGraphicFramePr>
        <p:xfrm>
          <a:off x="812680" y="2302484"/>
          <a:ext cx="13752118" cy="52811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63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19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864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97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8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10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Century Gothic"/>
                          <a:ea typeface="Calibri" panose="020F0502020204030204" pitchFamily="34" charset="0"/>
                          <a:cs typeface="Times New Roman"/>
                        </a:rPr>
                        <a:t>Przeglądanie listy mediatorów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W związku z brakiem wejścia w życie przepisów ustawy o zmianie ustawy o nieodpłatnej pomocy prawnej, nieodpłatnym poradnictwie obywatelskim oraz edukacji prawnej oraz niektórych innych ustaw.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Century Gothic"/>
                          <a:ea typeface="+mn-ea"/>
                          <a:cs typeface="+mn-cs"/>
                        </a:rPr>
                        <a:t>Nie ma możliwości uruchomienia systemu. Realizowany jest pilotaż Krajowego Rejestru Mediatorów. Pełna wersja systemu zostanie uruchomiona po wejściu w życie odpowiednich przepisów.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Century Gothic"/>
                          <a:ea typeface="Calibri" panose="020F0502020204030204" pitchFamily="34" charset="0"/>
                          <a:cs typeface="Times New Roman"/>
                        </a:rPr>
                        <a:t>Elektroniczna obsługa procesu mediacji obejmująca wymianę dokumentów oraz korespondencję między stronami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1" i="0" kern="12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Calibri" panose="020F0502020204030204" pitchFamily="34" charset="0"/>
                        <a:cs typeface="Times New Roman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1955193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Century Gothic"/>
                          <a:ea typeface="Calibri" panose="020F0502020204030204" pitchFamily="34" charset="0"/>
                          <a:cs typeface="Times New Roman"/>
                        </a:rPr>
                        <a:t>System teleinformatyczny Krajowy Rejestr Mediatorów (KRM)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Century Gothic"/>
                          <a:ea typeface="Calibri" panose="020F0502020204030204" pitchFamily="34" charset="0"/>
                          <a:cs typeface="Times New Roman"/>
                        </a:rPr>
                        <a:t>2023-08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Century Gothic"/>
                          <a:ea typeface="Calibri" panose="020F0502020204030204" pitchFamily="34" charset="0"/>
                          <a:cs typeface="Times New Roman"/>
                        </a:rPr>
                        <a:t>pilotażowo 2023-12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7815897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Century Gothic"/>
                          <a:ea typeface="Calibri" panose="020F0502020204030204" pitchFamily="34" charset="0"/>
                          <a:cs typeface="Times New Roman"/>
                        </a:rPr>
                        <a:t>Rejestr Krajowy Rejestr Mediatorów (KRM)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Century Gothic"/>
                          <a:ea typeface="Calibri" panose="020F0502020204030204" pitchFamily="34" charset="0"/>
                          <a:cs typeface="Times New Roman"/>
                        </a:rPr>
                        <a:t>2023-08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Century Gothic"/>
                          <a:ea typeface="Calibri" panose="020F0502020204030204" pitchFamily="34" charset="0"/>
                          <a:cs typeface="Times New Roman"/>
                        </a:rPr>
                        <a:t>pilotażowo 2023-12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Century Gothic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0594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130" y="526352"/>
            <a:ext cx="12657333" cy="586816"/>
          </a:xfrm>
        </p:spPr>
        <p:txBody>
          <a:bodyPr/>
          <a:lstStyle/>
          <a:p>
            <a:r>
              <a:rPr lang="pl-PL" sz="3200" b="1" dirty="0"/>
              <a:t>Cel i produkty projektu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155D735-A21D-1415-B04B-FD29BA016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5850902"/>
              </p:ext>
            </p:extLst>
          </p:nvPr>
        </p:nvGraphicFramePr>
        <p:xfrm>
          <a:off x="821130" y="1893746"/>
          <a:ext cx="13752121" cy="45592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511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16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7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518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886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  <a:endParaRPr lang="pl-PL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Akt prawny w zakresie utworzenia Krajowego Rejestru Mediatorów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2023-03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Raport nt. potrzeb społecznych związanych z Krajowym Rejestrem Mediatorów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2021-06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2021-07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394569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Raport z działań informacyjnych w zakresie promowania alternatywnych metod rozwiązywania sporów w tym mediacji oraz KRM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2023-07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2023-08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7714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Publikacja dotycząca e-mediacji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2023-09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537459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Mediatorzy, którzy otrzymali wsparcie szkoleniowe lub uczestniczyli w studiach podyplomowych z zakresu prowadzenia mediacji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2023-06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/>
                        </a:rPr>
                        <a:t>2023-08 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pl-PL" sz="1800" b="0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35975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15472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7" y="-7764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340" y="1286342"/>
            <a:ext cx="13183871" cy="394245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PLAN: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740BF5B-DBE4-575B-058C-DE91E76171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258" y="1286342"/>
            <a:ext cx="8439437" cy="661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12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16" y="-17613"/>
            <a:ext cx="13818164" cy="1081668"/>
          </a:xfrm>
        </p:spPr>
        <p:txBody>
          <a:bodyPr/>
          <a:lstStyle/>
          <a:p>
            <a:r>
              <a:rPr lang="pl-PL" sz="3200" b="1" dirty="0"/>
              <a:t>Produkty projektu (systemy teleinformatyczne) – interoperacyjność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29FD2A7-7200-A269-D6FF-E8C386CD8E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16" y="1237786"/>
            <a:ext cx="13183871" cy="405820"/>
          </a:xfrm>
        </p:spPr>
        <p:txBody>
          <a:bodyPr/>
          <a:lstStyle/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r>
              <a:rPr lang="pl-PL" sz="2240" dirty="0">
                <a:solidFill>
                  <a:srgbClr val="002060"/>
                </a:solidFill>
              </a:rPr>
              <a:t>REALIZACJA:</a:t>
            </a:r>
            <a:endParaRPr lang="pl-PL" sz="20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  <a:p>
            <a:pPr marL="0" indent="0">
              <a:spcBef>
                <a:spcPts val="300"/>
              </a:spcBef>
              <a:spcAft>
                <a:spcPts val="0"/>
              </a:spcAft>
              <a:buNone/>
            </a:pPr>
            <a:endParaRPr lang="pl-PL" sz="20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1350641-BEE7-567B-BF33-313AEC454F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258" y="1286342"/>
            <a:ext cx="8439437" cy="661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5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Wskaźniki produktu projektu (odstępstwa od założeń)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E77684FE-BBFF-A8CA-40CC-83A4E00394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677411"/>
              </p:ext>
            </p:extLst>
          </p:nvPr>
        </p:nvGraphicFramePr>
        <p:xfrm>
          <a:off x="685730" y="1716451"/>
          <a:ext cx="13792633" cy="16284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341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73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774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96428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6917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54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projektów aktów pranych w zakresie utworzenia Krajowego Rejestru Mediatorów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ustawy został przekazany a/a – dyskontynuacja prac rządu. </a:t>
                      </a:r>
                      <a:endParaRPr lang="pl-PL" sz="18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" name="Tytuł 1">
            <a:extLst>
              <a:ext uri="{FF2B5EF4-FFF2-40B4-BE49-F238E27FC236}">
                <a16:creationId xmlns:a16="http://schemas.microsoft.com/office/drawing/2014/main" id="{1FE6B660-A06E-8ADD-27B0-8C89E0DD2C6A}"/>
              </a:ext>
            </a:extLst>
          </p:cNvPr>
          <p:cNvSpPr txBox="1">
            <a:spLocks/>
          </p:cNvSpPr>
          <p:nvPr/>
        </p:nvSpPr>
        <p:spPr>
          <a:xfrm>
            <a:off x="687452" y="3324113"/>
            <a:ext cx="12657333" cy="108166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1" dirty="0"/>
              <a:t>Wskaźniki rezultatu projektu (odstępstwa od założeń)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E2A5F8CA-68BA-0FEA-7E75-E85ADCE716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050821"/>
              </p:ext>
            </p:extLst>
          </p:nvPr>
        </p:nvGraphicFramePr>
        <p:xfrm>
          <a:off x="685730" y="4798884"/>
          <a:ext cx="13794357" cy="1756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4231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466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16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74820">
                  <a:extLst>
                    <a:ext uri="{9D8B030D-6E8A-4147-A177-3AD203B41FA5}">
                      <a16:colId xmlns:a16="http://schemas.microsoft.com/office/drawing/2014/main" val="1515653739"/>
                    </a:ext>
                  </a:extLst>
                </a:gridCol>
              </a:tblGrid>
              <a:tr h="7831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8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Odstępstwa od założeń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F6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000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utworzonych Rejestrów Mediatorów na poziomie krajowym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Projekt ustawy został przekazany a/a – dyskontynuacja prac rządu. </a:t>
                      </a:r>
                      <a:endParaRPr lang="pl-PL" sz="1800" b="1" i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5909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2E84C-050A-9B41-11ED-9730DD37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452" y="0"/>
            <a:ext cx="12657333" cy="1081668"/>
          </a:xfrm>
        </p:spPr>
        <p:txBody>
          <a:bodyPr/>
          <a:lstStyle/>
          <a:p>
            <a:r>
              <a:rPr lang="pl-PL" sz="3200" b="1" dirty="0"/>
              <a:t>Utrzymanie efektów projektu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68E375-0650-161A-CFD8-1636B35674DE}"/>
              </a:ext>
            </a:extLst>
          </p:cNvPr>
          <p:cNvSpPr txBox="1"/>
          <p:nvPr/>
        </p:nvSpPr>
        <p:spPr>
          <a:xfrm>
            <a:off x="939277" y="1508760"/>
            <a:ext cx="13648092" cy="246221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2200" b="1" dirty="0">
                <a:solidFill>
                  <a:srgbClr val="002060"/>
                </a:solidFill>
              </a:rPr>
              <a:t>Zagrożenia:</a:t>
            </a:r>
            <a:endParaRPr lang="pl-PL" sz="2200" b="1" i="1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rgbClr val="002060"/>
                </a:solidFill>
              </a:rPr>
              <a:t>Zapewnienie utrzymania projektu (w okresie trwałości)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2200" dirty="0">
              <a:solidFill>
                <a:srgbClr val="002060"/>
              </a:solidFill>
            </a:endParaRPr>
          </a:p>
          <a:p>
            <a:endParaRPr lang="pl-PL" sz="2200" dirty="0">
              <a:solidFill>
                <a:srgbClr val="002060"/>
              </a:solidFill>
            </a:endParaRPr>
          </a:p>
          <a:p>
            <a:r>
              <a:rPr lang="pl-PL" sz="2200" dirty="0">
                <a:solidFill>
                  <a:srgbClr val="002060"/>
                </a:solidFill>
              </a:rPr>
              <a:t>Procedowane jest Zarządzenie Ministra Sprawiedliwości w sprawie powierzenia sądom apelacyjnym wykonywania czynności związanych z projektowaniem, wdrażaniem i utrzymywaniem sądowych systemów teleinformatycznych. </a:t>
            </a:r>
          </a:p>
        </p:txBody>
      </p:sp>
    </p:spTree>
    <p:extLst>
      <p:ext uri="{BB962C8B-B14F-4D97-AF65-F5344CB8AC3E}">
        <p14:creationId xmlns:p14="http://schemas.microsoft.com/office/powerpoint/2010/main" val="147705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F092EFA-5288-6FA8-5093-D9E1CA66DE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5639" y="4521896"/>
            <a:ext cx="7592690" cy="745681"/>
          </a:xfrm>
        </p:spPr>
        <p:txBody>
          <a:bodyPr/>
          <a:lstStyle/>
          <a:p>
            <a:r>
              <a:rPr lang="pl-PL" dirty="0"/>
              <a:t>Dziękuję za uwagę</a:t>
            </a:r>
            <a:endParaRPr lang="pl-PL" sz="24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B663AB9D-39B3-0F3C-10A0-9FC0C57ACE38}"/>
              </a:ext>
            </a:extLst>
          </p:cNvPr>
          <p:cNvSpPr txBox="1"/>
          <p:nvPr/>
        </p:nvSpPr>
        <p:spPr>
          <a:xfrm>
            <a:off x="1920240" y="2154971"/>
            <a:ext cx="621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Komitet Rady Ministrów do spraw Cyfryzacji</a:t>
            </a:r>
          </a:p>
        </p:txBody>
      </p:sp>
    </p:spTree>
    <p:extLst>
      <p:ext uri="{BB962C8B-B14F-4D97-AF65-F5344CB8AC3E}">
        <p14:creationId xmlns:p14="http://schemas.microsoft.com/office/powerpoint/2010/main" val="82978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C">
  <a:themeElements>
    <a:clrScheme name="MC">
      <a:dk1>
        <a:srgbClr val="000000"/>
      </a:dk1>
      <a:lt1>
        <a:srgbClr val="FFFFFF"/>
      </a:lt1>
      <a:dk2>
        <a:srgbClr val="002F67"/>
      </a:dk2>
      <a:lt2>
        <a:srgbClr val="FFFFFF"/>
      </a:lt2>
      <a:accent1>
        <a:srgbClr val="E30613"/>
      </a:accent1>
      <a:accent2>
        <a:srgbClr val="FFCC00"/>
      </a:accent2>
      <a:accent3>
        <a:srgbClr val="1EA6D9"/>
      </a:accent3>
      <a:accent4>
        <a:srgbClr val="29A645"/>
      </a:accent4>
      <a:accent5>
        <a:srgbClr val="49DCB1"/>
      </a:accent5>
      <a:accent6>
        <a:srgbClr val="A379C9"/>
      </a:accent6>
      <a:hlink>
        <a:srgbClr val="1EA6D9"/>
      </a:hlink>
      <a:folHlink>
        <a:srgbClr val="0070C0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C_SzablonPrezentacji_2023" id="{45708C68-12F9-4750-ABE7-590042D231CD}" vid="{816548DE-9F2E-4396-82F8-A2F93FAF3439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MC">
    <a:dk1>
      <a:srgbClr val="000000"/>
    </a:dk1>
    <a:lt1>
      <a:srgbClr val="FFFFFF"/>
    </a:lt1>
    <a:dk2>
      <a:srgbClr val="002F67"/>
    </a:dk2>
    <a:lt2>
      <a:srgbClr val="FFFFFF"/>
    </a:lt2>
    <a:accent1>
      <a:srgbClr val="E30613"/>
    </a:accent1>
    <a:accent2>
      <a:srgbClr val="FFCC00"/>
    </a:accent2>
    <a:accent3>
      <a:srgbClr val="1EA6D9"/>
    </a:accent3>
    <a:accent4>
      <a:srgbClr val="29A645"/>
    </a:accent4>
    <a:accent5>
      <a:srgbClr val="49DCB1"/>
    </a:accent5>
    <a:accent6>
      <a:srgbClr val="A379C9"/>
    </a:accent6>
    <a:hlink>
      <a:srgbClr val="1EA6D9"/>
    </a:hlink>
    <a:folHlink>
      <a:srgbClr val="0070C0"/>
    </a:folHlink>
  </a:clrScheme>
</a:themeOverride>
</file>

<file path=ppt/theme/themeOverride2.xml><?xml version="1.0" encoding="utf-8"?>
<a:themeOverride xmlns:a="http://schemas.openxmlformats.org/drawingml/2006/main">
  <a:clrScheme name="MC">
    <a:dk1>
      <a:srgbClr val="000000"/>
    </a:dk1>
    <a:lt1>
      <a:srgbClr val="FFFFFF"/>
    </a:lt1>
    <a:dk2>
      <a:srgbClr val="002F67"/>
    </a:dk2>
    <a:lt2>
      <a:srgbClr val="FFFFFF"/>
    </a:lt2>
    <a:accent1>
      <a:srgbClr val="E30613"/>
    </a:accent1>
    <a:accent2>
      <a:srgbClr val="FFCC00"/>
    </a:accent2>
    <a:accent3>
      <a:srgbClr val="1EA6D9"/>
    </a:accent3>
    <a:accent4>
      <a:srgbClr val="29A645"/>
    </a:accent4>
    <a:accent5>
      <a:srgbClr val="49DCB1"/>
    </a:accent5>
    <a:accent6>
      <a:srgbClr val="A379C9"/>
    </a:accent6>
    <a:hlink>
      <a:srgbClr val="1EA6D9"/>
    </a:hlink>
    <a:folHlink>
      <a:srgbClr val="0070C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F681FF63D7B3147AFAC68B2E93E2C6A" ma:contentTypeVersion="10" ma:contentTypeDescription="Utwórz nowy dokument." ma:contentTypeScope="" ma:versionID="5f62a8bc21563c9dc9c82aa8dc062a1d">
  <xsd:schema xmlns:xsd="http://www.w3.org/2001/XMLSchema" xmlns:xs="http://www.w3.org/2001/XMLSchema" xmlns:p="http://schemas.microsoft.com/office/2006/metadata/properties" xmlns:ns2="a9a9e3d6-963b-4985-a8a7-a3d2f87a534a" xmlns:ns3="d176cc68-f091-4a7f-ad9e-67747a5f64ff" targetNamespace="http://schemas.microsoft.com/office/2006/metadata/properties" ma:root="true" ma:fieldsID="12c0ae6479fc7b07ce150ff5b749cc8f" ns2:_="" ns3:_="">
    <xsd:import namespace="a9a9e3d6-963b-4985-a8a7-a3d2f87a534a"/>
    <xsd:import namespace="d176cc68-f091-4a7f-ad9e-67747a5f64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a9e3d6-963b-4985-a8a7-a3d2f87a53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76cc68-f091-4a7f-ad9e-67747a5f64ff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F4079DF-CE0F-45B5-9170-5B00686D30F4}">
  <ds:schemaRefs>
    <ds:schemaRef ds:uri="http://purl.org/dc/elements/1.1/"/>
    <ds:schemaRef ds:uri="d176cc68-f091-4a7f-ad9e-67747a5f64ff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a9a9e3d6-963b-4985-a8a7-a3d2f87a534a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524E9F56-F7B4-4ACF-81CD-3F15053D90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a9e3d6-963b-4985-a8a7-a3d2f87a534a"/>
    <ds:schemaRef ds:uri="d176cc68-f091-4a7f-ad9e-67747a5f64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021B382-7F2F-40F6-9F5B-6B87CD7F0E9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8850</TotalTime>
  <Words>451</Words>
  <Application>Microsoft Office PowerPoint</Application>
  <PresentationFormat>Niestandardowy</PresentationFormat>
  <Paragraphs>96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MC</vt:lpstr>
      <vt:lpstr>Upowszechnienie alternatywnych metod rozwiązywania sporów poprzez podniesienie kompetencji mediatorów, utworzenie Krajowego Rejestru Mediatorów (KRM)  oraz działania informacyjne</vt:lpstr>
      <vt:lpstr>Prezentacja programu PowerPoint</vt:lpstr>
      <vt:lpstr>Cel i produkty projektu</vt:lpstr>
      <vt:lpstr>Cel i produkty projektu</vt:lpstr>
      <vt:lpstr>Produkty projektu (systemy teleinformatyczne) – interoperacyjność</vt:lpstr>
      <vt:lpstr>Produkty projektu (systemy teleinformatyczne) – interoperacyjność</vt:lpstr>
      <vt:lpstr>Wskaźniki produktu projektu (odstępstwa od założeń)</vt:lpstr>
      <vt:lpstr>Utrzymanie efektów projektu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Agnieszka Makowska</dc:creator>
  <cp:lastModifiedBy>Zwara Wioletta</cp:lastModifiedBy>
  <cp:revision>274</cp:revision>
  <dcterms:created xsi:type="dcterms:W3CDTF">2023-05-26T06:26:43Z</dcterms:created>
  <dcterms:modified xsi:type="dcterms:W3CDTF">2024-07-21T12:45:09Z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0x010100BF681FF63D7B3147AFAC68B2E93E2C6A</vt:lpwstr>
  </property>
</Properties>
</file>