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2" r:id="rId5"/>
    <p:sldId id="265" r:id="rId6"/>
    <p:sldId id="316" r:id="rId7"/>
    <p:sldId id="324" r:id="rId8"/>
    <p:sldId id="323" r:id="rId9"/>
    <p:sldId id="319" r:id="rId10"/>
    <p:sldId id="318" r:id="rId11"/>
    <p:sldId id="322" r:id="rId12"/>
    <p:sldId id="279" r:id="rId13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7"/>
    <a:srgbClr val="B9B9B9"/>
    <a:srgbClr val="FE0000"/>
    <a:srgbClr val="DF983E"/>
    <a:srgbClr val="DEE3E5"/>
    <a:srgbClr val="1D9BF0"/>
    <a:srgbClr val="0077B7"/>
    <a:srgbClr val="0F90F3"/>
    <a:srgbClr val="C42F63"/>
    <a:srgbClr val="712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F55A3-57A7-40F0-8B63-8C5EAE595C8E}" v="21" dt="2024-07-21T12:45:07.646"/>
    <p1510:client id="{4706B872-E889-4E0E-8CB6-6591437123F5}" v="193" dt="2024-07-19T21:03:04.820"/>
    <p1510:client id="{8D45F37A-CBAF-440F-84C3-EEC2958C6599}" v="3" dt="2024-07-19T21:12:08.170"/>
    <p1510:client id="{DEE5BAD8-9554-4374-9263-12580455F5AA}" v="1" dt="2024-07-19T21:05:45.635"/>
    <p1510:client id="{DFCEC8E7-9F1B-4998-8FBE-D50821543F79}" v="5" dt="2024-07-20T20:16:37.680"/>
    <p1510:client id="{FBB5FD68-9224-4B0A-BBDF-C1B3EEC5E73C}" v="44" dt="2024-07-19T22:28:03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wara Wioletta" userId="bcd45f81-f273-4e04-997d-3b8cf7a5870e" providerId="ADAL" clId="{DEE5BAD8-9554-4374-9263-12580455F5AA}"/>
    <pc:docChg chg="custSel modSld">
      <pc:chgData name="Zwara Wioletta" userId="bcd45f81-f273-4e04-997d-3b8cf7a5870e" providerId="ADAL" clId="{DEE5BAD8-9554-4374-9263-12580455F5AA}" dt="2024-07-19T21:07:52.805" v="54" actId="1076"/>
      <pc:docMkLst>
        <pc:docMk/>
      </pc:docMkLst>
      <pc:sldChg chg="modSp mod">
        <pc:chgData name="Zwara Wioletta" userId="bcd45f81-f273-4e04-997d-3b8cf7a5870e" providerId="ADAL" clId="{DEE5BAD8-9554-4374-9263-12580455F5AA}" dt="2024-07-19T21:07:52.805" v="54" actId="1076"/>
        <pc:sldMkLst>
          <pc:docMk/>
          <pc:sldMk cId="795059482" sldId="316"/>
        </pc:sldMkLst>
        <pc:spChg chg="mod">
          <ac:chgData name="Zwara Wioletta" userId="bcd45f81-f273-4e04-997d-3b8cf7a5870e" providerId="ADAL" clId="{DEE5BAD8-9554-4374-9263-12580455F5AA}" dt="2024-07-19T21:05:02.267" v="24" actId="1036"/>
          <ac:spMkLst>
            <pc:docMk/>
            <pc:sldMk cId="795059482" sldId="316"/>
            <ac:spMk id="2" creationId="{82E2E84C-050A-9B41-11ED-9730DD3730CE}"/>
          </ac:spMkLst>
        </pc:spChg>
        <pc:spChg chg="mod">
          <ac:chgData name="Zwara Wioletta" userId="bcd45f81-f273-4e04-997d-3b8cf7a5870e" providerId="ADAL" clId="{DEE5BAD8-9554-4374-9263-12580455F5AA}" dt="2024-07-19T21:07:49.894" v="53" actId="14100"/>
          <ac:spMkLst>
            <pc:docMk/>
            <pc:sldMk cId="795059482" sldId="316"/>
            <ac:spMk id="3" creationId="{329FD2A7-7200-A269-D6FF-E8C386CD8E62}"/>
          </ac:spMkLst>
        </pc:spChg>
        <pc:graphicFrameChg chg="mod modGraphic">
          <ac:chgData name="Zwara Wioletta" userId="bcd45f81-f273-4e04-997d-3b8cf7a5870e" providerId="ADAL" clId="{DEE5BAD8-9554-4374-9263-12580455F5AA}" dt="2024-07-19T21:07:52.805" v="54" actId="1076"/>
          <ac:graphicFrameMkLst>
            <pc:docMk/>
            <pc:sldMk cId="795059482" sldId="316"/>
            <ac:graphicFrameMk id="4" creationId="{F155D735-A21D-1415-B04B-FD29BA0167FD}"/>
          </ac:graphicFrameMkLst>
        </pc:graphicFrameChg>
      </pc:sldChg>
      <pc:sldChg chg="modSp mod">
        <pc:chgData name="Zwara Wioletta" userId="bcd45f81-f273-4e04-997d-3b8cf7a5870e" providerId="ADAL" clId="{DEE5BAD8-9554-4374-9263-12580455F5AA}" dt="2024-07-19T21:05:45.635" v="33"/>
        <pc:sldMkLst>
          <pc:docMk/>
          <pc:sldMk cId="2015909270" sldId="318"/>
        </pc:sldMkLst>
        <pc:graphicFrameChg chg="mod modGraphic">
          <ac:chgData name="Zwara Wioletta" userId="bcd45f81-f273-4e04-997d-3b8cf7a5870e" providerId="ADAL" clId="{DEE5BAD8-9554-4374-9263-12580455F5AA}" dt="2024-07-19T21:05:45.635" v="33"/>
          <ac:graphicFrameMkLst>
            <pc:docMk/>
            <pc:sldMk cId="2015909270" sldId="318"/>
            <ac:graphicFrameMk id="4" creationId="{E2A5F8CA-68BA-0FEA-7E75-E85ADCE716E2}"/>
          </ac:graphicFrameMkLst>
        </pc:graphicFrameChg>
        <pc:graphicFrameChg chg="modGraphic">
          <ac:chgData name="Zwara Wioletta" userId="bcd45f81-f273-4e04-997d-3b8cf7a5870e" providerId="ADAL" clId="{DEE5BAD8-9554-4374-9263-12580455F5AA}" dt="2024-07-19T21:05:25.097" v="28" actId="255"/>
          <ac:graphicFrameMkLst>
            <pc:docMk/>
            <pc:sldMk cId="2015909270" sldId="318"/>
            <ac:graphicFrameMk id="8" creationId="{E77684FE-BBFF-A8CA-40CC-83A4E0039477}"/>
          </ac:graphicFrameMkLst>
        </pc:graphicFrameChg>
      </pc:sldChg>
      <pc:sldChg chg="modSp mod">
        <pc:chgData name="Zwara Wioletta" userId="bcd45f81-f273-4e04-997d-3b8cf7a5870e" providerId="ADAL" clId="{DEE5BAD8-9554-4374-9263-12580455F5AA}" dt="2024-07-19T21:06:08.922" v="38" actId="6549"/>
        <pc:sldMkLst>
          <pc:docMk/>
          <pc:sldMk cId="1477059798" sldId="322"/>
        </pc:sldMkLst>
        <pc:spChg chg="mod">
          <ac:chgData name="Zwara Wioletta" userId="bcd45f81-f273-4e04-997d-3b8cf7a5870e" providerId="ADAL" clId="{DEE5BAD8-9554-4374-9263-12580455F5AA}" dt="2024-07-19T21:06:08.922" v="38" actId="6549"/>
          <ac:spMkLst>
            <pc:docMk/>
            <pc:sldMk cId="1477059798" sldId="322"/>
            <ac:spMk id="2" creationId="{82E2E84C-050A-9B41-11ED-9730DD3730CE}"/>
          </ac:spMkLst>
        </pc:spChg>
        <pc:spChg chg="mod">
          <ac:chgData name="Zwara Wioletta" userId="bcd45f81-f273-4e04-997d-3b8cf7a5870e" providerId="ADAL" clId="{DEE5BAD8-9554-4374-9263-12580455F5AA}" dt="2024-07-19T21:06:05.177" v="37" actId="6549"/>
          <ac:spMkLst>
            <pc:docMk/>
            <pc:sldMk cId="1477059798" sldId="322"/>
            <ac:spMk id="5" creationId="{4B68E375-0650-161A-CFD8-1636B35674DE}"/>
          </ac:spMkLst>
        </pc:spChg>
      </pc:sldChg>
      <pc:sldChg chg="addSp delSp modSp mod">
        <pc:chgData name="Zwara Wioletta" userId="bcd45f81-f273-4e04-997d-3b8cf7a5870e" providerId="ADAL" clId="{DEE5BAD8-9554-4374-9263-12580455F5AA}" dt="2024-07-19T21:06:33.756" v="47" actId="20577"/>
        <pc:sldMkLst>
          <pc:docMk/>
          <pc:sldMk cId="861547215" sldId="324"/>
        </pc:sldMkLst>
        <pc:spChg chg="mod">
          <ac:chgData name="Zwara Wioletta" userId="bcd45f81-f273-4e04-997d-3b8cf7a5870e" providerId="ADAL" clId="{DEE5BAD8-9554-4374-9263-12580455F5AA}" dt="2024-07-19T21:04:37.020" v="12" actId="1076"/>
          <ac:spMkLst>
            <pc:docMk/>
            <pc:sldMk cId="861547215" sldId="324"/>
            <ac:spMk id="2" creationId="{82E2E84C-050A-9B41-11ED-9730DD3730CE}"/>
          </ac:spMkLst>
        </pc:spChg>
        <pc:spChg chg="del">
          <ac:chgData name="Zwara Wioletta" userId="bcd45f81-f273-4e04-997d-3b8cf7a5870e" providerId="ADAL" clId="{DEE5BAD8-9554-4374-9263-12580455F5AA}" dt="2024-07-19T21:04:15.026" v="6" actId="478"/>
          <ac:spMkLst>
            <pc:docMk/>
            <pc:sldMk cId="861547215" sldId="324"/>
            <ac:spMk id="3" creationId="{329FD2A7-7200-A269-D6FF-E8C386CD8E62}"/>
          </ac:spMkLst>
        </pc:spChg>
        <pc:spChg chg="add del mod">
          <ac:chgData name="Zwara Wioletta" userId="bcd45f81-f273-4e04-997d-3b8cf7a5870e" providerId="ADAL" clId="{DEE5BAD8-9554-4374-9263-12580455F5AA}" dt="2024-07-19T21:04:18.743" v="7" actId="478"/>
          <ac:spMkLst>
            <pc:docMk/>
            <pc:sldMk cId="861547215" sldId="324"/>
            <ac:spMk id="6" creationId="{12F0EB81-1893-1C87-6221-2BFB462B1D5D}"/>
          </ac:spMkLst>
        </pc:spChg>
        <pc:graphicFrameChg chg="mod modGraphic">
          <ac:chgData name="Zwara Wioletta" userId="bcd45f81-f273-4e04-997d-3b8cf7a5870e" providerId="ADAL" clId="{DEE5BAD8-9554-4374-9263-12580455F5AA}" dt="2024-07-19T21:06:33.756" v="47" actId="20577"/>
          <ac:graphicFrameMkLst>
            <pc:docMk/>
            <pc:sldMk cId="861547215" sldId="324"/>
            <ac:graphicFrameMk id="4" creationId="{F155D735-A21D-1415-B04B-FD29BA0167FD}"/>
          </ac:graphicFrameMkLst>
        </pc:graphicFrameChg>
      </pc:sldChg>
    </pc:docChg>
  </pc:docChgLst>
  <pc:docChgLst>
    <pc:chgData name="Zwara Wioletta" userId="S::wioletta.zwara@cyfra.gov.pl::bcd45f81-f273-4e04-997d-3b8cf7a5870e" providerId="AD" clId="Web-{FBB5FD68-9224-4B0A-BBDF-C1B3EEC5E73C}"/>
    <pc:docChg chg="modSld">
      <pc:chgData name="Zwara Wioletta" userId="S::wioletta.zwara@cyfra.gov.pl::bcd45f81-f273-4e04-997d-3b8cf7a5870e" providerId="AD" clId="Web-{FBB5FD68-9224-4B0A-BBDF-C1B3EEC5E73C}" dt="2024-07-19T22:28:03.982" v="43"/>
      <pc:docMkLst>
        <pc:docMk/>
      </pc:docMkLst>
      <pc:sldChg chg="modSp">
        <pc:chgData name="Zwara Wioletta" userId="S::wioletta.zwara@cyfra.gov.pl::bcd45f81-f273-4e04-997d-3b8cf7a5870e" providerId="AD" clId="Web-{FBB5FD68-9224-4B0A-BBDF-C1B3EEC5E73C}" dt="2024-07-19T22:28:03.982" v="43"/>
        <pc:sldMkLst>
          <pc:docMk/>
          <pc:sldMk cId="615554570" sldId="265"/>
        </pc:sldMkLst>
        <pc:graphicFrameChg chg="mod modGraphic">
          <ac:chgData name="Zwara Wioletta" userId="S::wioletta.zwara@cyfra.gov.pl::bcd45f81-f273-4e04-997d-3b8cf7a5870e" providerId="AD" clId="Web-{FBB5FD68-9224-4B0A-BBDF-C1B3EEC5E73C}" dt="2024-07-19T22:28:03.982" v="43"/>
          <ac:graphicFrameMkLst>
            <pc:docMk/>
            <pc:sldMk cId="615554570" sldId="265"/>
            <ac:graphicFrameMk id="2" creationId="{4BB1CB57-27D5-FD37-2C01-74278F20C825}"/>
          </ac:graphicFrameMkLst>
        </pc:graphicFrameChg>
      </pc:sldChg>
    </pc:docChg>
  </pc:docChgLst>
  <pc:docChgLst>
    <pc:chgData name="Zwara Wioletta" userId="S::wioletta.zwara@cyfra.gov.pl::bcd45f81-f273-4e04-997d-3b8cf7a5870e" providerId="AD" clId="Web-{4706B872-E889-4E0E-8CB6-6591437123F5}"/>
    <pc:docChg chg="addSld modSld">
      <pc:chgData name="Zwara Wioletta" userId="S::wioletta.zwara@cyfra.gov.pl::bcd45f81-f273-4e04-997d-3b8cf7a5870e" providerId="AD" clId="Web-{4706B872-E889-4E0E-8CB6-6591437123F5}" dt="2024-07-19T21:03:04.820" v="183"/>
      <pc:docMkLst>
        <pc:docMk/>
      </pc:docMkLst>
      <pc:sldChg chg="modSp">
        <pc:chgData name="Zwara Wioletta" userId="S::wioletta.zwara@cyfra.gov.pl::bcd45f81-f273-4e04-997d-3b8cf7a5870e" providerId="AD" clId="Web-{4706B872-E889-4E0E-8CB6-6591437123F5}" dt="2024-07-19T21:01:23.520" v="82"/>
        <pc:sldMkLst>
          <pc:docMk/>
          <pc:sldMk cId="615554570" sldId="265"/>
        </pc:sldMkLst>
        <pc:spChg chg="mod">
          <ac:chgData name="Zwara Wioletta" userId="S::wioletta.zwara@cyfra.gov.pl::bcd45f81-f273-4e04-997d-3b8cf7a5870e" providerId="AD" clId="Web-{4706B872-E889-4E0E-8CB6-6591437123F5}" dt="2024-07-19T21:00:22.502" v="2" actId="20577"/>
          <ac:spMkLst>
            <pc:docMk/>
            <pc:sldMk cId="615554570" sldId="265"/>
            <ac:spMk id="8" creationId="{7FC4D8CC-2F76-3A8B-5486-41D4ABB548E4}"/>
          </ac:spMkLst>
        </pc:spChg>
        <pc:graphicFrameChg chg="mod modGraphic">
          <ac:chgData name="Zwara Wioletta" userId="S::wioletta.zwara@cyfra.gov.pl::bcd45f81-f273-4e04-997d-3b8cf7a5870e" providerId="AD" clId="Web-{4706B872-E889-4E0E-8CB6-6591437123F5}" dt="2024-07-19T21:01:18.723" v="72"/>
          <ac:graphicFrameMkLst>
            <pc:docMk/>
            <pc:sldMk cId="615554570" sldId="265"/>
            <ac:graphicFrameMk id="2" creationId="{4BB1CB57-27D5-FD37-2C01-74278F20C825}"/>
          </ac:graphicFrameMkLst>
        </pc:graphicFrameChg>
        <pc:graphicFrameChg chg="mod modGraphic">
          <ac:chgData name="Zwara Wioletta" userId="S::wioletta.zwara@cyfra.gov.pl::bcd45f81-f273-4e04-997d-3b8cf7a5870e" providerId="AD" clId="Web-{4706B872-E889-4E0E-8CB6-6591437123F5}" dt="2024-07-19T21:01:23.520" v="82"/>
          <ac:graphicFrameMkLst>
            <pc:docMk/>
            <pc:sldMk cId="615554570" sldId="265"/>
            <ac:graphicFrameMk id="10" creationId="{F1025DBB-7638-7220-3CC5-B3DB23651818}"/>
          </ac:graphicFrameMkLst>
        </pc:graphicFrameChg>
      </pc:sldChg>
      <pc:sldChg chg="modSp">
        <pc:chgData name="Zwara Wioletta" userId="S::wioletta.zwara@cyfra.gov.pl::bcd45f81-f273-4e04-997d-3b8cf7a5870e" providerId="AD" clId="Web-{4706B872-E889-4E0E-8CB6-6591437123F5}" dt="2024-07-19T21:03:04.820" v="183"/>
        <pc:sldMkLst>
          <pc:docMk/>
          <pc:sldMk cId="795059482" sldId="316"/>
        </pc:sldMkLst>
        <pc:spChg chg="mod">
          <ac:chgData name="Zwara Wioletta" userId="S::wioletta.zwara@cyfra.gov.pl::bcd45f81-f273-4e04-997d-3b8cf7a5870e" providerId="AD" clId="Web-{4706B872-E889-4E0E-8CB6-6591437123F5}" dt="2024-07-19T21:02:24.912" v="122" actId="20577"/>
          <ac:spMkLst>
            <pc:docMk/>
            <pc:sldMk cId="795059482" sldId="316"/>
            <ac:spMk id="3" creationId="{329FD2A7-7200-A269-D6FF-E8C386CD8E62}"/>
          </ac:spMkLst>
        </pc:spChg>
        <pc:graphicFrameChg chg="mod modGraphic">
          <ac:chgData name="Zwara Wioletta" userId="S::wioletta.zwara@cyfra.gov.pl::bcd45f81-f273-4e04-997d-3b8cf7a5870e" providerId="AD" clId="Web-{4706B872-E889-4E0E-8CB6-6591437123F5}" dt="2024-07-19T21:03:04.820" v="183"/>
          <ac:graphicFrameMkLst>
            <pc:docMk/>
            <pc:sldMk cId="795059482" sldId="316"/>
            <ac:graphicFrameMk id="4" creationId="{F155D735-A21D-1415-B04B-FD29BA0167FD}"/>
          </ac:graphicFrameMkLst>
        </pc:graphicFrameChg>
      </pc:sldChg>
      <pc:sldChg chg="add replId">
        <pc:chgData name="Zwara Wioletta" userId="S::wioletta.zwara@cyfra.gov.pl::bcd45f81-f273-4e04-997d-3b8cf7a5870e" providerId="AD" clId="Web-{4706B872-E889-4E0E-8CB6-6591437123F5}" dt="2024-07-19T21:01:50.036" v="119"/>
        <pc:sldMkLst>
          <pc:docMk/>
          <pc:sldMk cId="861547215" sldId="324"/>
        </pc:sldMkLst>
      </pc:sldChg>
    </pc:docChg>
  </pc:docChgLst>
  <pc:docChgLst>
    <pc:chgData name="Zwara Wioletta" userId="S::wioletta.zwara@cyfra.gov.pl::bcd45f81-f273-4e04-997d-3b8cf7a5870e" providerId="AD" clId="Web-{430F55A3-57A7-40F0-8B63-8C5EAE595C8E}"/>
    <pc:docChg chg="modSld">
      <pc:chgData name="Zwara Wioletta" userId="S::wioletta.zwara@cyfra.gov.pl::bcd45f81-f273-4e04-997d-3b8cf7a5870e" providerId="AD" clId="Web-{430F55A3-57A7-40F0-8B63-8C5EAE595C8E}" dt="2024-07-21T12:45:07.646" v="18"/>
      <pc:docMkLst>
        <pc:docMk/>
      </pc:docMkLst>
      <pc:sldChg chg="modSp">
        <pc:chgData name="Zwara Wioletta" userId="S::wioletta.zwara@cyfra.gov.pl::bcd45f81-f273-4e04-997d-3b8cf7a5870e" providerId="AD" clId="Web-{430F55A3-57A7-40F0-8B63-8C5EAE595C8E}" dt="2024-07-21T12:44:20.691" v="0" actId="20577"/>
        <pc:sldMkLst>
          <pc:docMk/>
          <pc:sldMk cId="898912496" sldId="262"/>
        </pc:sldMkLst>
        <pc:spChg chg="mod">
          <ac:chgData name="Zwara Wioletta" userId="S::wioletta.zwara@cyfra.gov.pl::bcd45f81-f273-4e04-997d-3b8cf7a5870e" providerId="AD" clId="Web-{430F55A3-57A7-40F0-8B63-8C5EAE595C8E}" dt="2024-07-21T12:44:20.691" v="0" actId="20577"/>
          <ac:spMkLst>
            <pc:docMk/>
            <pc:sldMk cId="898912496" sldId="262"/>
            <ac:spMk id="2" creationId="{8F092EFA-5288-6FA8-5093-D9E1CA66DE65}"/>
          </ac:spMkLst>
        </pc:spChg>
      </pc:sldChg>
      <pc:sldChg chg="modSp">
        <pc:chgData name="Zwara Wioletta" userId="S::wioletta.zwara@cyfra.gov.pl::bcd45f81-f273-4e04-997d-3b8cf7a5870e" providerId="AD" clId="Web-{430F55A3-57A7-40F0-8B63-8C5EAE595C8E}" dt="2024-07-21T12:44:37.832" v="4"/>
        <pc:sldMkLst>
          <pc:docMk/>
          <pc:sldMk cId="795059482" sldId="316"/>
        </pc:sldMkLst>
        <pc:graphicFrameChg chg="mod modGraphic">
          <ac:chgData name="Zwara Wioletta" userId="S::wioletta.zwara@cyfra.gov.pl::bcd45f81-f273-4e04-997d-3b8cf7a5870e" providerId="AD" clId="Web-{430F55A3-57A7-40F0-8B63-8C5EAE595C8E}" dt="2024-07-21T12:44:37.832" v="4"/>
          <ac:graphicFrameMkLst>
            <pc:docMk/>
            <pc:sldMk cId="795059482" sldId="316"/>
            <ac:graphicFrameMk id="4" creationId="{F155D735-A21D-1415-B04B-FD29BA0167FD}"/>
          </ac:graphicFrameMkLst>
        </pc:graphicFrameChg>
      </pc:sldChg>
      <pc:sldChg chg="modSp">
        <pc:chgData name="Zwara Wioletta" userId="S::wioletta.zwara@cyfra.gov.pl::bcd45f81-f273-4e04-997d-3b8cf7a5870e" providerId="AD" clId="Web-{430F55A3-57A7-40F0-8B63-8C5EAE595C8E}" dt="2024-07-21T12:45:07.646" v="18"/>
        <pc:sldMkLst>
          <pc:docMk/>
          <pc:sldMk cId="2015909270" sldId="318"/>
        </pc:sldMkLst>
        <pc:graphicFrameChg chg="mod modGraphic">
          <ac:chgData name="Zwara Wioletta" userId="S::wioletta.zwara@cyfra.gov.pl::bcd45f81-f273-4e04-997d-3b8cf7a5870e" providerId="AD" clId="Web-{430F55A3-57A7-40F0-8B63-8C5EAE595C8E}" dt="2024-07-21T12:45:03.302" v="16"/>
          <ac:graphicFrameMkLst>
            <pc:docMk/>
            <pc:sldMk cId="2015909270" sldId="318"/>
            <ac:graphicFrameMk id="4" creationId="{E2A5F8CA-68BA-0FEA-7E75-E85ADCE716E2}"/>
          </ac:graphicFrameMkLst>
        </pc:graphicFrameChg>
        <pc:graphicFrameChg chg="mod modGraphic">
          <ac:chgData name="Zwara Wioletta" userId="S::wioletta.zwara@cyfra.gov.pl::bcd45f81-f273-4e04-997d-3b8cf7a5870e" providerId="AD" clId="Web-{430F55A3-57A7-40F0-8B63-8C5EAE595C8E}" dt="2024-07-21T12:45:07.646" v="18"/>
          <ac:graphicFrameMkLst>
            <pc:docMk/>
            <pc:sldMk cId="2015909270" sldId="318"/>
            <ac:graphicFrameMk id="8" creationId="{E77684FE-BBFF-A8CA-40CC-83A4E0039477}"/>
          </ac:graphicFrameMkLst>
        </pc:graphicFrameChg>
      </pc:sldChg>
      <pc:sldChg chg="modSp">
        <pc:chgData name="Zwara Wioletta" userId="S::wioletta.zwara@cyfra.gov.pl::bcd45f81-f273-4e04-997d-3b8cf7a5870e" providerId="AD" clId="Web-{430F55A3-57A7-40F0-8B63-8C5EAE595C8E}" dt="2024-07-21T12:44:42.192" v="10"/>
        <pc:sldMkLst>
          <pc:docMk/>
          <pc:sldMk cId="861547215" sldId="324"/>
        </pc:sldMkLst>
        <pc:graphicFrameChg chg="mod modGraphic">
          <ac:chgData name="Zwara Wioletta" userId="S::wioletta.zwara@cyfra.gov.pl::bcd45f81-f273-4e04-997d-3b8cf7a5870e" providerId="AD" clId="Web-{430F55A3-57A7-40F0-8B63-8C5EAE595C8E}" dt="2024-07-21T12:44:42.192" v="10"/>
          <ac:graphicFrameMkLst>
            <pc:docMk/>
            <pc:sldMk cId="861547215" sldId="324"/>
            <ac:graphicFrameMk id="4" creationId="{F155D735-A21D-1415-B04B-FD29BA0167FD}"/>
          </ac:graphicFrameMkLst>
        </pc:graphicFrameChg>
      </pc:sldChg>
    </pc:docChg>
  </pc:docChgLst>
  <pc:docChgLst>
    <pc:chgData name="Zwara Wioletta" userId="S::wioletta.zwara@cyfra.gov.pl::bcd45f81-f273-4e04-997d-3b8cf7a5870e" providerId="AD" clId="Web-{8D45F37A-CBAF-440F-84C3-EEC2958C6599}"/>
    <pc:docChg chg="modSld">
      <pc:chgData name="Zwara Wioletta" userId="S::wioletta.zwara@cyfra.gov.pl::bcd45f81-f273-4e04-997d-3b8cf7a5870e" providerId="AD" clId="Web-{8D45F37A-CBAF-440F-84C3-EEC2958C6599}" dt="2024-07-19T21:12:08.170" v="2" actId="20577"/>
      <pc:docMkLst>
        <pc:docMk/>
      </pc:docMkLst>
      <pc:sldChg chg="modSp">
        <pc:chgData name="Zwara Wioletta" userId="S::wioletta.zwara@cyfra.gov.pl::bcd45f81-f273-4e04-997d-3b8cf7a5870e" providerId="AD" clId="Web-{8D45F37A-CBAF-440F-84C3-EEC2958C6599}" dt="2024-07-19T21:12:08.170" v="2" actId="20577"/>
        <pc:sldMkLst>
          <pc:docMk/>
          <pc:sldMk cId="795059482" sldId="316"/>
        </pc:sldMkLst>
        <pc:spChg chg="mod">
          <ac:chgData name="Zwara Wioletta" userId="S::wioletta.zwara@cyfra.gov.pl::bcd45f81-f273-4e04-997d-3b8cf7a5870e" providerId="AD" clId="Web-{8D45F37A-CBAF-440F-84C3-EEC2958C6599}" dt="2024-07-19T21:12:08.170" v="2" actId="20577"/>
          <ac:spMkLst>
            <pc:docMk/>
            <pc:sldMk cId="795059482" sldId="316"/>
            <ac:spMk id="3" creationId="{329FD2A7-7200-A269-D6FF-E8C386CD8E62}"/>
          </ac:spMkLst>
        </pc:spChg>
      </pc:sldChg>
    </pc:docChg>
  </pc:docChgLst>
  <pc:docChgLst>
    <pc:chgData name="Zwara Wioletta" userId="S::wioletta.zwara@cyfra.gov.pl::bcd45f81-f273-4e04-997d-3b8cf7a5870e" providerId="AD" clId="Web-{DFCEC8E7-9F1B-4998-8FBE-D50821543F79}"/>
    <pc:docChg chg="modSld">
      <pc:chgData name="Zwara Wioletta" userId="S::wioletta.zwara@cyfra.gov.pl::bcd45f81-f273-4e04-997d-3b8cf7a5870e" providerId="AD" clId="Web-{DFCEC8E7-9F1B-4998-8FBE-D50821543F79}" dt="2024-07-20T20:16:37.352" v="2" actId="20577"/>
      <pc:docMkLst>
        <pc:docMk/>
      </pc:docMkLst>
      <pc:sldChg chg="modSp">
        <pc:chgData name="Zwara Wioletta" userId="S::wioletta.zwara@cyfra.gov.pl::bcd45f81-f273-4e04-997d-3b8cf7a5870e" providerId="AD" clId="Web-{DFCEC8E7-9F1B-4998-8FBE-D50821543F79}" dt="2024-07-20T20:16:37.352" v="2" actId="20577"/>
        <pc:sldMkLst>
          <pc:docMk/>
          <pc:sldMk cId="1477059798" sldId="322"/>
        </pc:sldMkLst>
        <pc:spChg chg="mod">
          <ac:chgData name="Zwara Wioletta" userId="S::wioletta.zwara@cyfra.gov.pl::bcd45f81-f273-4e04-997d-3b8cf7a5870e" providerId="AD" clId="Web-{DFCEC8E7-9F1B-4998-8FBE-D50821543F79}" dt="2024-07-20T20:16:37.352" v="2" actId="20577"/>
          <ac:spMkLst>
            <pc:docMk/>
            <pc:sldMk cId="1477059798" sldId="322"/>
            <ac:spMk id="5" creationId="{4B68E375-0650-161A-CFD8-1636B35674DE}"/>
          </ac:spMkLst>
        </pc:spChg>
      </pc:sldChg>
    </pc:docChg>
  </pc:docChgLst>
  <pc:docChgLst>
    <pc:chgData clId="Web-{430F55A3-57A7-40F0-8B63-8C5EAE595C8E}"/>
    <pc:docChg chg="modSld">
      <pc:chgData name="" userId="" providerId="" clId="Web-{430F55A3-57A7-40F0-8B63-8C5EAE595C8E}" dt="2024-07-21T12:44:18.176" v="0" actId="20577"/>
      <pc:docMkLst>
        <pc:docMk/>
      </pc:docMkLst>
      <pc:sldChg chg="modSp">
        <pc:chgData name="" userId="" providerId="" clId="Web-{430F55A3-57A7-40F0-8B63-8C5EAE595C8E}" dt="2024-07-21T12:44:18.176" v="0" actId="20577"/>
        <pc:sldMkLst>
          <pc:docMk/>
          <pc:sldMk cId="898912496" sldId="262"/>
        </pc:sldMkLst>
        <pc:spChg chg="mod">
          <ac:chgData name="" userId="" providerId="" clId="Web-{430F55A3-57A7-40F0-8B63-8C5EAE595C8E}" dt="2024-07-21T12:44:18.176" v="0" actId="20577"/>
          <ac:spMkLst>
            <pc:docMk/>
            <pc:sldMk cId="898912496" sldId="262"/>
            <ac:spMk id="2" creationId="{8F092EFA-5288-6FA8-5093-D9E1CA66DE6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21.07.2024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21.07.2024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9641" y="1257300"/>
            <a:ext cx="5852097" cy="652303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9319640" y="2727325"/>
            <a:ext cx="5852097" cy="50530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7274175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dirty="0"/>
              <a:t>Niniejszy szablon zawiera </a:t>
            </a:r>
            <a:r>
              <a:rPr lang="pl-PL" sz="1600" b="1" dirty="0"/>
              <a:t>ponad 30 różnych układów slajdów.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Każdy układ posiada odpowiednie „ramki” (</a:t>
            </a:r>
            <a:r>
              <a:rPr lang="pl-PL" sz="1600" dirty="0" err="1"/>
              <a:t>placeholder’y</a:t>
            </a:r>
            <a:r>
              <a:rPr lang="pl-PL" sz="1600" dirty="0"/>
              <a:t>) </a:t>
            </a:r>
            <a:br>
              <a:rPr lang="pl-PL" sz="1600" dirty="0"/>
            </a:br>
            <a:r>
              <a:rPr lang="pl-PL" sz="1600" dirty="0"/>
              <a:t>na </a:t>
            </a:r>
            <a:r>
              <a:rPr lang="pl-PL" sz="1600" dirty="0" err="1"/>
              <a:t>content</a:t>
            </a:r>
            <a:r>
              <a:rPr lang="pl-PL" sz="1600" dirty="0"/>
              <a:t> oraz linie pomocnicze (prowadnice), wyznaczające obszary do umieszczania </a:t>
            </a:r>
            <a:r>
              <a:rPr lang="pl-PL" sz="1600" dirty="0" err="1"/>
              <a:t>contentu</a:t>
            </a:r>
            <a:r>
              <a:rPr lang="pl-PL" sz="16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Prowadnice włączamy klikając prawym przyciskiem myszy </a:t>
            </a:r>
            <a:br>
              <a:rPr lang="pl-PL" sz="1600" dirty="0"/>
            </a:br>
            <a:r>
              <a:rPr lang="pl-PL" sz="1600" dirty="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7774" y="0"/>
            <a:ext cx="63039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309927"/>
            <a:ext cx="12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 dirty="0"/>
              <a:t>Kliknij w ikonę </a:t>
            </a:r>
            <a:br>
              <a:rPr lang="pl-PL" dirty="0"/>
            </a:br>
            <a:r>
              <a:rPr lang="pl-PL" dirty="0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4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Dodawanie swoich zdjęć, schematów, treści, wykresów etc.  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Zmienianie wielkości czcionki w tekście podstawowym </a:t>
            </a:r>
            <a:br>
              <a:rPr lang="pl-PL" sz="1400" dirty="0"/>
            </a:br>
            <a:r>
              <a:rPr lang="pl-PL" sz="1400" dirty="0"/>
              <a:t>(możliwie jak najmniej).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Przesuwanie </a:t>
            </a:r>
            <a:r>
              <a:rPr lang="pl-PL" sz="1400" dirty="0" err="1"/>
              <a:t>placeholderów</a:t>
            </a:r>
            <a:r>
              <a:rPr lang="pl-PL" sz="1400" dirty="0"/>
              <a:t>, ale tylko w ramach wyznaczonych prowadnicami linii (zachowujemy marginesy i odstępy!), </a:t>
            </a:r>
            <a:br>
              <a:rPr lang="pl-PL" sz="1400" dirty="0"/>
            </a:br>
            <a:r>
              <a:rPr lang="pl-PL" sz="1400" dirty="0"/>
              <a:t>np. zamiast dwóch kolumn zrobić jedną szeroką, </a:t>
            </a:r>
            <a:br>
              <a:rPr lang="pl-PL" sz="1400" dirty="0"/>
            </a:br>
            <a:r>
              <a:rPr lang="pl-PL" sz="1400" dirty="0"/>
              <a:t>albo zrobić tylko dwie kolumny bez nagłówków.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Utrzymanie spójności w odległościach między elementami, wielkości czcionek.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Dbanie o odpowiednią ilość „powietrza” w prezentacji.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jak najmniejszej ilości treści pisanej </a:t>
            </a:r>
            <a:br>
              <a:rPr lang="pl-PL" sz="1400" dirty="0"/>
            </a:br>
            <a:r>
              <a:rPr lang="pl-PL" sz="1400" dirty="0"/>
              <a:t>i stosowanie </a:t>
            </a:r>
            <a:r>
              <a:rPr lang="pl-PL" sz="1400" dirty="0" err="1"/>
              <a:t>bullet</a:t>
            </a:r>
            <a:r>
              <a:rPr lang="pl-PL" sz="1400" dirty="0"/>
              <a:t> </a:t>
            </a:r>
            <a:r>
              <a:rPr lang="pl-PL" sz="1400" dirty="0" err="1"/>
              <a:t>pointów</a:t>
            </a:r>
            <a:r>
              <a:rPr lang="pl-PL" sz="1400" dirty="0"/>
              <a:t>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nie tylko zdjęć ale i ikon. </a:t>
            </a:r>
            <a:endParaRPr lang="pl-PL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1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0" algn="ctr"/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727324"/>
            <a:ext cx="7585868" cy="5807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68" r="2149" b="5702"/>
          <a:stretch/>
        </p:blipFill>
        <p:spPr bwMode="auto">
          <a:xfrm>
            <a:off x="-1" y="1740262"/>
            <a:ext cx="7605713" cy="45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125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 userDrawn="1"/>
        </p:nvSpPr>
        <p:spPr>
          <a:xfrm>
            <a:off x="7813675" y="1740262"/>
            <a:ext cx="7150100" cy="45462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6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841011"/>
            <a:ext cx="3805200" cy="169643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" y="840320"/>
            <a:ext cx="3806752" cy="169712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88759"/>
            <a:ext cx="3076733" cy="137167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2" y="1580859"/>
            <a:ext cx="5493485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 userDrawn="1"/>
        </p:nvSpPr>
        <p:spPr>
          <a:xfrm>
            <a:off x="-1" y="1339"/>
            <a:ext cx="15166661" cy="8533245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04" name="Obraz 103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2675"/>
            <a:ext cx="3076733" cy="137167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3" y="1580860"/>
            <a:ext cx="5493484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 userDrawn="1"/>
        </p:nvCxnSpPr>
        <p:spPr>
          <a:xfrm>
            <a:off x="2523544" y="8288568"/>
            <a:ext cx="12648194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" y="7654649"/>
            <a:ext cx="1772442" cy="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55" r:id="rId4"/>
    <p:sldLayoutId id="2147483649" r:id="rId5"/>
    <p:sldLayoutId id="2147483682" r:id="rId6"/>
    <p:sldLayoutId id="2147483656" r:id="rId7"/>
    <p:sldLayoutId id="2147483657" r:id="rId8"/>
    <p:sldLayoutId id="2147483650" r:id="rId9"/>
    <p:sldLayoutId id="2147483652" r:id="rId10"/>
    <p:sldLayoutId id="214748365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476" y="3698724"/>
            <a:ext cx="10304820" cy="2508437"/>
          </a:xfrm>
        </p:spPr>
        <p:txBody>
          <a:bodyPr/>
          <a:lstStyle/>
          <a:p>
            <a:r>
              <a:rPr lang="pl-PL" b="1" dirty="0"/>
              <a:t>Upowszechnienie alternatywnych metod rozwiązywania sporów poprzez podniesienie kompetencji mediatorów, utworzenie Krajowego Rejestru Mediatorów (KRM) </a:t>
            </a:r>
            <a:br>
              <a:rPr lang="pl-PL" b="1" dirty="0"/>
            </a:br>
            <a:r>
              <a:rPr lang="pl-PL" b="1" dirty="0"/>
              <a:t>oraz działania informacyjne</a:t>
            </a:r>
            <a:endParaRPr lang="pl-PL" sz="32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16EBB02-67CC-0AC5-12DF-BE288B829856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989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FC4D8CC-2F76-3A8B-5486-41D4ABB548E4}"/>
              </a:ext>
            </a:extLst>
          </p:cNvPr>
          <p:cNvSpPr txBox="1"/>
          <p:nvPr/>
        </p:nvSpPr>
        <p:spPr>
          <a:xfrm>
            <a:off x="621547" y="294698"/>
            <a:ext cx="13928642" cy="19174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2060"/>
                </a:solidFill>
              </a:rPr>
              <a:t>Wnioskodawca</a:t>
            </a:r>
            <a:r>
              <a:rPr lang="pl-PL" sz="2200" dirty="0">
                <a:solidFill>
                  <a:srgbClr val="002060"/>
                </a:solidFill>
              </a:rPr>
              <a:t>: Minister Sprawiedliwości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2060"/>
                </a:solidFill>
              </a:rPr>
              <a:t>Beneficjent</a:t>
            </a:r>
            <a:r>
              <a:rPr lang="pl-PL" sz="2200" dirty="0">
                <a:solidFill>
                  <a:srgbClr val="002060"/>
                </a:solidFill>
              </a:rPr>
              <a:t>: Ministerstwo Sprawiedliwości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2060"/>
                </a:solidFill>
              </a:rPr>
              <a:t>Partnerzy</a:t>
            </a:r>
            <a:r>
              <a:rPr lang="pl-PL" sz="2200" dirty="0">
                <a:solidFill>
                  <a:srgbClr val="002060"/>
                </a:solidFill>
              </a:rPr>
              <a:t>: Centralny Instytut Analiz Polityczno – Prawnych, Konfederacja Lewiatan, Katolicki Uniwersytet Lubelski Jana Pawła II, Regionalna Izba Gospodarcza Pomorza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356BBB57-F7A8-8489-C90F-0A0D2A666C2C}"/>
              </a:ext>
            </a:extLst>
          </p:cNvPr>
          <p:cNvSpPr txBox="1">
            <a:spLocks/>
          </p:cNvSpPr>
          <p:nvPr/>
        </p:nvSpPr>
        <p:spPr>
          <a:xfrm>
            <a:off x="3606039" y="2523771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sz="2800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1025DBB-7638-7220-3CC5-B3DB2365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77907"/>
              </p:ext>
            </p:extLst>
          </p:nvPr>
        </p:nvGraphicFramePr>
        <p:xfrm>
          <a:off x="796449" y="3210240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rozpoczęcia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zakończenia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2020-06-01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2023-08-31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2020-06-01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2023-12-31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odtytuł 2">
            <a:extLst>
              <a:ext uri="{FF2B5EF4-FFF2-40B4-BE49-F238E27FC236}">
                <a16:creationId xmlns:a16="http://schemas.microsoft.com/office/drawing/2014/main" id="{048B82EF-6BE4-44B1-31BF-4C6025419A3D}"/>
              </a:ext>
            </a:extLst>
          </p:cNvPr>
          <p:cNvSpPr txBox="1">
            <a:spLocks/>
          </p:cNvSpPr>
          <p:nvPr/>
        </p:nvSpPr>
        <p:spPr>
          <a:xfrm>
            <a:off x="3697190" y="5183171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Koszt i źródło finansowania projektu</a:t>
            </a:r>
            <a:endParaRPr lang="pl-PL" sz="28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BB1CB57-27D5-FD37-2C01-74278F20C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736672"/>
              </p:ext>
            </p:extLst>
          </p:nvPr>
        </p:nvGraphicFramePr>
        <p:xfrm>
          <a:off x="796448" y="5870094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Koszt 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 tym środki UE (POWER, </a:t>
                      </a:r>
                      <a:r>
                        <a:rPr lang="pl-PL"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Działanie</a:t>
                      </a: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2.17)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12 196 438,62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10 279 158,47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8 234 152,22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6 939 743,49 zł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5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80" y="419710"/>
            <a:ext cx="12657333" cy="586816"/>
          </a:xfrm>
        </p:spPr>
        <p:txBody>
          <a:bodyPr/>
          <a:lstStyle/>
          <a:p>
            <a:r>
              <a:rPr lang="pl-PL" sz="3200" b="1" dirty="0"/>
              <a:t>Cel i produkty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" y="1314449"/>
            <a:ext cx="13752120" cy="75695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chemeClr val="accent3">
                    <a:lumMod val="50000"/>
                  </a:schemeClr>
                </a:solidFill>
              </a:rPr>
              <a:t>Cel główny:  </a:t>
            </a:r>
            <a:r>
              <a:rPr lang="pl-PL" sz="2200" dirty="0">
                <a:solidFill>
                  <a:schemeClr val="accent3">
                    <a:lumMod val="50000"/>
                  </a:schemeClr>
                </a:solidFill>
              </a:rPr>
              <a:t>Profesjonalizacja zawodu mediatora poprzez utworzenie Krajowego Rejestru Mediatorów (KRM)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2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2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84771"/>
              </p:ext>
            </p:extLst>
          </p:nvPr>
        </p:nvGraphicFramePr>
        <p:xfrm>
          <a:off x="812680" y="2302484"/>
          <a:ext cx="13752118" cy="5281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3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9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Przeglądanie listy mediatorów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W związku z brakiem wejścia w życie przepisów ustawy o zmianie ustawy o nieodpłatnej pomocy prawnej, nieodpłatnym poradnictwie obywatelskim oraz edukacji prawnej oraz niektórych innych ustaw.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Nie ma możliwości uruchomienia systemu. Realizowany jest pilotaż Krajowego Rejestru Mediatorów. Pełna wersja systemu zostanie uruchomiona po wejściu w życie odpowiednich przepisów.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Elektroniczna obsługa procesu mediacji obejmująca wymianę dokumentów oraz korespondencję między stronami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1" i="0" kern="1200" dirty="0">
                        <a:solidFill>
                          <a:srgbClr val="002060"/>
                        </a:solidFill>
                        <a:effectLst/>
                        <a:latin typeface="Century Gothic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System teleinformatyczny Krajowy Rejestr Mediatorów (KRM)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2023-08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pilotażowo 2023-12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1589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Rejestr Krajowy Rejestr Mediatorów (KRM)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2023-08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pilotażowo 2023-12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059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30" y="526352"/>
            <a:ext cx="12657333" cy="586816"/>
          </a:xfrm>
        </p:spPr>
        <p:txBody>
          <a:bodyPr/>
          <a:lstStyle/>
          <a:p>
            <a:r>
              <a:rPr lang="pl-PL" sz="3200" b="1" dirty="0"/>
              <a:t>Cel i produkty projektu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50902"/>
              </p:ext>
            </p:extLst>
          </p:nvPr>
        </p:nvGraphicFramePr>
        <p:xfrm>
          <a:off x="821130" y="1893746"/>
          <a:ext cx="13752121" cy="4559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1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1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Akt prawny w zakresie utworzenia Krajowego Rejestru Mediatorów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2023-03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2023-06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Raport nt. potrzeb społecznych związanych z Krajowym Rejestrem Mediatorów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2021-06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2021-07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394569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Raport z działań informacyjnych w zakresie promowania alternatywnych metod rozwiązywania sporów w tym mediacji oraz KRM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2023-07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2023-08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71403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Publikacja dotycząca e-mediacji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2023-06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2023-09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374591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Mediatorzy, którzy otrzymali wsparcie szkoleniowe lub uczestniczyli w studiach podyplomowych z zakresu prowadzenia mediacji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2023-06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2023-08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597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547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7" y="-7764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40" y="1286342"/>
            <a:ext cx="13183871" cy="394245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40" dirty="0">
                <a:solidFill>
                  <a:srgbClr val="002060"/>
                </a:solidFill>
              </a:rPr>
              <a:t>PLAN:</a:t>
            </a: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740BF5B-DBE4-575B-058C-DE91E7617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258" y="1286342"/>
            <a:ext cx="8439437" cy="66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16" y="-17613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16" y="1237786"/>
            <a:ext cx="13183871" cy="405820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40" dirty="0">
                <a:solidFill>
                  <a:srgbClr val="002060"/>
                </a:solidFill>
              </a:rPr>
              <a:t>REALIZACJA:</a:t>
            </a: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1350641-BEE7-567B-BF33-313AEC45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258" y="1286342"/>
            <a:ext cx="8439437" cy="66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Wskaźniki produktu projektu (odstępstwa od założeń)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77684FE-BBFF-A8CA-40CC-83A4E0039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77411"/>
              </p:ext>
            </p:extLst>
          </p:nvPr>
        </p:nvGraphicFramePr>
        <p:xfrm>
          <a:off x="685730" y="1716451"/>
          <a:ext cx="13792633" cy="1628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1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6428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691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projektów aktów pranych w zakresie utworzenia Krajowego Rejestru Mediatorów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ustawy został przekazany a/a – dyskontynuacja prac rządu. </a:t>
                      </a:r>
                      <a:endParaRPr lang="pl-PL" sz="18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1FE6B660-A06E-8ADD-27B0-8C89E0DD2C6A}"/>
              </a:ext>
            </a:extLst>
          </p:cNvPr>
          <p:cNvSpPr txBox="1">
            <a:spLocks/>
          </p:cNvSpPr>
          <p:nvPr/>
        </p:nvSpPr>
        <p:spPr>
          <a:xfrm>
            <a:off x="687452" y="3324113"/>
            <a:ext cx="12657333" cy="10816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/>
              <a:t>Wskaźniki rezultatu projektu (odstępstwa od założeń)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2A5F8CA-68BA-0FEA-7E75-E85ADCE71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050821"/>
              </p:ext>
            </p:extLst>
          </p:nvPr>
        </p:nvGraphicFramePr>
        <p:xfrm>
          <a:off x="685730" y="4798884"/>
          <a:ext cx="13794357" cy="175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23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4820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783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utworzonych Rejestrów Mediatorów na poziomie krajowym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ustawy został przekazany a/a – dyskontynuacja prac rządu. </a:t>
                      </a:r>
                      <a:endParaRPr lang="pl-PL" sz="18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9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Utrzymanie efektów projektu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68E375-0650-161A-CFD8-1636B35674DE}"/>
              </a:ext>
            </a:extLst>
          </p:cNvPr>
          <p:cNvSpPr txBox="1"/>
          <p:nvPr/>
        </p:nvSpPr>
        <p:spPr>
          <a:xfrm>
            <a:off x="939277" y="1508760"/>
            <a:ext cx="13648092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200" b="1" dirty="0">
                <a:solidFill>
                  <a:srgbClr val="002060"/>
                </a:solidFill>
              </a:rPr>
              <a:t>Zagrożenia:</a:t>
            </a:r>
            <a:endParaRPr lang="pl-PL" sz="2200" b="1" i="1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</a:rPr>
              <a:t>Zapewnienie utrzymania projektu (w okresie trwałości)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>
              <a:solidFill>
                <a:srgbClr val="002060"/>
              </a:solidFill>
            </a:endParaRPr>
          </a:p>
          <a:p>
            <a:endParaRPr lang="pl-PL" sz="2200" dirty="0">
              <a:solidFill>
                <a:srgbClr val="002060"/>
              </a:solidFill>
            </a:endParaRPr>
          </a:p>
          <a:p>
            <a:r>
              <a:rPr lang="pl-PL" sz="2200" dirty="0">
                <a:solidFill>
                  <a:srgbClr val="002060"/>
                </a:solidFill>
              </a:rPr>
              <a:t>Procedowane jest Zarządzenie Ministra Sprawiedliwości w sprawie powierzenia sądom apelacyjnym wykonywania czynności związanych z projektowaniem, wdrażaniem i utrzymywaniem sądowych systemów teleinformatycznych. </a:t>
            </a:r>
          </a:p>
        </p:txBody>
      </p:sp>
    </p:spTree>
    <p:extLst>
      <p:ext uri="{BB962C8B-B14F-4D97-AF65-F5344CB8AC3E}">
        <p14:creationId xmlns:p14="http://schemas.microsoft.com/office/powerpoint/2010/main" val="14770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639" y="4521896"/>
            <a:ext cx="7592690" cy="745681"/>
          </a:xfrm>
        </p:spPr>
        <p:txBody>
          <a:bodyPr/>
          <a:lstStyle/>
          <a:p>
            <a:r>
              <a:rPr lang="pl-PL" dirty="0"/>
              <a:t>Dziękuję za uwagę</a:t>
            </a:r>
            <a:endParaRPr lang="pl-PL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663AB9D-39B3-0F3C-10A0-9FC0C57ACE38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297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SzablonPrezentacji_2023" id="{45708C68-12F9-4750-ABE7-590042D231CD}" vid="{816548DE-9F2E-4396-82F8-A2F93FAF343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C">
    <a:dk1>
      <a:srgbClr val="000000"/>
    </a:dk1>
    <a:lt1>
      <a:srgbClr val="FFFFFF"/>
    </a:lt1>
    <a:dk2>
      <a:srgbClr val="002F67"/>
    </a:dk2>
    <a:lt2>
      <a:srgbClr val="FFFFFF"/>
    </a:lt2>
    <a:accent1>
      <a:srgbClr val="E30613"/>
    </a:accent1>
    <a:accent2>
      <a:srgbClr val="FFCC00"/>
    </a:accent2>
    <a:accent3>
      <a:srgbClr val="1EA6D9"/>
    </a:accent3>
    <a:accent4>
      <a:srgbClr val="29A645"/>
    </a:accent4>
    <a:accent5>
      <a:srgbClr val="49DCB1"/>
    </a:accent5>
    <a:accent6>
      <a:srgbClr val="A379C9"/>
    </a:accent6>
    <a:hlink>
      <a:srgbClr val="1EA6D9"/>
    </a:hlink>
    <a:folHlink>
      <a:srgbClr val="0070C0"/>
    </a:folHlink>
  </a:clrScheme>
</a:themeOverride>
</file>

<file path=ppt/theme/themeOverride2.xml><?xml version="1.0" encoding="utf-8"?>
<a:themeOverride xmlns:a="http://schemas.openxmlformats.org/drawingml/2006/main">
  <a:clrScheme name="MC">
    <a:dk1>
      <a:srgbClr val="000000"/>
    </a:dk1>
    <a:lt1>
      <a:srgbClr val="FFFFFF"/>
    </a:lt1>
    <a:dk2>
      <a:srgbClr val="002F67"/>
    </a:dk2>
    <a:lt2>
      <a:srgbClr val="FFFFFF"/>
    </a:lt2>
    <a:accent1>
      <a:srgbClr val="E30613"/>
    </a:accent1>
    <a:accent2>
      <a:srgbClr val="FFCC00"/>
    </a:accent2>
    <a:accent3>
      <a:srgbClr val="1EA6D9"/>
    </a:accent3>
    <a:accent4>
      <a:srgbClr val="29A645"/>
    </a:accent4>
    <a:accent5>
      <a:srgbClr val="49DCB1"/>
    </a:accent5>
    <a:accent6>
      <a:srgbClr val="A379C9"/>
    </a:accent6>
    <a:hlink>
      <a:srgbClr val="1EA6D9"/>
    </a:hlink>
    <a:folHlink>
      <a:srgbClr val="0070C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681FF63D7B3147AFAC68B2E93E2C6A" ma:contentTypeVersion="10" ma:contentTypeDescription="Utwórz nowy dokument." ma:contentTypeScope="" ma:versionID="5f62a8bc21563c9dc9c82aa8dc062a1d">
  <xsd:schema xmlns:xsd="http://www.w3.org/2001/XMLSchema" xmlns:xs="http://www.w3.org/2001/XMLSchema" xmlns:p="http://schemas.microsoft.com/office/2006/metadata/properties" xmlns:ns2="a9a9e3d6-963b-4985-a8a7-a3d2f87a534a" xmlns:ns3="d176cc68-f091-4a7f-ad9e-67747a5f64ff" targetNamespace="http://schemas.microsoft.com/office/2006/metadata/properties" ma:root="true" ma:fieldsID="12c0ae6479fc7b07ce150ff5b749cc8f" ns2:_="" ns3:_="">
    <xsd:import namespace="a9a9e3d6-963b-4985-a8a7-a3d2f87a534a"/>
    <xsd:import namespace="d176cc68-f091-4a7f-ad9e-67747a5f6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3d6-963b-4985-a8a7-a3d2f87a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6cc68-f091-4a7f-ad9e-67747a5f6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4079DF-CE0F-45B5-9170-5B00686D30F4}">
  <ds:schemaRefs>
    <ds:schemaRef ds:uri="http://purl.org/dc/elements/1.1/"/>
    <ds:schemaRef ds:uri="d176cc68-f091-4a7f-ad9e-67747a5f64ff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9a9e3d6-963b-4985-a8a7-a3d2f87a534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24E9F56-F7B4-4ACF-81CD-3F15053D9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9e3d6-963b-4985-a8a7-a3d2f87a534a"/>
    <ds:schemaRef ds:uri="d176cc68-f091-4a7f-ad9e-67747a5f6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21B382-7F2F-40F6-9F5B-6B87CD7F0E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8850</TotalTime>
  <Words>451</Words>
  <Application>Microsoft Office PowerPoint</Application>
  <PresentationFormat>Niestandardowy</PresentationFormat>
  <Paragraphs>96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MC</vt:lpstr>
      <vt:lpstr>Upowszechnienie alternatywnych metod rozwiązywania sporów poprzez podniesienie kompetencji mediatorów, utworzenie Krajowego Rejestru Mediatorów (KRM)  oraz działania informacyjne</vt:lpstr>
      <vt:lpstr>Prezentacja programu PowerPoint</vt:lpstr>
      <vt:lpstr>Cel i produkty projektu</vt:lpstr>
      <vt:lpstr>Cel i produkty projektu</vt:lpstr>
      <vt:lpstr>Produkty projektu (systemy teleinformatyczne) – interoperacyjność</vt:lpstr>
      <vt:lpstr>Produkty projektu (systemy teleinformatyczne) – interoperacyjność</vt:lpstr>
      <vt:lpstr>Wskaźniki produktu projektu (odstępstwa od założeń)</vt:lpstr>
      <vt:lpstr>Utrzymanie efektów projektu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Makowska</dc:creator>
  <cp:lastModifiedBy>Zwara Wioletta</cp:lastModifiedBy>
  <cp:revision>274</cp:revision>
  <dcterms:created xsi:type="dcterms:W3CDTF">2023-05-26T06:26:43Z</dcterms:created>
  <dcterms:modified xsi:type="dcterms:W3CDTF">2024-07-21T12:45:09Z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0x010100BF681FF63D7B3147AFAC68B2E93E2C6A</vt:lpwstr>
  </property>
</Properties>
</file>