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sldIdLst>
    <p:sldId id="755" r:id="rId2"/>
    <p:sldId id="828" r:id="rId3"/>
    <p:sldId id="610" r:id="rId4"/>
    <p:sldId id="675" r:id="rId5"/>
    <p:sldId id="676" r:id="rId6"/>
    <p:sldId id="677" r:id="rId7"/>
    <p:sldId id="674" r:id="rId8"/>
    <p:sldId id="834" r:id="rId9"/>
    <p:sldId id="835" r:id="rId10"/>
    <p:sldId id="837" r:id="rId11"/>
    <p:sldId id="836" r:id="rId12"/>
    <p:sldId id="679" r:id="rId13"/>
    <p:sldId id="678" r:id="rId14"/>
    <p:sldId id="596" r:id="rId15"/>
    <p:sldId id="595" r:id="rId16"/>
    <p:sldId id="597" r:id="rId17"/>
    <p:sldId id="598" r:id="rId18"/>
    <p:sldId id="601" r:id="rId19"/>
    <p:sldId id="602" r:id="rId20"/>
    <p:sldId id="830" r:id="rId21"/>
    <p:sldId id="833" r:id="rId22"/>
    <p:sldId id="831" r:id="rId23"/>
    <p:sldId id="832" r:id="rId24"/>
    <p:sldId id="788" r:id="rId25"/>
    <p:sldId id="532" r:id="rId26"/>
    <p:sldId id="566" r:id="rId27"/>
    <p:sldId id="544" r:id="rId28"/>
    <p:sldId id="543" r:id="rId29"/>
    <p:sldId id="808" r:id="rId30"/>
    <p:sldId id="767" r:id="rId31"/>
    <p:sldId id="821" r:id="rId32"/>
    <p:sldId id="826" r:id="rId33"/>
    <p:sldId id="827" r:id="rId34"/>
    <p:sldId id="511" r:id="rId35"/>
    <p:sldId id="472" r:id="rId36"/>
    <p:sldId id="474" r:id="rId37"/>
    <p:sldId id="473" r:id="rId38"/>
    <p:sldId id="441" r:id="rId39"/>
    <p:sldId id="462" r:id="rId40"/>
    <p:sldId id="463" r:id="rId41"/>
    <p:sldId id="464" r:id="rId42"/>
    <p:sldId id="512" r:id="rId43"/>
    <p:sldId id="466" r:id="rId44"/>
    <p:sldId id="513" r:id="rId45"/>
    <p:sldId id="468" r:id="rId46"/>
    <p:sldId id="534" r:id="rId47"/>
    <p:sldId id="535" r:id="rId48"/>
    <p:sldId id="479" r:id="rId49"/>
    <p:sldId id="798" r:id="rId50"/>
    <p:sldId id="554" r:id="rId51"/>
    <p:sldId id="536" r:id="rId52"/>
    <p:sldId id="560" r:id="rId53"/>
    <p:sldId id="557" r:id="rId54"/>
    <p:sldId id="558" r:id="rId55"/>
    <p:sldId id="549" r:id="rId56"/>
    <p:sldId id="550" r:id="rId57"/>
    <p:sldId id="552" r:id="rId58"/>
    <p:sldId id="551" r:id="rId59"/>
    <p:sldId id="809" r:id="rId60"/>
    <p:sldId id="820" r:id="rId61"/>
    <p:sldId id="825" r:id="rId62"/>
    <p:sldId id="645" r:id="rId63"/>
    <p:sldId id="687" r:id="rId64"/>
    <p:sldId id="771" r:id="rId65"/>
    <p:sldId id="772" r:id="rId66"/>
    <p:sldId id="823" r:id="rId67"/>
    <p:sldId id="315" r:id="rId68"/>
    <p:sldId id="368" r:id="rId69"/>
    <p:sldId id="824" r:id="rId70"/>
    <p:sldId id="461" r:id="rId71"/>
    <p:sldId id="284" r:id="rId72"/>
    <p:sldId id="381" r:id="rId73"/>
    <p:sldId id="427" r:id="rId74"/>
    <p:sldId id="379" r:id="rId75"/>
    <p:sldId id="646" r:id="rId76"/>
    <p:sldId id="768" r:id="rId77"/>
    <p:sldId id="759" r:id="rId78"/>
    <p:sldId id="760" r:id="rId79"/>
    <p:sldId id="758" r:id="rId80"/>
    <p:sldId id="647" r:id="rId81"/>
    <p:sldId id="648" r:id="rId82"/>
    <p:sldId id="649" r:id="rId83"/>
    <p:sldId id="813" r:id="rId84"/>
    <p:sldId id="286" r:id="rId85"/>
    <p:sldId id="287" r:id="rId86"/>
    <p:sldId id="299" r:id="rId87"/>
    <p:sldId id="300" r:id="rId88"/>
    <p:sldId id="493" r:id="rId89"/>
  </p:sldIdLst>
  <p:sldSz cx="14400213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74FC11-1DFF-9F5F-B1B3-FF5EA6CACFBA}" name="Jabłońska Barbara" initials="JB" userId="S-1-5-21-1237292848-2198487458-111486096-5242" providerId="AD"/>
  <p188:author id="{45BDAC92-8211-F147-AEC3-2CD94A8446B4}" name="Michalik Anna" initials="AM" userId="S::anna.michalik@mrit.gov.pl::4acb4014-00a8-4b23-8e9a-5a70130bcb97" providerId="AD"/>
  <p188:author id="{8465BEC6-7F08-4039-7942-D36F4C7F31DA}" name="Danielik Klaudia" initials="KD" userId="S::klaudia.danielik@mrit.gov.pl::2cccb61f-4128-46fa-8a93-131847b8ad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9"/>
    <a:srgbClr val="C01422"/>
    <a:srgbClr val="4F81BD"/>
    <a:srgbClr val="156082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7124" autoAdjust="0"/>
  </p:normalViewPr>
  <p:slideViewPr>
    <p:cSldViewPr snapToGrid="0">
      <p:cViewPr varScale="1">
        <p:scale>
          <a:sx n="67" d="100"/>
          <a:sy n="67" d="100"/>
        </p:scale>
        <p:origin x="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7521E-C06A-4AA1-B923-6A7C3E5AEB4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F55F97DE-B644-473C-99A0-59FDCFC44419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wykaz</a:t>
          </a:r>
          <a:r>
            <a:rPr lang="pl-PL" dirty="0"/>
            <a:t> </a:t>
          </a:r>
          <a:r>
            <a:rPr lang="pl-PL" b="1" dirty="0">
              <a:solidFill>
                <a:srgbClr val="D5233F"/>
              </a:solidFill>
            </a:rPr>
            <a:t>dokumentów</a:t>
          </a:r>
          <a:r>
            <a:rPr lang="pl-PL" dirty="0"/>
            <a:t> </a:t>
          </a:r>
        </a:p>
        <a:p>
          <a:r>
            <a:rPr lang="pl-PL" dirty="0"/>
            <a:t>(z częścią tekstową i graficzną)</a:t>
          </a:r>
        </a:p>
        <a:p>
          <a:r>
            <a:rPr lang="pl-PL" dirty="0"/>
            <a:t> powiązanych z gminą lub granicą aktu</a:t>
          </a:r>
        </a:p>
      </dgm:t>
    </dgm:pt>
    <dgm:pt modelId="{EE1115E7-26AA-4325-A7BF-3366F3131EF6}" type="parTrans" cxnId="{F7FAFD30-9732-4A9A-9F5E-39D422A07112}">
      <dgm:prSet/>
      <dgm:spPr/>
      <dgm:t>
        <a:bodyPr/>
        <a:lstStyle/>
        <a:p>
          <a:endParaRPr lang="pl-PL"/>
        </a:p>
      </dgm:t>
    </dgm:pt>
    <dgm:pt modelId="{33FCE660-C288-4DA1-AB5F-D2F3CD745D4E}" type="sibTrans" cxnId="{F7FAFD30-9732-4A9A-9F5E-39D422A07112}">
      <dgm:prSet/>
      <dgm:spPr/>
      <dgm:t>
        <a:bodyPr/>
        <a:lstStyle/>
        <a:p>
          <a:endParaRPr lang="pl-PL"/>
        </a:p>
      </dgm:t>
    </dgm:pt>
    <dgm:pt modelId="{7CA58640-2F85-419F-9668-1CDBB5A20D44}">
      <dgm:prSet phldrT="[Tekst]"/>
      <dgm:spPr/>
      <dgm:t>
        <a:bodyPr/>
        <a:lstStyle/>
        <a:p>
          <a:r>
            <a:rPr lang="pl-PL" dirty="0"/>
            <a:t>plan ogólny jako akt prawa w formie w pełni </a:t>
          </a:r>
          <a:r>
            <a:rPr lang="pl-PL" b="1" dirty="0">
              <a:solidFill>
                <a:srgbClr val="D5233F"/>
              </a:solidFill>
            </a:rPr>
            <a:t>ustandaryzowanych danych przestrzennych</a:t>
          </a:r>
          <a:r>
            <a:rPr lang="pl-PL" dirty="0"/>
            <a:t>, bez tradycyjnego tekstu i rysunki</a:t>
          </a:r>
        </a:p>
      </dgm:t>
    </dgm:pt>
    <dgm:pt modelId="{3BB96D01-58CC-4C58-8AFF-307023883BAE}" type="parTrans" cxnId="{124EC255-600B-49F4-9C3F-55CA75A30094}">
      <dgm:prSet/>
      <dgm:spPr/>
      <dgm:t>
        <a:bodyPr/>
        <a:lstStyle/>
        <a:p>
          <a:endParaRPr lang="pl-PL"/>
        </a:p>
      </dgm:t>
    </dgm:pt>
    <dgm:pt modelId="{AE4CC4F2-EA14-4AA3-AAC4-B138DD6BF8BF}" type="sibTrans" cxnId="{124EC255-600B-49F4-9C3F-55CA75A30094}">
      <dgm:prSet/>
      <dgm:spPr/>
      <dgm:t>
        <a:bodyPr/>
        <a:lstStyle/>
        <a:p>
          <a:endParaRPr lang="pl-PL"/>
        </a:p>
      </dgm:t>
    </dgm:pt>
    <dgm:pt modelId="{353E2FE4-C02E-4041-8DD6-A4D783979697}">
      <dgm:prSet phldrT="[Tekst]"/>
      <dgm:spPr/>
      <dgm:t>
        <a:bodyPr/>
        <a:lstStyle/>
        <a:p>
          <a:r>
            <a:rPr lang="pl-PL" dirty="0"/>
            <a:t>bezpłatna, otwarta </a:t>
          </a:r>
          <a:r>
            <a:rPr lang="pl-PL" b="1" dirty="0">
              <a:solidFill>
                <a:srgbClr val="D5233F"/>
              </a:solidFill>
            </a:rPr>
            <a:t>planistyczna baza danych przestrzennych </a:t>
          </a:r>
        </a:p>
        <a:p>
          <a:r>
            <a:rPr lang="pl-PL" dirty="0"/>
            <a:t>w formie spójnego zbioru</a:t>
          </a:r>
        </a:p>
        <a:p>
          <a:r>
            <a:rPr lang="pl-PL" dirty="0"/>
            <a:t>w rejestrze centralnym</a:t>
          </a:r>
        </a:p>
      </dgm:t>
    </dgm:pt>
    <dgm:pt modelId="{D6D29C12-490B-499A-9D85-962AB6294F41}" type="parTrans" cxnId="{218E3927-43BE-44C6-B1E0-43B49DE4B8C8}">
      <dgm:prSet/>
      <dgm:spPr/>
      <dgm:t>
        <a:bodyPr/>
        <a:lstStyle/>
        <a:p>
          <a:endParaRPr lang="pl-PL"/>
        </a:p>
      </dgm:t>
    </dgm:pt>
    <dgm:pt modelId="{4071857E-C63A-4353-A369-9A6304F9CB93}" type="sibTrans" cxnId="{218E3927-43BE-44C6-B1E0-43B49DE4B8C8}">
      <dgm:prSet/>
      <dgm:spPr/>
      <dgm:t>
        <a:bodyPr/>
        <a:lstStyle/>
        <a:p>
          <a:endParaRPr lang="pl-PL"/>
        </a:p>
      </dgm:t>
    </dgm:pt>
    <dgm:pt modelId="{0A3CEFC7-93DB-42D0-91DC-8F04121739E1}" type="pres">
      <dgm:prSet presAssocID="{64A7521E-C06A-4AA1-B923-6A7C3E5AEB44}" presName="Name0" presStyleCnt="0">
        <dgm:presLayoutVars>
          <dgm:dir/>
          <dgm:resizeHandles val="exact"/>
        </dgm:presLayoutVars>
      </dgm:prSet>
      <dgm:spPr/>
    </dgm:pt>
    <dgm:pt modelId="{D6046060-1C4C-45E2-92A5-CE5ADCB18EE3}" type="pres">
      <dgm:prSet presAssocID="{F55F97DE-B644-473C-99A0-59FDCFC44419}" presName="node" presStyleLbl="node1" presStyleIdx="0" presStyleCnt="3">
        <dgm:presLayoutVars>
          <dgm:bulletEnabled val="1"/>
        </dgm:presLayoutVars>
      </dgm:prSet>
      <dgm:spPr/>
    </dgm:pt>
    <dgm:pt modelId="{B6D1FF6A-55B1-474A-87BD-518B01AD933A}" type="pres">
      <dgm:prSet presAssocID="{33FCE660-C288-4DA1-AB5F-D2F3CD745D4E}" presName="sibTrans" presStyleLbl="sibTrans2D1" presStyleIdx="0" presStyleCnt="2"/>
      <dgm:spPr/>
    </dgm:pt>
    <dgm:pt modelId="{26626612-1984-40BA-B957-2A26E9BF94AF}" type="pres">
      <dgm:prSet presAssocID="{33FCE660-C288-4DA1-AB5F-D2F3CD745D4E}" presName="connectorText" presStyleLbl="sibTrans2D1" presStyleIdx="0" presStyleCnt="2"/>
      <dgm:spPr/>
    </dgm:pt>
    <dgm:pt modelId="{93C51BFD-E18B-4489-8A48-B7F2DF355CBD}" type="pres">
      <dgm:prSet presAssocID="{7CA58640-2F85-419F-9668-1CDBB5A20D44}" presName="node" presStyleLbl="node1" presStyleIdx="1" presStyleCnt="3">
        <dgm:presLayoutVars>
          <dgm:bulletEnabled val="1"/>
        </dgm:presLayoutVars>
      </dgm:prSet>
      <dgm:spPr/>
    </dgm:pt>
    <dgm:pt modelId="{0D24AE2D-654B-47DA-8B36-242892EF386F}" type="pres">
      <dgm:prSet presAssocID="{AE4CC4F2-EA14-4AA3-AAC4-B138DD6BF8BF}" presName="sibTrans" presStyleLbl="sibTrans2D1" presStyleIdx="1" presStyleCnt="2"/>
      <dgm:spPr/>
    </dgm:pt>
    <dgm:pt modelId="{6B3D1300-BA3F-435E-A0CA-C3E6AFCE2DF0}" type="pres">
      <dgm:prSet presAssocID="{AE4CC4F2-EA14-4AA3-AAC4-B138DD6BF8BF}" presName="connectorText" presStyleLbl="sibTrans2D1" presStyleIdx="1" presStyleCnt="2"/>
      <dgm:spPr/>
    </dgm:pt>
    <dgm:pt modelId="{02D61E80-74C1-4E99-8ACF-DCD9188CB5D3}" type="pres">
      <dgm:prSet presAssocID="{353E2FE4-C02E-4041-8DD6-A4D783979697}" presName="node" presStyleLbl="node1" presStyleIdx="2" presStyleCnt="3">
        <dgm:presLayoutVars>
          <dgm:bulletEnabled val="1"/>
        </dgm:presLayoutVars>
      </dgm:prSet>
      <dgm:spPr/>
    </dgm:pt>
  </dgm:ptLst>
  <dgm:cxnLst>
    <dgm:cxn modelId="{218E3927-43BE-44C6-B1E0-43B49DE4B8C8}" srcId="{64A7521E-C06A-4AA1-B923-6A7C3E5AEB44}" destId="{353E2FE4-C02E-4041-8DD6-A4D783979697}" srcOrd="2" destOrd="0" parTransId="{D6D29C12-490B-499A-9D85-962AB6294F41}" sibTransId="{4071857E-C63A-4353-A369-9A6304F9CB93}"/>
    <dgm:cxn modelId="{F7FAFD30-9732-4A9A-9F5E-39D422A07112}" srcId="{64A7521E-C06A-4AA1-B923-6A7C3E5AEB44}" destId="{F55F97DE-B644-473C-99A0-59FDCFC44419}" srcOrd="0" destOrd="0" parTransId="{EE1115E7-26AA-4325-A7BF-3366F3131EF6}" sibTransId="{33FCE660-C288-4DA1-AB5F-D2F3CD745D4E}"/>
    <dgm:cxn modelId="{9DF30838-80C3-491A-9A56-5E4716FBCB27}" type="presOf" srcId="{7CA58640-2F85-419F-9668-1CDBB5A20D44}" destId="{93C51BFD-E18B-4489-8A48-B7F2DF355CBD}" srcOrd="0" destOrd="0" presId="urn:microsoft.com/office/officeart/2005/8/layout/process1"/>
    <dgm:cxn modelId="{76B95360-38BD-43F0-884E-32D7C1155EDB}" type="presOf" srcId="{64A7521E-C06A-4AA1-B923-6A7C3E5AEB44}" destId="{0A3CEFC7-93DB-42D0-91DC-8F04121739E1}" srcOrd="0" destOrd="0" presId="urn:microsoft.com/office/officeart/2005/8/layout/process1"/>
    <dgm:cxn modelId="{AFAEEE49-3D93-4E8C-80EF-CD59D7ED043D}" type="presOf" srcId="{33FCE660-C288-4DA1-AB5F-D2F3CD745D4E}" destId="{B6D1FF6A-55B1-474A-87BD-518B01AD933A}" srcOrd="0" destOrd="0" presId="urn:microsoft.com/office/officeart/2005/8/layout/process1"/>
    <dgm:cxn modelId="{DE7FBF6D-6428-4D98-B9D3-E91ADE37A87F}" type="presOf" srcId="{F55F97DE-B644-473C-99A0-59FDCFC44419}" destId="{D6046060-1C4C-45E2-92A5-CE5ADCB18EE3}" srcOrd="0" destOrd="0" presId="urn:microsoft.com/office/officeart/2005/8/layout/process1"/>
    <dgm:cxn modelId="{124EC255-600B-49F4-9C3F-55CA75A30094}" srcId="{64A7521E-C06A-4AA1-B923-6A7C3E5AEB44}" destId="{7CA58640-2F85-419F-9668-1CDBB5A20D44}" srcOrd="1" destOrd="0" parTransId="{3BB96D01-58CC-4C58-8AFF-307023883BAE}" sibTransId="{AE4CC4F2-EA14-4AA3-AAC4-B138DD6BF8BF}"/>
    <dgm:cxn modelId="{9F614B76-F133-43BD-BBA4-CE256F805452}" type="presOf" srcId="{AE4CC4F2-EA14-4AA3-AAC4-B138DD6BF8BF}" destId="{0D24AE2D-654B-47DA-8B36-242892EF386F}" srcOrd="0" destOrd="0" presId="urn:microsoft.com/office/officeart/2005/8/layout/process1"/>
    <dgm:cxn modelId="{F5E6C777-16DF-49D6-9427-0E98B936DE65}" type="presOf" srcId="{353E2FE4-C02E-4041-8DD6-A4D783979697}" destId="{02D61E80-74C1-4E99-8ACF-DCD9188CB5D3}" srcOrd="0" destOrd="0" presId="urn:microsoft.com/office/officeart/2005/8/layout/process1"/>
    <dgm:cxn modelId="{FB31EA93-05D7-4D8C-9ADA-CAC6D1E8A206}" type="presOf" srcId="{AE4CC4F2-EA14-4AA3-AAC4-B138DD6BF8BF}" destId="{6B3D1300-BA3F-435E-A0CA-C3E6AFCE2DF0}" srcOrd="1" destOrd="0" presId="urn:microsoft.com/office/officeart/2005/8/layout/process1"/>
    <dgm:cxn modelId="{778479C7-350D-4D8A-BE76-67BA5D010A96}" type="presOf" srcId="{33FCE660-C288-4DA1-AB5F-D2F3CD745D4E}" destId="{26626612-1984-40BA-B957-2A26E9BF94AF}" srcOrd="1" destOrd="0" presId="urn:microsoft.com/office/officeart/2005/8/layout/process1"/>
    <dgm:cxn modelId="{6DFD3321-2880-4661-83B2-155DB796132B}" type="presParOf" srcId="{0A3CEFC7-93DB-42D0-91DC-8F04121739E1}" destId="{D6046060-1C4C-45E2-92A5-CE5ADCB18EE3}" srcOrd="0" destOrd="0" presId="urn:microsoft.com/office/officeart/2005/8/layout/process1"/>
    <dgm:cxn modelId="{5D8E2B4E-D2DA-4A8D-AE2B-76C30A3A751B}" type="presParOf" srcId="{0A3CEFC7-93DB-42D0-91DC-8F04121739E1}" destId="{B6D1FF6A-55B1-474A-87BD-518B01AD933A}" srcOrd="1" destOrd="0" presId="urn:microsoft.com/office/officeart/2005/8/layout/process1"/>
    <dgm:cxn modelId="{16F20434-C9FE-4339-815E-C7F1965B74C1}" type="presParOf" srcId="{B6D1FF6A-55B1-474A-87BD-518B01AD933A}" destId="{26626612-1984-40BA-B957-2A26E9BF94AF}" srcOrd="0" destOrd="0" presId="urn:microsoft.com/office/officeart/2005/8/layout/process1"/>
    <dgm:cxn modelId="{97ED0725-CAC1-46FD-9C17-4B30D5F8D7E5}" type="presParOf" srcId="{0A3CEFC7-93DB-42D0-91DC-8F04121739E1}" destId="{93C51BFD-E18B-4489-8A48-B7F2DF355CBD}" srcOrd="2" destOrd="0" presId="urn:microsoft.com/office/officeart/2005/8/layout/process1"/>
    <dgm:cxn modelId="{6F6F43A9-2D07-4A61-8B76-B2EB6C5FA74D}" type="presParOf" srcId="{0A3CEFC7-93DB-42D0-91DC-8F04121739E1}" destId="{0D24AE2D-654B-47DA-8B36-242892EF386F}" srcOrd="3" destOrd="0" presId="urn:microsoft.com/office/officeart/2005/8/layout/process1"/>
    <dgm:cxn modelId="{AAF99312-465C-4A8A-8540-6066ABBA73FF}" type="presParOf" srcId="{0D24AE2D-654B-47DA-8B36-242892EF386F}" destId="{6B3D1300-BA3F-435E-A0CA-C3E6AFCE2DF0}" srcOrd="0" destOrd="0" presId="urn:microsoft.com/office/officeart/2005/8/layout/process1"/>
    <dgm:cxn modelId="{03E1F4D9-0E0D-40C9-8EAC-958846D64A3F}" type="presParOf" srcId="{0A3CEFC7-93DB-42D0-91DC-8F04121739E1}" destId="{02D61E80-74C1-4E99-8ACF-DCD9188CB5D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000BF9-AE5C-4476-A668-B2F0DC4C2EB1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B7CD58CD-92C3-49AA-B14F-86E628B1F972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minister</a:t>
          </a:r>
          <a:r>
            <a:rPr lang="pl-PL" dirty="0"/>
            <a:t> właściwy do spraw </a:t>
          </a:r>
          <a:r>
            <a:rPr lang="pl-PL" b="1" dirty="0">
              <a:solidFill>
                <a:srgbClr val="D5233F"/>
              </a:solidFill>
            </a:rPr>
            <a:t>informatyzacji</a:t>
          </a:r>
        </a:p>
      </dgm:t>
    </dgm:pt>
    <dgm:pt modelId="{E8922B92-54F6-4A84-BE09-0FC22AE4CF98}" type="parTrans" cxnId="{B2DB415A-0497-4610-B238-56F467A74CD1}">
      <dgm:prSet/>
      <dgm:spPr/>
      <dgm:t>
        <a:bodyPr/>
        <a:lstStyle/>
        <a:p>
          <a:endParaRPr lang="pl-PL"/>
        </a:p>
      </dgm:t>
    </dgm:pt>
    <dgm:pt modelId="{C34EB989-DA0A-482F-A0A5-3494765C158D}" type="sibTrans" cxnId="{B2DB415A-0497-4610-B238-56F467A74CD1}">
      <dgm:prSet/>
      <dgm:spPr/>
      <dgm:t>
        <a:bodyPr/>
        <a:lstStyle/>
        <a:p>
          <a:endParaRPr lang="pl-PL"/>
        </a:p>
      </dgm:t>
    </dgm:pt>
    <dgm:pt modelId="{5485BC90-B8F8-4E89-A6CD-231B5DC41FAD}">
      <dgm:prSet/>
      <dgm:spPr/>
      <dgm:t>
        <a:bodyPr/>
        <a:lstStyle/>
        <a:p>
          <a:r>
            <a:rPr lang="pl-PL" dirty="0"/>
            <a:t> </a:t>
          </a:r>
          <a:r>
            <a:rPr lang="pl-PL" b="1" dirty="0">
              <a:solidFill>
                <a:srgbClr val="D5233F"/>
              </a:solidFill>
            </a:rPr>
            <a:t>minister</a:t>
          </a:r>
          <a:r>
            <a:rPr lang="pl-PL" dirty="0"/>
            <a:t> właściwy do spraw budownictwa, </a:t>
          </a:r>
          <a:r>
            <a:rPr lang="pl-PL" b="1" dirty="0">
              <a:solidFill>
                <a:srgbClr val="D5233F"/>
              </a:solidFill>
            </a:rPr>
            <a:t>planowania i zagospodarowania przestrzennego </a:t>
          </a:r>
          <a:r>
            <a:rPr lang="pl-PL" dirty="0"/>
            <a:t>oraz mieszkalnictwa</a:t>
          </a:r>
        </a:p>
      </dgm:t>
    </dgm:pt>
    <dgm:pt modelId="{9E71D9FD-F2E7-4861-96FA-92172DE58FB2}" type="parTrans" cxnId="{490C63BE-A799-40CF-BEC9-5D7FCEA2115C}">
      <dgm:prSet/>
      <dgm:spPr/>
      <dgm:t>
        <a:bodyPr/>
        <a:lstStyle/>
        <a:p>
          <a:endParaRPr lang="pl-PL"/>
        </a:p>
      </dgm:t>
    </dgm:pt>
    <dgm:pt modelId="{D28D7BBE-2EE3-460C-9812-4DAC538D9F43}" type="sibTrans" cxnId="{490C63BE-A799-40CF-BEC9-5D7FCEA2115C}">
      <dgm:prSet/>
      <dgm:spPr/>
      <dgm:t>
        <a:bodyPr/>
        <a:lstStyle/>
        <a:p>
          <a:endParaRPr lang="pl-PL"/>
        </a:p>
      </dgm:t>
    </dgm:pt>
    <dgm:pt modelId="{BBF236C4-BB6E-4F18-A133-4B2A7D3E8D35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organy</a:t>
          </a:r>
          <a:r>
            <a:rPr lang="pl-PL" dirty="0"/>
            <a:t> wytwarzające informacje lub dane</a:t>
          </a:r>
        </a:p>
      </dgm:t>
    </dgm:pt>
    <dgm:pt modelId="{192F86A8-0516-4D56-ABE8-36A158377580}" type="parTrans" cxnId="{E140A0A4-F44C-4D79-8AAE-F447285BFFC0}">
      <dgm:prSet/>
      <dgm:spPr/>
      <dgm:t>
        <a:bodyPr/>
        <a:lstStyle/>
        <a:p>
          <a:endParaRPr lang="pl-PL"/>
        </a:p>
      </dgm:t>
    </dgm:pt>
    <dgm:pt modelId="{B10CC26F-4E65-4F38-B50E-272B20365515}" type="sibTrans" cxnId="{E140A0A4-F44C-4D79-8AAE-F447285BFFC0}">
      <dgm:prSet/>
      <dgm:spPr/>
      <dgm:t>
        <a:bodyPr/>
        <a:lstStyle/>
        <a:p>
          <a:endParaRPr lang="pl-PL"/>
        </a:p>
      </dgm:t>
    </dgm:pt>
    <dgm:pt modelId="{E14FEBCC-2242-4FC4-BD2B-1F1705632F5A}">
      <dgm:prSet phldrT="[Tekst]" custT="1"/>
      <dgm:spPr/>
      <dgm:t>
        <a:bodyPr/>
        <a:lstStyle/>
        <a:p>
          <a:r>
            <a:rPr lang="pl-PL" sz="2000" b="1" dirty="0">
              <a:solidFill>
                <a:srgbClr val="C01422"/>
              </a:solidFill>
            </a:rPr>
            <a:t>prowadzi</a:t>
          </a:r>
          <a:r>
            <a:rPr lang="pl-PL" sz="2000" dirty="0"/>
            <a:t> RU</a:t>
          </a:r>
        </a:p>
      </dgm:t>
    </dgm:pt>
    <dgm:pt modelId="{9C32CF44-2571-4140-9495-4E26D98540C8}" type="parTrans" cxnId="{45B376F5-9BA0-4CFC-874C-6F2783EFFFF4}">
      <dgm:prSet/>
      <dgm:spPr/>
      <dgm:t>
        <a:bodyPr/>
        <a:lstStyle/>
        <a:p>
          <a:endParaRPr lang="pl-PL"/>
        </a:p>
      </dgm:t>
    </dgm:pt>
    <dgm:pt modelId="{01E07E89-7523-4D55-AC6E-4035A8673BA8}" type="sibTrans" cxnId="{45B376F5-9BA0-4CFC-874C-6F2783EFFFF4}">
      <dgm:prSet/>
      <dgm:spPr/>
      <dgm:t>
        <a:bodyPr/>
        <a:lstStyle/>
        <a:p>
          <a:endParaRPr lang="pl-PL"/>
        </a:p>
      </dgm:t>
    </dgm:pt>
    <dgm:pt modelId="{BB4EC3BE-6692-44B1-A92C-AF7E96DE4AEE}">
      <dgm:prSet phldrT="[Tekst]" custT="1"/>
      <dgm:spPr/>
      <dgm:t>
        <a:bodyPr/>
        <a:lstStyle/>
        <a:p>
          <a:r>
            <a:rPr lang="pl-PL" sz="2000" dirty="0"/>
            <a:t>zapewnia funkcjonowanie </a:t>
          </a:r>
          <a:r>
            <a:rPr lang="pl-PL" sz="2000" b="1" dirty="0">
              <a:solidFill>
                <a:srgbClr val="C01422"/>
              </a:solidFill>
            </a:rPr>
            <a:t>systemu</a:t>
          </a:r>
          <a:r>
            <a:rPr lang="pl-PL" sz="2000" b="1" dirty="0"/>
            <a:t> </a:t>
          </a:r>
          <a:r>
            <a:rPr lang="pl-PL" sz="2000" b="1" dirty="0" err="1"/>
            <a:t>teleinforma</a:t>
          </a:r>
          <a:r>
            <a:rPr lang="pl-PL" sz="2000" b="1" dirty="0"/>
            <a:t>- tycznego </a:t>
          </a:r>
          <a:r>
            <a:rPr lang="pl-PL" sz="2000" dirty="0"/>
            <a:t>RU</a:t>
          </a:r>
        </a:p>
      </dgm:t>
    </dgm:pt>
    <dgm:pt modelId="{52778142-817D-46C9-8233-03884FC2AF1F}" type="parTrans" cxnId="{514CE110-FE55-4FC8-9600-3806D076A9FE}">
      <dgm:prSet/>
      <dgm:spPr/>
      <dgm:t>
        <a:bodyPr/>
        <a:lstStyle/>
        <a:p>
          <a:endParaRPr lang="pl-PL"/>
        </a:p>
      </dgm:t>
    </dgm:pt>
    <dgm:pt modelId="{40E0DEAE-2E73-4173-B903-EF56111B0E84}" type="sibTrans" cxnId="{514CE110-FE55-4FC8-9600-3806D076A9FE}">
      <dgm:prSet/>
      <dgm:spPr/>
      <dgm:t>
        <a:bodyPr/>
        <a:lstStyle/>
        <a:p>
          <a:endParaRPr lang="pl-PL"/>
        </a:p>
      </dgm:t>
    </dgm:pt>
    <dgm:pt modelId="{27B4E632-EE38-4FA6-88A2-D96BEABB654A}">
      <dgm:prSet phldrT="[Tekst]" custT="1"/>
      <dgm:spPr/>
      <dgm:t>
        <a:bodyPr/>
        <a:lstStyle/>
        <a:p>
          <a:r>
            <a:rPr lang="pl-PL" sz="2000" dirty="0"/>
            <a:t>wprowadzają informacje i dane </a:t>
          </a:r>
        </a:p>
        <a:p>
          <a:r>
            <a:rPr lang="pl-PL" sz="2000" dirty="0"/>
            <a:t>do RU</a:t>
          </a:r>
        </a:p>
      </dgm:t>
    </dgm:pt>
    <dgm:pt modelId="{E605388B-D811-4CCD-8B2D-2FBF4394C752}" type="parTrans" cxnId="{136F14BF-4BCD-46DB-8106-914DF6990386}">
      <dgm:prSet/>
      <dgm:spPr/>
      <dgm:t>
        <a:bodyPr/>
        <a:lstStyle/>
        <a:p>
          <a:endParaRPr lang="pl-PL"/>
        </a:p>
      </dgm:t>
    </dgm:pt>
    <dgm:pt modelId="{236FAF72-9219-4ADA-968C-8554A82EAFC2}" type="sibTrans" cxnId="{136F14BF-4BCD-46DB-8106-914DF6990386}">
      <dgm:prSet/>
      <dgm:spPr/>
      <dgm:t>
        <a:bodyPr/>
        <a:lstStyle/>
        <a:p>
          <a:endParaRPr lang="pl-PL"/>
        </a:p>
      </dgm:t>
    </dgm:pt>
    <dgm:pt modelId="{8CF6D159-37CE-4059-98CA-ED29E71566FB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organy</a:t>
          </a:r>
          <a:r>
            <a:rPr lang="pl-PL" dirty="0"/>
            <a:t> właściwe do sporządzania projektów aktów planowania przestrzennego</a:t>
          </a:r>
        </a:p>
      </dgm:t>
    </dgm:pt>
    <dgm:pt modelId="{CCD6D809-3EE7-4213-ACF8-3712F010D0F0}" type="parTrans" cxnId="{B1C35C11-6A7C-4F4F-B9B7-993AB4140A6F}">
      <dgm:prSet/>
      <dgm:spPr/>
      <dgm:t>
        <a:bodyPr/>
        <a:lstStyle/>
        <a:p>
          <a:endParaRPr lang="pl-PL"/>
        </a:p>
      </dgm:t>
    </dgm:pt>
    <dgm:pt modelId="{AFC094C2-5927-44CB-9927-80010CE64DE1}" type="sibTrans" cxnId="{B1C35C11-6A7C-4F4F-B9B7-993AB4140A6F}">
      <dgm:prSet/>
      <dgm:spPr/>
      <dgm:t>
        <a:bodyPr/>
        <a:lstStyle/>
        <a:p>
          <a:endParaRPr lang="pl-PL"/>
        </a:p>
      </dgm:t>
    </dgm:pt>
    <dgm:pt modelId="{3385F602-7656-4C8F-A7C9-3E6D440B27FD}">
      <dgm:prSet phldrT="[Tekst]" custT="1"/>
      <dgm:spPr/>
      <dgm:t>
        <a:bodyPr/>
        <a:lstStyle/>
        <a:p>
          <a:r>
            <a:rPr lang="pl-PL" sz="2000" dirty="0"/>
            <a:t>w RU tworzą oraz prowadzą, w tym aktualizują i udostępniają </a:t>
          </a:r>
          <a:r>
            <a:rPr lang="pl-PL" sz="2000" b="1" dirty="0">
              <a:solidFill>
                <a:srgbClr val="D5233F"/>
              </a:solidFill>
            </a:rPr>
            <a:t>zbiory</a:t>
          </a:r>
          <a:r>
            <a:rPr lang="pl-PL" sz="2000" b="1" dirty="0"/>
            <a:t> danych przestrzennych</a:t>
          </a:r>
        </a:p>
      </dgm:t>
    </dgm:pt>
    <dgm:pt modelId="{A0C01F2C-67A9-4D7B-945B-2C4D04305DA7}" type="parTrans" cxnId="{B9D37CE9-FF59-4840-8225-C98B84AC730A}">
      <dgm:prSet/>
      <dgm:spPr/>
      <dgm:t>
        <a:bodyPr/>
        <a:lstStyle/>
        <a:p>
          <a:endParaRPr lang="pl-PL"/>
        </a:p>
      </dgm:t>
    </dgm:pt>
    <dgm:pt modelId="{EA7A6DE1-EF10-47B6-8C8F-C0F299378127}" type="sibTrans" cxnId="{B9D37CE9-FF59-4840-8225-C98B84AC730A}">
      <dgm:prSet/>
      <dgm:spPr/>
      <dgm:t>
        <a:bodyPr/>
        <a:lstStyle/>
        <a:p>
          <a:endParaRPr lang="pl-PL"/>
        </a:p>
      </dgm:t>
    </dgm:pt>
    <dgm:pt modelId="{87870D4D-68F4-4061-8741-F977E340CFF4}">
      <dgm:prSet phldrT="[Tekst]"/>
      <dgm:spPr/>
      <dgm:t>
        <a:bodyPr/>
        <a:lstStyle/>
        <a:p>
          <a:r>
            <a:rPr lang="pl-PL" dirty="0"/>
            <a:t>interesariusz (</a:t>
          </a:r>
          <a:r>
            <a:rPr lang="pl-PL" b="1" dirty="0">
              <a:solidFill>
                <a:srgbClr val="D5233F"/>
              </a:solidFill>
            </a:rPr>
            <a:t>każdy</a:t>
          </a:r>
          <a:r>
            <a:rPr lang="pl-PL" dirty="0"/>
            <a:t>) </a:t>
          </a:r>
        </a:p>
      </dgm:t>
    </dgm:pt>
    <dgm:pt modelId="{F75D8952-5DC8-4700-89E6-6BCEB3A8EB4D}" type="parTrans" cxnId="{1F5FFBBB-74D8-4BE4-9950-C2ED0A82953D}">
      <dgm:prSet/>
      <dgm:spPr/>
      <dgm:t>
        <a:bodyPr/>
        <a:lstStyle/>
        <a:p>
          <a:endParaRPr lang="pl-PL"/>
        </a:p>
      </dgm:t>
    </dgm:pt>
    <dgm:pt modelId="{89BCEBF8-3942-4360-99A7-9DCBBEC07CC5}" type="sibTrans" cxnId="{1F5FFBBB-74D8-4BE4-9950-C2ED0A82953D}">
      <dgm:prSet/>
      <dgm:spPr/>
      <dgm:t>
        <a:bodyPr/>
        <a:lstStyle/>
        <a:p>
          <a:endParaRPr lang="pl-PL"/>
        </a:p>
      </dgm:t>
    </dgm:pt>
    <dgm:pt modelId="{141A744C-858B-478E-829A-251C74004F18}">
      <dgm:prSet phldrT="[Tekst]" custT="1"/>
      <dgm:spPr/>
      <dgm:t>
        <a:bodyPr/>
        <a:lstStyle/>
        <a:p>
          <a:r>
            <a:rPr lang="pl-PL" sz="2000" dirty="0"/>
            <a:t>może otrzymać za pomocą </a:t>
          </a:r>
          <a:r>
            <a:rPr lang="pl-PL" sz="2000" b="1" dirty="0">
              <a:solidFill>
                <a:srgbClr val="D5233F"/>
              </a:solidFill>
            </a:rPr>
            <a:t>poczty elektronicznej informacje</a:t>
          </a:r>
          <a:r>
            <a:rPr lang="pl-PL" sz="2000" b="1" dirty="0"/>
            <a:t> o każdorazowym udostępnieniu w RU </a:t>
          </a:r>
          <a:r>
            <a:rPr lang="pl-PL" sz="2000" dirty="0"/>
            <a:t>danych lub informacji</a:t>
          </a:r>
        </a:p>
      </dgm:t>
    </dgm:pt>
    <dgm:pt modelId="{FC5E06E5-6E8B-494C-B00F-19AF04E9DF9F}" type="parTrans" cxnId="{921D3851-92A6-42BD-8304-7B15ACEDE9C8}">
      <dgm:prSet/>
      <dgm:spPr/>
      <dgm:t>
        <a:bodyPr/>
        <a:lstStyle/>
        <a:p>
          <a:endParaRPr lang="pl-PL"/>
        </a:p>
      </dgm:t>
    </dgm:pt>
    <dgm:pt modelId="{1A8952EC-8762-4556-AB54-1056F88D09CE}" type="sibTrans" cxnId="{921D3851-92A6-42BD-8304-7B15ACEDE9C8}">
      <dgm:prSet/>
      <dgm:spPr/>
      <dgm:t>
        <a:bodyPr/>
        <a:lstStyle/>
        <a:p>
          <a:endParaRPr lang="pl-PL"/>
        </a:p>
      </dgm:t>
    </dgm:pt>
    <dgm:pt modelId="{9FC0212C-8FEA-4EA0-8C5B-2B641576B714}" type="pres">
      <dgm:prSet presAssocID="{F9000BF9-AE5C-4476-A668-B2F0DC4C2EB1}" presName="theList" presStyleCnt="0">
        <dgm:presLayoutVars>
          <dgm:dir/>
          <dgm:animLvl val="lvl"/>
          <dgm:resizeHandles val="exact"/>
        </dgm:presLayoutVars>
      </dgm:prSet>
      <dgm:spPr/>
    </dgm:pt>
    <dgm:pt modelId="{C127A4A3-9C39-4ACA-A4A8-3FC85677E361}" type="pres">
      <dgm:prSet presAssocID="{5485BC90-B8F8-4E89-A6CD-231B5DC41FAD}" presName="compNode" presStyleCnt="0"/>
      <dgm:spPr/>
    </dgm:pt>
    <dgm:pt modelId="{1D126995-7432-4F9C-AACD-AB8413EAB684}" type="pres">
      <dgm:prSet presAssocID="{5485BC90-B8F8-4E89-A6CD-231B5DC41FAD}" presName="aNode" presStyleLbl="bgShp" presStyleIdx="0" presStyleCnt="5"/>
      <dgm:spPr/>
    </dgm:pt>
    <dgm:pt modelId="{30B20E1E-5869-40CF-AA92-E5D62D05D93B}" type="pres">
      <dgm:prSet presAssocID="{5485BC90-B8F8-4E89-A6CD-231B5DC41FAD}" presName="textNode" presStyleLbl="bgShp" presStyleIdx="0" presStyleCnt="5"/>
      <dgm:spPr/>
    </dgm:pt>
    <dgm:pt modelId="{4E3A495F-1184-4579-96BE-4D899874851B}" type="pres">
      <dgm:prSet presAssocID="{5485BC90-B8F8-4E89-A6CD-231B5DC41FAD}" presName="compChildNode" presStyleCnt="0"/>
      <dgm:spPr/>
    </dgm:pt>
    <dgm:pt modelId="{CD5C3D93-2ED1-4B73-A455-CB550FC4601D}" type="pres">
      <dgm:prSet presAssocID="{5485BC90-B8F8-4E89-A6CD-231B5DC41FAD}" presName="theInnerList" presStyleCnt="0"/>
      <dgm:spPr/>
    </dgm:pt>
    <dgm:pt modelId="{1801D576-2442-4E4D-B39E-061948C6F97C}" type="pres">
      <dgm:prSet presAssocID="{E14FEBCC-2242-4FC4-BD2B-1F1705632F5A}" presName="childNode" presStyleLbl="node1" presStyleIdx="0" presStyleCnt="5">
        <dgm:presLayoutVars>
          <dgm:bulletEnabled val="1"/>
        </dgm:presLayoutVars>
      </dgm:prSet>
      <dgm:spPr/>
    </dgm:pt>
    <dgm:pt modelId="{D300BFC3-1126-4798-B2F6-9D39C2E7D7B2}" type="pres">
      <dgm:prSet presAssocID="{5485BC90-B8F8-4E89-A6CD-231B5DC41FAD}" presName="aSpace" presStyleCnt="0"/>
      <dgm:spPr/>
    </dgm:pt>
    <dgm:pt modelId="{29DCE5D8-0BC9-44FC-B712-C20D17910FAD}" type="pres">
      <dgm:prSet presAssocID="{B7CD58CD-92C3-49AA-B14F-86E628B1F972}" presName="compNode" presStyleCnt="0"/>
      <dgm:spPr/>
    </dgm:pt>
    <dgm:pt modelId="{451B617D-8FE0-4CB7-89E3-FDEEF04CB8C1}" type="pres">
      <dgm:prSet presAssocID="{B7CD58CD-92C3-49AA-B14F-86E628B1F972}" presName="aNode" presStyleLbl="bgShp" presStyleIdx="1" presStyleCnt="5"/>
      <dgm:spPr/>
    </dgm:pt>
    <dgm:pt modelId="{63C68B49-0883-4885-B6D6-5F9DCDD0AAB8}" type="pres">
      <dgm:prSet presAssocID="{B7CD58CD-92C3-49AA-B14F-86E628B1F972}" presName="textNode" presStyleLbl="bgShp" presStyleIdx="1" presStyleCnt="5"/>
      <dgm:spPr/>
    </dgm:pt>
    <dgm:pt modelId="{DC88DAD3-9F1A-4D1D-9FB2-26758E7BE586}" type="pres">
      <dgm:prSet presAssocID="{B7CD58CD-92C3-49AA-B14F-86E628B1F972}" presName="compChildNode" presStyleCnt="0"/>
      <dgm:spPr/>
    </dgm:pt>
    <dgm:pt modelId="{D9D84E2B-6995-4C54-8232-9CD58C61BB74}" type="pres">
      <dgm:prSet presAssocID="{B7CD58CD-92C3-49AA-B14F-86E628B1F972}" presName="theInnerList" presStyleCnt="0"/>
      <dgm:spPr/>
    </dgm:pt>
    <dgm:pt modelId="{59F6C35E-BB97-4E72-A54A-41CCBBE76394}" type="pres">
      <dgm:prSet presAssocID="{BB4EC3BE-6692-44B1-A92C-AF7E96DE4AEE}" presName="childNode" presStyleLbl="node1" presStyleIdx="1" presStyleCnt="5">
        <dgm:presLayoutVars>
          <dgm:bulletEnabled val="1"/>
        </dgm:presLayoutVars>
      </dgm:prSet>
      <dgm:spPr/>
    </dgm:pt>
    <dgm:pt modelId="{7ACBDE80-BF94-49B4-81B5-6039C561DA26}" type="pres">
      <dgm:prSet presAssocID="{B7CD58CD-92C3-49AA-B14F-86E628B1F972}" presName="aSpace" presStyleCnt="0"/>
      <dgm:spPr/>
    </dgm:pt>
    <dgm:pt modelId="{009D892F-5212-44A1-9ED8-65A787951B45}" type="pres">
      <dgm:prSet presAssocID="{BBF236C4-BB6E-4F18-A133-4B2A7D3E8D35}" presName="compNode" presStyleCnt="0"/>
      <dgm:spPr/>
    </dgm:pt>
    <dgm:pt modelId="{FCC50A72-2C91-4796-BF16-AB091F31DA3D}" type="pres">
      <dgm:prSet presAssocID="{BBF236C4-BB6E-4F18-A133-4B2A7D3E8D35}" presName="aNode" presStyleLbl="bgShp" presStyleIdx="2" presStyleCnt="5"/>
      <dgm:spPr/>
    </dgm:pt>
    <dgm:pt modelId="{FA305E1E-E1F7-4023-AE48-7F7A4B3B4210}" type="pres">
      <dgm:prSet presAssocID="{BBF236C4-BB6E-4F18-A133-4B2A7D3E8D35}" presName="textNode" presStyleLbl="bgShp" presStyleIdx="2" presStyleCnt="5"/>
      <dgm:spPr/>
    </dgm:pt>
    <dgm:pt modelId="{9D54D915-0B37-4270-A603-F5738F7D10F9}" type="pres">
      <dgm:prSet presAssocID="{BBF236C4-BB6E-4F18-A133-4B2A7D3E8D35}" presName="compChildNode" presStyleCnt="0"/>
      <dgm:spPr/>
    </dgm:pt>
    <dgm:pt modelId="{3E8F5039-5B26-447F-A88B-9F58D22DB7AD}" type="pres">
      <dgm:prSet presAssocID="{BBF236C4-BB6E-4F18-A133-4B2A7D3E8D35}" presName="theInnerList" presStyleCnt="0"/>
      <dgm:spPr/>
    </dgm:pt>
    <dgm:pt modelId="{86D60CBF-8121-46B1-BF41-8C44D07A3C42}" type="pres">
      <dgm:prSet presAssocID="{27B4E632-EE38-4FA6-88A2-D96BEABB654A}" presName="childNode" presStyleLbl="node1" presStyleIdx="2" presStyleCnt="5">
        <dgm:presLayoutVars>
          <dgm:bulletEnabled val="1"/>
        </dgm:presLayoutVars>
      </dgm:prSet>
      <dgm:spPr/>
    </dgm:pt>
    <dgm:pt modelId="{83B1CDD9-6E13-4927-BFB3-A40717983DAB}" type="pres">
      <dgm:prSet presAssocID="{BBF236C4-BB6E-4F18-A133-4B2A7D3E8D35}" presName="aSpace" presStyleCnt="0"/>
      <dgm:spPr/>
    </dgm:pt>
    <dgm:pt modelId="{EDC3CE1C-66FF-45FB-8D80-309D1DF2314F}" type="pres">
      <dgm:prSet presAssocID="{8CF6D159-37CE-4059-98CA-ED29E71566FB}" presName="compNode" presStyleCnt="0"/>
      <dgm:spPr/>
    </dgm:pt>
    <dgm:pt modelId="{4AE583E7-1101-4D63-9490-402F407D1FC2}" type="pres">
      <dgm:prSet presAssocID="{8CF6D159-37CE-4059-98CA-ED29E71566FB}" presName="aNode" presStyleLbl="bgShp" presStyleIdx="3" presStyleCnt="5"/>
      <dgm:spPr/>
    </dgm:pt>
    <dgm:pt modelId="{13908DB7-79E6-4ABE-9D33-4B8FFBD25949}" type="pres">
      <dgm:prSet presAssocID="{8CF6D159-37CE-4059-98CA-ED29E71566FB}" presName="textNode" presStyleLbl="bgShp" presStyleIdx="3" presStyleCnt="5"/>
      <dgm:spPr/>
    </dgm:pt>
    <dgm:pt modelId="{116E813F-BE69-425D-AC59-266E3DF8D40C}" type="pres">
      <dgm:prSet presAssocID="{8CF6D159-37CE-4059-98CA-ED29E71566FB}" presName="compChildNode" presStyleCnt="0"/>
      <dgm:spPr/>
    </dgm:pt>
    <dgm:pt modelId="{737D7AF6-B16F-4177-A95E-076AB918BDEC}" type="pres">
      <dgm:prSet presAssocID="{8CF6D159-37CE-4059-98CA-ED29E71566FB}" presName="theInnerList" presStyleCnt="0"/>
      <dgm:spPr/>
    </dgm:pt>
    <dgm:pt modelId="{A71D42E6-D98F-4B01-B2E8-A4D6F511F33A}" type="pres">
      <dgm:prSet presAssocID="{3385F602-7656-4C8F-A7C9-3E6D440B27FD}" presName="childNode" presStyleLbl="node1" presStyleIdx="3" presStyleCnt="5">
        <dgm:presLayoutVars>
          <dgm:bulletEnabled val="1"/>
        </dgm:presLayoutVars>
      </dgm:prSet>
      <dgm:spPr/>
    </dgm:pt>
    <dgm:pt modelId="{65699D72-E8C4-4EDA-B318-88A34BBF66F2}" type="pres">
      <dgm:prSet presAssocID="{8CF6D159-37CE-4059-98CA-ED29E71566FB}" presName="aSpace" presStyleCnt="0"/>
      <dgm:spPr/>
    </dgm:pt>
    <dgm:pt modelId="{A56A019D-9B53-4719-8078-08850145C092}" type="pres">
      <dgm:prSet presAssocID="{87870D4D-68F4-4061-8741-F977E340CFF4}" presName="compNode" presStyleCnt="0"/>
      <dgm:spPr/>
    </dgm:pt>
    <dgm:pt modelId="{6FB23ACA-BAB9-4971-8FFF-B95AED72CDAD}" type="pres">
      <dgm:prSet presAssocID="{87870D4D-68F4-4061-8741-F977E340CFF4}" presName="aNode" presStyleLbl="bgShp" presStyleIdx="4" presStyleCnt="5"/>
      <dgm:spPr/>
    </dgm:pt>
    <dgm:pt modelId="{7A5A6D7B-629B-463C-B8E4-F4A2D4F4634E}" type="pres">
      <dgm:prSet presAssocID="{87870D4D-68F4-4061-8741-F977E340CFF4}" presName="textNode" presStyleLbl="bgShp" presStyleIdx="4" presStyleCnt="5"/>
      <dgm:spPr/>
    </dgm:pt>
    <dgm:pt modelId="{FD38353D-2700-4814-A73A-B2BE99792206}" type="pres">
      <dgm:prSet presAssocID="{87870D4D-68F4-4061-8741-F977E340CFF4}" presName="compChildNode" presStyleCnt="0"/>
      <dgm:spPr/>
    </dgm:pt>
    <dgm:pt modelId="{D1277FDA-123D-4254-9911-ABE277FBF433}" type="pres">
      <dgm:prSet presAssocID="{87870D4D-68F4-4061-8741-F977E340CFF4}" presName="theInnerList" presStyleCnt="0"/>
      <dgm:spPr/>
    </dgm:pt>
    <dgm:pt modelId="{962A0E25-1362-4EF9-BDC1-9C29A5FC8A5D}" type="pres">
      <dgm:prSet presAssocID="{141A744C-858B-478E-829A-251C74004F18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514CE110-FE55-4FC8-9600-3806D076A9FE}" srcId="{B7CD58CD-92C3-49AA-B14F-86E628B1F972}" destId="{BB4EC3BE-6692-44B1-A92C-AF7E96DE4AEE}" srcOrd="0" destOrd="0" parTransId="{52778142-817D-46C9-8233-03884FC2AF1F}" sibTransId="{40E0DEAE-2E73-4173-B903-EF56111B0E84}"/>
    <dgm:cxn modelId="{B1C35C11-6A7C-4F4F-B9B7-993AB4140A6F}" srcId="{F9000BF9-AE5C-4476-A668-B2F0DC4C2EB1}" destId="{8CF6D159-37CE-4059-98CA-ED29E71566FB}" srcOrd="3" destOrd="0" parTransId="{CCD6D809-3EE7-4213-ACF8-3712F010D0F0}" sibTransId="{AFC094C2-5927-44CB-9927-80010CE64DE1}"/>
    <dgm:cxn modelId="{7D0F653C-1EC1-4423-BD36-5180F4854F41}" type="presOf" srcId="{8CF6D159-37CE-4059-98CA-ED29E71566FB}" destId="{13908DB7-79E6-4ABE-9D33-4B8FFBD25949}" srcOrd="1" destOrd="0" presId="urn:microsoft.com/office/officeart/2005/8/layout/lProcess2"/>
    <dgm:cxn modelId="{923BCB5C-1B5F-4D27-A6A2-C35F5A86D18D}" type="presOf" srcId="{5485BC90-B8F8-4E89-A6CD-231B5DC41FAD}" destId="{30B20E1E-5869-40CF-AA92-E5D62D05D93B}" srcOrd="1" destOrd="0" presId="urn:microsoft.com/office/officeart/2005/8/layout/lProcess2"/>
    <dgm:cxn modelId="{C9B0F664-1E22-487F-9574-BF133A799B2B}" type="presOf" srcId="{5485BC90-B8F8-4E89-A6CD-231B5DC41FAD}" destId="{1D126995-7432-4F9C-AACD-AB8413EAB684}" srcOrd="0" destOrd="0" presId="urn:microsoft.com/office/officeart/2005/8/layout/lProcess2"/>
    <dgm:cxn modelId="{089B2145-8003-4BAD-ADCD-75D38D3700C9}" type="presOf" srcId="{141A744C-858B-478E-829A-251C74004F18}" destId="{962A0E25-1362-4EF9-BDC1-9C29A5FC8A5D}" srcOrd="0" destOrd="0" presId="urn:microsoft.com/office/officeart/2005/8/layout/lProcess2"/>
    <dgm:cxn modelId="{DB97DA6A-27F8-4354-B5AD-389F27BFF620}" type="presOf" srcId="{BBF236C4-BB6E-4F18-A133-4B2A7D3E8D35}" destId="{FCC50A72-2C91-4796-BF16-AB091F31DA3D}" srcOrd="0" destOrd="0" presId="urn:microsoft.com/office/officeart/2005/8/layout/lProcess2"/>
    <dgm:cxn modelId="{921D3851-92A6-42BD-8304-7B15ACEDE9C8}" srcId="{87870D4D-68F4-4061-8741-F977E340CFF4}" destId="{141A744C-858B-478E-829A-251C74004F18}" srcOrd="0" destOrd="0" parTransId="{FC5E06E5-6E8B-494C-B00F-19AF04E9DF9F}" sibTransId="{1A8952EC-8762-4556-AB54-1056F88D09CE}"/>
    <dgm:cxn modelId="{1952EE73-7202-4BCC-8F2E-AAF0420E3729}" type="presOf" srcId="{27B4E632-EE38-4FA6-88A2-D96BEABB654A}" destId="{86D60CBF-8121-46B1-BF41-8C44D07A3C42}" srcOrd="0" destOrd="0" presId="urn:microsoft.com/office/officeart/2005/8/layout/lProcess2"/>
    <dgm:cxn modelId="{0D522776-EBAE-4684-9194-0FBC7889B8F1}" type="presOf" srcId="{B7CD58CD-92C3-49AA-B14F-86E628B1F972}" destId="{451B617D-8FE0-4CB7-89E3-FDEEF04CB8C1}" srcOrd="0" destOrd="0" presId="urn:microsoft.com/office/officeart/2005/8/layout/lProcess2"/>
    <dgm:cxn modelId="{B2DB415A-0497-4610-B238-56F467A74CD1}" srcId="{F9000BF9-AE5C-4476-A668-B2F0DC4C2EB1}" destId="{B7CD58CD-92C3-49AA-B14F-86E628B1F972}" srcOrd="1" destOrd="0" parTransId="{E8922B92-54F6-4A84-BE09-0FC22AE4CF98}" sibTransId="{C34EB989-DA0A-482F-A0A5-3494765C158D}"/>
    <dgm:cxn modelId="{823BC280-A8EC-4523-BD80-BA6E85C9FECF}" type="presOf" srcId="{3385F602-7656-4C8F-A7C9-3E6D440B27FD}" destId="{A71D42E6-D98F-4B01-B2E8-A4D6F511F33A}" srcOrd="0" destOrd="0" presId="urn:microsoft.com/office/officeart/2005/8/layout/lProcess2"/>
    <dgm:cxn modelId="{ED9B629A-417D-4454-A357-1F896D2DE20F}" type="presOf" srcId="{87870D4D-68F4-4061-8741-F977E340CFF4}" destId="{7A5A6D7B-629B-463C-B8E4-F4A2D4F4634E}" srcOrd="1" destOrd="0" presId="urn:microsoft.com/office/officeart/2005/8/layout/lProcess2"/>
    <dgm:cxn modelId="{272E409D-96AC-40A1-8DA7-9F31F3880D7C}" type="presOf" srcId="{F9000BF9-AE5C-4476-A668-B2F0DC4C2EB1}" destId="{9FC0212C-8FEA-4EA0-8C5B-2B641576B714}" srcOrd="0" destOrd="0" presId="urn:microsoft.com/office/officeart/2005/8/layout/lProcess2"/>
    <dgm:cxn modelId="{E140A0A4-F44C-4D79-8AAE-F447285BFFC0}" srcId="{F9000BF9-AE5C-4476-A668-B2F0DC4C2EB1}" destId="{BBF236C4-BB6E-4F18-A133-4B2A7D3E8D35}" srcOrd="2" destOrd="0" parTransId="{192F86A8-0516-4D56-ABE8-36A158377580}" sibTransId="{B10CC26F-4E65-4F38-B50E-272B20365515}"/>
    <dgm:cxn modelId="{265C3AAF-FF3D-4F40-9A05-2A025CF0698A}" type="presOf" srcId="{B7CD58CD-92C3-49AA-B14F-86E628B1F972}" destId="{63C68B49-0883-4885-B6D6-5F9DCDD0AAB8}" srcOrd="1" destOrd="0" presId="urn:microsoft.com/office/officeart/2005/8/layout/lProcess2"/>
    <dgm:cxn modelId="{BA858BAF-71FD-4BAB-A533-C739DE35BE71}" type="presOf" srcId="{87870D4D-68F4-4061-8741-F977E340CFF4}" destId="{6FB23ACA-BAB9-4971-8FFF-B95AED72CDAD}" srcOrd="0" destOrd="0" presId="urn:microsoft.com/office/officeart/2005/8/layout/lProcess2"/>
    <dgm:cxn modelId="{1F5FFBBB-74D8-4BE4-9950-C2ED0A82953D}" srcId="{F9000BF9-AE5C-4476-A668-B2F0DC4C2EB1}" destId="{87870D4D-68F4-4061-8741-F977E340CFF4}" srcOrd="4" destOrd="0" parTransId="{F75D8952-5DC8-4700-89E6-6BCEB3A8EB4D}" sibTransId="{89BCEBF8-3942-4360-99A7-9DCBBEC07CC5}"/>
    <dgm:cxn modelId="{490C63BE-A799-40CF-BEC9-5D7FCEA2115C}" srcId="{F9000BF9-AE5C-4476-A668-B2F0DC4C2EB1}" destId="{5485BC90-B8F8-4E89-A6CD-231B5DC41FAD}" srcOrd="0" destOrd="0" parTransId="{9E71D9FD-F2E7-4861-96FA-92172DE58FB2}" sibTransId="{D28D7BBE-2EE3-460C-9812-4DAC538D9F43}"/>
    <dgm:cxn modelId="{136F14BF-4BCD-46DB-8106-914DF6990386}" srcId="{BBF236C4-BB6E-4F18-A133-4B2A7D3E8D35}" destId="{27B4E632-EE38-4FA6-88A2-D96BEABB654A}" srcOrd="0" destOrd="0" parTransId="{E605388B-D811-4CCD-8B2D-2FBF4394C752}" sibTransId="{236FAF72-9219-4ADA-968C-8554A82EAFC2}"/>
    <dgm:cxn modelId="{55C5F9CA-2C45-4A3F-80E0-2F60A22950DA}" type="presOf" srcId="{E14FEBCC-2242-4FC4-BD2B-1F1705632F5A}" destId="{1801D576-2442-4E4D-B39E-061948C6F97C}" srcOrd="0" destOrd="0" presId="urn:microsoft.com/office/officeart/2005/8/layout/lProcess2"/>
    <dgm:cxn modelId="{4AEADFDE-79E8-43F1-A95F-5A7C7AC36F26}" type="presOf" srcId="{BBF236C4-BB6E-4F18-A133-4B2A7D3E8D35}" destId="{FA305E1E-E1F7-4023-AE48-7F7A4B3B4210}" srcOrd="1" destOrd="0" presId="urn:microsoft.com/office/officeart/2005/8/layout/lProcess2"/>
    <dgm:cxn modelId="{B9D37CE9-FF59-4840-8225-C98B84AC730A}" srcId="{8CF6D159-37CE-4059-98CA-ED29E71566FB}" destId="{3385F602-7656-4C8F-A7C9-3E6D440B27FD}" srcOrd="0" destOrd="0" parTransId="{A0C01F2C-67A9-4D7B-945B-2C4D04305DA7}" sibTransId="{EA7A6DE1-EF10-47B6-8C8F-C0F299378127}"/>
    <dgm:cxn modelId="{D028F9F3-D203-4343-BD1D-A586E6304955}" type="presOf" srcId="{8CF6D159-37CE-4059-98CA-ED29E71566FB}" destId="{4AE583E7-1101-4D63-9490-402F407D1FC2}" srcOrd="0" destOrd="0" presId="urn:microsoft.com/office/officeart/2005/8/layout/lProcess2"/>
    <dgm:cxn modelId="{45B376F5-9BA0-4CFC-874C-6F2783EFFFF4}" srcId="{5485BC90-B8F8-4E89-A6CD-231B5DC41FAD}" destId="{E14FEBCC-2242-4FC4-BD2B-1F1705632F5A}" srcOrd="0" destOrd="0" parTransId="{9C32CF44-2571-4140-9495-4E26D98540C8}" sibTransId="{01E07E89-7523-4D55-AC6E-4035A8673BA8}"/>
    <dgm:cxn modelId="{EC5AE5F5-12D7-4D39-BA21-DDA03620AEF2}" type="presOf" srcId="{BB4EC3BE-6692-44B1-A92C-AF7E96DE4AEE}" destId="{59F6C35E-BB97-4E72-A54A-41CCBBE76394}" srcOrd="0" destOrd="0" presId="urn:microsoft.com/office/officeart/2005/8/layout/lProcess2"/>
    <dgm:cxn modelId="{57F98C52-F862-4882-8F75-9D4EB3F02C18}" type="presParOf" srcId="{9FC0212C-8FEA-4EA0-8C5B-2B641576B714}" destId="{C127A4A3-9C39-4ACA-A4A8-3FC85677E361}" srcOrd="0" destOrd="0" presId="urn:microsoft.com/office/officeart/2005/8/layout/lProcess2"/>
    <dgm:cxn modelId="{8BE70566-30D6-4AB6-98A3-17C253EEDE88}" type="presParOf" srcId="{C127A4A3-9C39-4ACA-A4A8-3FC85677E361}" destId="{1D126995-7432-4F9C-AACD-AB8413EAB684}" srcOrd="0" destOrd="0" presId="urn:microsoft.com/office/officeart/2005/8/layout/lProcess2"/>
    <dgm:cxn modelId="{6EFDCAA9-CFD2-428C-B975-059D033CD3DA}" type="presParOf" srcId="{C127A4A3-9C39-4ACA-A4A8-3FC85677E361}" destId="{30B20E1E-5869-40CF-AA92-E5D62D05D93B}" srcOrd="1" destOrd="0" presId="urn:microsoft.com/office/officeart/2005/8/layout/lProcess2"/>
    <dgm:cxn modelId="{C2D4A32C-9266-4B50-BC7E-9E3F1A7FAE4D}" type="presParOf" srcId="{C127A4A3-9C39-4ACA-A4A8-3FC85677E361}" destId="{4E3A495F-1184-4579-96BE-4D899874851B}" srcOrd="2" destOrd="0" presId="urn:microsoft.com/office/officeart/2005/8/layout/lProcess2"/>
    <dgm:cxn modelId="{FA9F9AC5-EFF6-42D3-950F-1F4A00482538}" type="presParOf" srcId="{4E3A495F-1184-4579-96BE-4D899874851B}" destId="{CD5C3D93-2ED1-4B73-A455-CB550FC4601D}" srcOrd="0" destOrd="0" presId="urn:microsoft.com/office/officeart/2005/8/layout/lProcess2"/>
    <dgm:cxn modelId="{B4876AA8-9A76-4761-93C6-64A94539A376}" type="presParOf" srcId="{CD5C3D93-2ED1-4B73-A455-CB550FC4601D}" destId="{1801D576-2442-4E4D-B39E-061948C6F97C}" srcOrd="0" destOrd="0" presId="urn:microsoft.com/office/officeart/2005/8/layout/lProcess2"/>
    <dgm:cxn modelId="{F394F909-BF3E-4FC9-B8E5-E06A31291207}" type="presParOf" srcId="{9FC0212C-8FEA-4EA0-8C5B-2B641576B714}" destId="{D300BFC3-1126-4798-B2F6-9D39C2E7D7B2}" srcOrd="1" destOrd="0" presId="urn:microsoft.com/office/officeart/2005/8/layout/lProcess2"/>
    <dgm:cxn modelId="{143AC3E4-144E-45D5-93AD-15ACC16ABD4C}" type="presParOf" srcId="{9FC0212C-8FEA-4EA0-8C5B-2B641576B714}" destId="{29DCE5D8-0BC9-44FC-B712-C20D17910FAD}" srcOrd="2" destOrd="0" presId="urn:microsoft.com/office/officeart/2005/8/layout/lProcess2"/>
    <dgm:cxn modelId="{6F13E7CC-1E00-477E-9CFF-52D059D04C41}" type="presParOf" srcId="{29DCE5D8-0BC9-44FC-B712-C20D17910FAD}" destId="{451B617D-8FE0-4CB7-89E3-FDEEF04CB8C1}" srcOrd="0" destOrd="0" presId="urn:microsoft.com/office/officeart/2005/8/layout/lProcess2"/>
    <dgm:cxn modelId="{2DD3A526-98F9-418E-9322-8EEB2A020264}" type="presParOf" srcId="{29DCE5D8-0BC9-44FC-B712-C20D17910FAD}" destId="{63C68B49-0883-4885-B6D6-5F9DCDD0AAB8}" srcOrd="1" destOrd="0" presId="urn:microsoft.com/office/officeart/2005/8/layout/lProcess2"/>
    <dgm:cxn modelId="{803D3544-DC02-4E46-954D-B24CFEADB4C1}" type="presParOf" srcId="{29DCE5D8-0BC9-44FC-B712-C20D17910FAD}" destId="{DC88DAD3-9F1A-4D1D-9FB2-26758E7BE586}" srcOrd="2" destOrd="0" presId="urn:microsoft.com/office/officeart/2005/8/layout/lProcess2"/>
    <dgm:cxn modelId="{520D3612-2BFE-4675-A0D3-890D94AC2D4C}" type="presParOf" srcId="{DC88DAD3-9F1A-4D1D-9FB2-26758E7BE586}" destId="{D9D84E2B-6995-4C54-8232-9CD58C61BB74}" srcOrd="0" destOrd="0" presId="urn:microsoft.com/office/officeart/2005/8/layout/lProcess2"/>
    <dgm:cxn modelId="{03393920-C22A-499B-BA80-EA01E388368B}" type="presParOf" srcId="{D9D84E2B-6995-4C54-8232-9CD58C61BB74}" destId="{59F6C35E-BB97-4E72-A54A-41CCBBE76394}" srcOrd="0" destOrd="0" presId="urn:microsoft.com/office/officeart/2005/8/layout/lProcess2"/>
    <dgm:cxn modelId="{D3D22BB7-0E3C-4317-8A2B-300261C6C10C}" type="presParOf" srcId="{9FC0212C-8FEA-4EA0-8C5B-2B641576B714}" destId="{7ACBDE80-BF94-49B4-81B5-6039C561DA26}" srcOrd="3" destOrd="0" presId="urn:microsoft.com/office/officeart/2005/8/layout/lProcess2"/>
    <dgm:cxn modelId="{AFFD48C7-30C4-4D70-A6D7-D781F06315AA}" type="presParOf" srcId="{9FC0212C-8FEA-4EA0-8C5B-2B641576B714}" destId="{009D892F-5212-44A1-9ED8-65A787951B45}" srcOrd="4" destOrd="0" presId="urn:microsoft.com/office/officeart/2005/8/layout/lProcess2"/>
    <dgm:cxn modelId="{D23A1C65-2EDF-430A-B083-48993CE34954}" type="presParOf" srcId="{009D892F-5212-44A1-9ED8-65A787951B45}" destId="{FCC50A72-2C91-4796-BF16-AB091F31DA3D}" srcOrd="0" destOrd="0" presId="urn:microsoft.com/office/officeart/2005/8/layout/lProcess2"/>
    <dgm:cxn modelId="{06F424FA-B66D-4B40-ABF4-B2D781405DDE}" type="presParOf" srcId="{009D892F-5212-44A1-9ED8-65A787951B45}" destId="{FA305E1E-E1F7-4023-AE48-7F7A4B3B4210}" srcOrd="1" destOrd="0" presId="urn:microsoft.com/office/officeart/2005/8/layout/lProcess2"/>
    <dgm:cxn modelId="{14F4DFCB-1506-46AA-83A8-93D9EFFEEF16}" type="presParOf" srcId="{009D892F-5212-44A1-9ED8-65A787951B45}" destId="{9D54D915-0B37-4270-A603-F5738F7D10F9}" srcOrd="2" destOrd="0" presId="urn:microsoft.com/office/officeart/2005/8/layout/lProcess2"/>
    <dgm:cxn modelId="{A7925415-CFEF-4B7A-9921-F855BF1C3AAB}" type="presParOf" srcId="{9D54D915-0B37-4270-A603-F5738F7D10F9}" destId="{3E8F5039-5B26-447F-A88B-9F58D22DB7AD}" srcOrd="0" destOrd="0" presId="urn:microsoft.com/office/officeart/2005/8/layout/lProcess2"/>
    <dgm:cxn modelId="{9FFF4ADA-2AB2-4830-9BF2-67CE57927BF9}" type="presParOf" srcId="{3E8F5039-5B26-447F-A88B-9F58D22DB7AD}" destId="{86D60CBF-8121-46B1-BF41-8C44D07A3C42}" srcOrd="0" destOrd="0" presId="urn:microsoft.com/office/officeart/2005/8/layout/lProcess2"/>
    <dgm:cxn modelId="{7709303F-4EFD-420E-AA15-292D6323AF71}" type="presParOf" srcId="{9FC0212C-8FEA-4EA0-8C5B-2B641576B714}" destId="{83B1CDD9-6E13-4927-BFB3-A40717983DAB}" srcOrd="5" destOrd="0" presId="urn:microsoft.com/office/officeart/2005/8/layout/lProcess2"/>
    <dgm:cxn modelId="{3C1D2C3E-8159-4E89-9BAF-D0F61783B9E3}" type="presParOf" srcId="{9FC0212C-8FEA-4EA0-8C5B-2B641576B714}" destId="{EDC3CE1C-66FF-45FB-8D80-309D1DF2314F}" srcOrd="6" destOrd="0" presId="urn:microsoft.com/office/officeart/2005/8/layout/lProcess2"/>
    <dgm:cxn modelId="{5C4E0AA8-73AF-4B4A-845E-F4F4FB46AA0A}" type="presParOf" srcId="{EDC3CE1C-66FF-45FB-8D80-309D1DF2314F}" destId="{4AE583E7-1101-4D63-9490-402F407D1FC2}" srcOrd="0" destOrd="0" presId="urn:microsoft.com/office/officeart/2005/8/layout/lProcess2"/>
    <dgm:cxn modelId="{D3F7FC91-4840-49B7-9386-3AF9D0CA8328}" type="presParOf" srcId="{EDC3CE1C-66FF-45FB-8D80-309D1DF2314F}" destId="{13908DB7-79E6-4ABE-9D33-4B8FFBD25949}" srcOrd="1" destOrd="0" presId="urn:microsoft.com/office/officeart/2005/8/layout/lProcess2"/>
    <dgm:cxn modelId="{D4F6BDA9-E301-4484-84D7-3C64E4944639}" type="presParOf" srcId="{EDC3CE1C-66FF-45FB-8D80-309D1DF2314F}" destId="{116E813F-BE69-425D-AC59-266E3DF8D40C}" srcOrd="2" destOrd="0" presId="urn:microsoft.com/office/officeart/2005/8/layout/lProcess2"/>
    <dgm:cxn modelId="{83F8AF13-48B9-4EB1-AD12-DE6393613200}" type="presParOf" srcId="{116E813F-BE69-425D-AC59-266E3DF8D40C}" destId="{737D7AF6-B16F-4177-A95E-076AB918BDEC}" srcOrd="0" destOrd="0" presId="urn:microsoft.com/office/officeart/2005/8/layout/lProcess2"/>
    <dgm:cxn modelId="{7164E7D9-3C6D-4A87-AE66-FFBE539300EB}" type="presParOf" srcId="{737D7AF6-B16F-4177-A95E-076AB918BDEC}" destId="{A71D42E6-D98F-4B01-B2E8-A4D6F511F33A}" srcOrd="0" destOrd="0" presId="urn:microsoft.com/office/officeart/2005/8/layout/lProcess2"/>
    <dgm:cxn modelId="{6BD83CC9-63A6-49C6-B55C-B2E332EC3B3E}" type="presParOf" srcId="{9FC0212C-8FEA-4EA0-8C5B-2B641576B714}" destId="{65699D72-E8C4-4EDA-B318-88A34BBF66F2}" srcOrd="7" destOrd="0" presId="urn:microsoft.com/office/officeart/2005/8/layout/lProcess2"/>
    <dgm:cxn modelId="{3BB1F506-C070-498B-9088-742ADD73AE6F}" type="presParOf" srcId="{9FC0212C-8FEA-4EA0-8C5B-2B641576B714}" destId="{A56A019D-9B53-4719-8078-08850145C092}" srcOrd="8" destOrd="0" presId="urn:microsoft.com/office/officeart/2005/8/layout/lProcess2"/>
    <dgm:cxn modelId="{D2BAED76-8BAB-4BEB-A59A-B9E7FFEFB04A}" type="presParOf" srcId="{A56A019D-9B53-4719-8078-08850145C092}" destId="{6FB23ACA-BAB9-4971-8FFF-B95AED72CDAD}" srcOrd="0" destOrd="0" presId="urn:microsoft.com/office/officeart/2005/8/layout/lProcess2"/>
    <dgm:cxn modelId="{581FE192-883A-4734-80F3-CEF9A185BFE9}" type="presParOf" srcId="{A56A019D-9B53-4719-8078-08850145C092}" destId="{7A5A6D7B-629B-463C-B8E4-F4A2D4F4634E}" srcOrd="1" destOrd="0" presId="urn:microsoft.com/office/officeart/2005/8/layout/lProcess2"/>
    <dgm:cxn modelId="{73E8F905-4423-41C5-9AFD-4820C042B37C}" type="presParOf" srcId="{A56A019D-9B53-4719-8078-08850145C092}" destId="{FD38353D-2700-4814-A73A-B2BE99792206}" srcOrd="2" destOrd="0" presId="urn:microsoft.com/office/officeart/2005/8/layout/lProcess2"/>
    <dgm:cxn modelId="{583450A7-150A-4971-B568-FA7AACFAC3E5}" type="presParOf" srcId="{FD38353D-2700-4814-A73A-B2BE99792206}" destId="{D1277FDA-123D-4254-9911-ABE277FBF433}" srcOrd="0" destOrd="0" presId="urn:microsoft.com/office/officeart/2005/8/layout/lProcess2"/>
    <dgm:cxn modelId="{2DE0633E-648E-4917-AEE5-CDD66137140A}" type="presParOf" srcId="{D1277FDA-123D-4254-9911-ABE277FBF433}" destId="{962A0E25-1362-4EF9-BDC1-9C29A5FC8A5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000BF9-AE5C-4476-A668-B2F0DC4C2EB1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6EFE6465-7438-4825-A70E-0C9F5E162E2C}">
      <dgm:prSet phldrT="[Tekst]" custT="1"/>
      <dgm:spPr/>
      <dgm:t>
        <a:bodyPr/>
        <a:lstStyle/>
        <a:p>
          <a:r>
            <a:rPr lang="pl-PL" sz="2000" dirty="0"/>
            <a:t>w RU udostępnia się</a:t>
          </a:r>
        </a:p>
      </dgm:t>
    </dgm:pt>
    <dgm:pt modelId="{70EF3C7B-EF32-420B-9275-8F025FC70900}" type="parTrans" cxnId="{EE8BF436-1301-498E-ABFE-B75BFAFDBEE8}">
      <dgm:prSet/>
      <dgm:spPr/>
      <dgm:t>
        <a:bodyPr/>
        <a:lstStyle/>
        <a:p>
          <a:endParaRPr lang="pl-PL"/>
        </a:p>
      </dgm:t>
    </dgm:pt>
    <dgm:pt modelId="{796754EF-285C-4BAF-B081-1772F43DCB2B}" type="sibTrans" cxnId="{EE8BF436-1301-498E-ABFE-B75BFAFDBEE8}">
      <dgm:prSet/>
      <dgm:spPr/>
      <dgm:t>
        <a:bodyPr/>
        <a:lstStyle/>
        <a:p>
          <a:endParaRPr lang="pl-PL"/>
        </a:p>
      </dgm:t>
    </dgm:pt>
    <dgm:pt modelId="{F056E293-3966-44B9-84A5-5A95C35B0BF3}">
      <dgm:prSet phldrT="[Tekst]" custT="1"/>
      <dgm:spPr/>
      <dgm:t>
        <a:bodyPr/>
        <a:lstStyle/>
        <a:p>
          <a:r>
            <a:rPr lang="pl-PL" sz="2000" b="1" dirty="0">
              <a:solidFill>
                <a:srgbClr val="D5233F"/>
              </a:solidFill>
            </a:rPr>
            <a:t>plan ogólny gminy</a:t>
          </a:r>
        </a:p>
      </dgm:t>
    </dgm:pt>
    <dgm:pt modelId="{9D0444F9-594A-4053-AF5C-F098DB317098}" type="parTrans" cxnId="{359E363E-BDA8-4707-B23C-509B8D176571}">
      <dgm:prSet/>
      <dgm:spPr/>
      <dgm:t>
        <a:bodyPr/>
        <a:lstStyle/>
        <a:p>
          <a:endParaRPr lang="pl-PL"/>
        </a:p>
      </dgm:t>
    </dgm:pt>
    <dgm:pt modelId="{7DD1322C-1CD7-4855-A907-D3AA964865E0}" type="sibTrans" cxnId="{359E363E-BDA8-4707-B23C-509B8D176571}">
      <dgm:prSet/>
      <dgm:spPr/>
      <dgm:t>
        <a:bodyPr/>
        <a:lstStyle/>
        <a:p>
          <a:endParaRPr lang="pl-PL"/>
        </a:p>
      </dgm:t>
    </dgm:pt>
    <dgm:pt modelId="{78FD97E4-224F-4003-86A1-CC826F910FE3}">
      <dgm:prSet phldrT="[Tekst]" custT="1"/>
      <dgm:spPr/>
      <dgm:t>
        <a:bodyPr/>
        <a:lstStyle/>
        <a:p>
          <a:r>
            <a:rPr lang="pl-PL" sz="2000" dirty="0"/>
            <a:t>uchwały, wnioski, decyzje, wyroki sądów (…)</a:t>
          </a:r>
        </a:p>
      </dgm:t>
    </dgm:pt>
    <dgm:pt modelId="{0CB2ACA4-2A7D-46BE-851A-C4DA736ECD0E}" type="parTrans" cxnId="{5A449D0C-7DFC-4890-B054-FE45C7CEB104}">
      <dgm:prSet/>
      <dgm:spPr/>
      <dgm:t>
        <a:bodyPr/>
        <a:lstStyle/>
        <a:p>
          <a:endParaRPr lang="pl-PL"/>
        </a:p>
      </dgm:t>
    </dgm:pt>
    <dgm:pt modelId="{8DFD85F3-858B-4914-BA07-F5EDADB30D88}" type="sibTrans" cxnId="{5A449D0C-7DFC-4890-B054-FE45C7CEB104}">
      <dgm:prSet/>
      <dgm:spPr/>
      <dgm:t>
        <a:bodyPr/>
        <a:lstStyle/>
        <a:p>
          <a:endParaRPr lang="pl-PL"/>
        </a:p>
      </dgm:t>
    </dgm:pt>
    <dgm:pt modelId="{BB4A4AF3-6008-4957-9568-97DAED351EEB}">
      <dgm:prSet phldrT="[Tekst]" custT="1"/>
      <dgm:spPr/>
      <dgm:t>
        <a:bodyPr/>
        <a:lstStyle/>
        <a:p>
          <a:r>
            <a:rPr lang="pl-PL" sz="2000" dirty="0"/>
            <a:t>RU może udostępniać </a:t>
          </a:r>
        </a:p>
      </dgm:t>
    </dgm:pt>
    <dgm:pt modelId="{4A0CAA64-2565-478E-8F0D-592647B318A6}" type="parTrans" cxnId="{9C574EC7-FC45-4E62-AF52-B1807A19C737}">
      <dgm:prSet/>
      <dgm:spPr/>
      <dgm:t>
        <a:bodyPr/>
        <a:lstStyle/>
        <a:p>
          <a:endParaRPr lang="pl-PL"/>
        </a:p>
      </dgm:t>
    </dgm:pt>
    <dgm:pt modelId="{BF738348-DD56-44F7-9ACE-10312EE6C99C}" type="sibTrans" cxnId="{9C574EC7-FC45-4E62-AF52-B1807A19C737}">
      <dgm:prSet/>
      <dgm:spPr/>
      <dgm:t>
        <a:bodyPr/>
        <a:lstStyle/>
        <a:p>
          <a:endParaRPr lang="pl-PL"/>
        </a:p>
      </dgm:t>
    </dgm:pt>
    <dgm:pt modelId="{C83214DE-9777-4523-B365-07ECACF9FA61}">
      <dgm:prSet/>
      <dgm:spPr/>
      <dgm:t>
        <a:bodyPr/>
        <a:lstStyle/>
        <a:p>
          <a:r>
            <a:rPr lang="pl-PL" dirty="0"/>
            <a:t> </a:t>
          </a:r>
          <a:r>
            <a:rPr lang="pl-PL" b="1" dirty="0">
              <a:solidFill>
                <a:srgbClr val="C01422"/>
              </a:solidFill>
            </a:rPr>
            <a:t>inne</a:t>
          </a:r>
          <a:r>
            <a:rPr lang="pl-PL" dirty="0"/>
            <a:t> informacje i dane konieczne w procedurze planistycznej, na podstawie </a:t>
          </a:r>
          <a:r>
            <a:rPr lang="pl-PL" b="1" dirty="0">
              <a:solidFill>
                <a:srgbClr val="D5233F"/>
              </a:solidFill>
            </a:rPr>
            <a:t>porozumienia</a:t>
          </a:r>
          <a:r>
            <a:rPr lang="pl-PL" dirty="0"/>
            <a:t> pomiędzy ministrami </a:t>
          </a:r>
        </a:p>
      </dgm:t>
    </dgm:pt>
    <dgm:pt modelId="{2ED2AE36-8270-44C9-ACFD-48776DD5738F}" type="parTrans" cxnId="{E8B751DF-15C2-416A-89F1-4D69F9FB282C}">
      <dgm:prSet/>
      <dgm:spPr/>
      <dgm:t>
        <a:bodyPr/>
        <a:lstStyle/>
        <a:p>
          <a:endParaRPr lang="pl-PL"/>
        </a:p>
      </dgm:t>
    </dgm:pt>
    <dgm:pt modelId="{0C10A868-86B2-4CCB-B2C9-FBC58B187F09}" type="sibTrans" cxnId="{E8B751DF-15C2-416A-89F1-4D69F9FB282C}">
      <dgm:prSet/>
      <dgm:spPr/>
      <dgm:t>
        <a:bodyPr/>
        <a:lstStyle/>
        <a:p>
          <a:endParaRPr lang="pl-PL"/>
        </a:p>
      </dgm:t>
    </dgm:pt>
    <dgm:pt modelId="{5A8080B4-5E86-47DE-8662-C26E18BF594B}">
      <dgm:prSet phldrT="[Tekst]"/>
      <dgm:spPr/>
      <dgm:t>
        <a:bodyPr/>
        <a:lstStyle/>
        <a:p>
          <a:r>
            <a:rPr lang="pl-PL" dirty="0"/>
            <a:t>oraz ich projekty</a:t>
          </a:r>
        </a:p>
      </dgm:t>
    </dgm:pt>
    <dgm:pt modelId="{BDBA14EF-A566-457A-9DE7-C3CC926D8F7E}" type="parTrans" cxnId="{375F2307-0509-4245-B363-4D01FF1FA451}">
      <dgm:prSet/>
      <dgm:spPr/>
      <dgm:t>
        <a:bodyPr/>
        <a:lstStyle/>
        <a:p>
          <a:endParaRPr lang="pl-PL"/>
        </a:p>
      </dgm:t>
    </dgm:pt>
    <dgm:pt modelId="{C6FAB01E-2030-44C9-9CEA-80DAF3E4E5EB}" type="sibTrans" cxnId="{375F2307-0509-4245-B363-4D01FF1FA451}">
      <dgm:prSet/>
      <dgm:spPr/>
      <dgm:t>
        <a:bodyPr/>
        <a:lstStyle/>
        <a:p>
          <a:endParaRPr lang="pl-PL"/>
        </a:p>
      </dgm:t>
    </dgm:pt>
    <dgm:pt modelId="{5F611740-13D0-426D-9DC8-6CE36540E29C}">
      <dgm:prSet phldrT="[Tekst]" custT="1"/>
      <dgm:spPr/>
      <dgm:t>
        <a:bodyPr/>
        <a:lstStyle/>
        <a:p>
          <a:r>
            <a:rPr lang="pl-PL" sz="2000" dirty="0"/>
            <a:t>w RU </a:t>
          </a:r>
          <a:r>
            <a:rPr lang="pl-PL" sz="2000" dirty="0">
              <a:solidFill>
                <a:srgbClr val="C01422"/>
              </a:solidFill>
            </a:rPr>
            <a:t>gromadzi</a:t>
          </a:r>
          <a:r>
            <a:rPr lang="pl-PL" sz="2000" dirty="0"/>
            <a:t> się</a:t>
          </a:r>
        </a:p>
      </dgm:t>
    </dgm:pt>
    <dgm:pt modelId="{5E031C23-C7CD-4654-A90C-E332A58D0E9C}" type="parTrans" cxnId="{6A4AA270-0788-4E81-ACC8-AC50AE047F91}">
      <dgm:prSet/>
      <dgm:spPr/>
      <dgm:t>
        <a:bodyPr/>
        <a:lstStyle/>
        <a:p>
          <a:endParaRPr lang="pl-PL"/>
        </a:p>
      </dgm:t>
    </dgm:pt>
    <dgm:pt modelId="{D99FF8B1-4B00-44FE-B090-5C00B27611D0}" type="sibTrans" cxnId="{6A4AA270-0788-4E81-ACC8-AC50AE047F91}">
      <dgm:prSet/>
      <dgm:spPr/>
      <dgm:t>
        <a:bodyPr/>
        <a:lstStyle/>
        <a:p>
          <a:endParaRPr lang="pl-PL"/>
        </a:p>
      </dgm:t>
    </dgm:pt>
    <dgm:pt modelId="{8FB3F249-2D27-47DB-BD59-A5EC03427637}">
      <dgm:prSet phldrT="[Tekst]" custT="1"/>
      <dgm:spPr/>
      <dgm:t>
        <a:bodyPr/>
        <a:lstStyle/>
        <a:p>
          <a:r>
            <a:rPr lang="pl-PL" sz="2000" dirty="0"/>
            <a:t>informacje i dane z zakresu planowania i </a:t>
          </a:r>
          <a:r>
            <a:rPr lang="pl-PL" sz="2000" dirty="0" err="1"/>
            <a:t>zagospoda</a:t>
          </a:r>
          <a:r>
            <a:rPr lang="pl-PL" sz="2000" dirty="0"/>
            <a:t>- </a:t>
          </a:r>
          <a:r>
            <a:rPr lang="pl-PL" sz="2000" dirty="0" err="1"/>
            <a:t>rowania</a:t>
          </a:r>
          <a:r>
            <a:rPr lang="pl-PL" sz="2000" dirty="0"/>
            <a:t> </a:t>
          </a:r>
          <a:r>
            <a:rPr lang="pl-PL" sz="2000" dirty="0" err="1"/>
            <a:t>przestrzenne-go</a:t>
          </a:r>
          <a:r>
            <a:rPr lang="pl-PL" sz="2000" dirty="0"/>
            <a:t>, w tym </a:t>
          </a:r>
          <a:r>
            <a:rPr lang="pl-PL" sz="2000" b="1" dirty="0">
              <a:solidFill>
                <a:srgbClr val="D5233F"/>
              </a:solidFill>
            </a:rPr>
            <a:t>dane przestrzenne</a:t>
          </a:r>
        </a:p>
      </dgm:t>
    </dgm:pt>
    <dgm:pt modelId="{D690E287-FC97-433E-8C4F-D37DF61A41B2}" type="parTrans" cxnId="{8A639927-55E2-4C77-B776-0A4CC331C8F3}">
      <dgm:prSet/>
      <dgm:spPr/>
      <dgm:t>
        <a:bodyPr/>
        <a:lstStyle/>
        <a:p>
          <a:endParaRPr lang="pl-PL"/>
        </a:p>
      </dgm:t>
    </dgm:pt>
    <dgm:pt modelId="{C4BE7F2E-2CB8-4D77-8E66-CD2247A6A1BF}" type="sibTrans" cxnId="{8A639927-55E2-4C77-B776-0A4CC331C8F3}">
      <dgm:prSet/>
      <dgm:spPr/>
      <dgm:t>
        <a:bodyPr/>
        <a:lstStyle/>
        <a:p>
          <a:endParaRPr lang="pl-PL"/>
        </a:p>
      </dgm:t>
    </dgm:pt>
    <dgm:pt modelId="{8949DF2A-D55A-470E-8D6F-B0843AA18754}">
      <dgm:prSet phldrT="[Tekst]" custT="1"/>
      <dgm:spPr/>
      <dgm:t>
        <a:bodyPr/>
        <a:lstStyle/>
        <a:p>
          <a:r>
            <a:rPr lang="pl-PL" sz="2000" dirty="0"/>
            <a:t>w RU tworzy i prowadzi się</a:t>
          </a:r>
        </a:p>
      </dgm:t>
    </dgm:pt>
    <dgm:pt modelId="{DEA13C56-3D7C-4D68-B6CB-A60AB2CAF7BF}" type="parTrans" cxnId="{72960AE1-8D22-411B-8D78-3F4B69090A10}">
      <dgm:prSet/>
      <dgm:spPr/>
      <dgm:t>
        <a:bodyPr/>
        <a:lstStyle/>
        <a:p>
          <a:endParaRPr lang="pl-PL"/>
        </a:p>
      </dgm:t>
    </dgm:pt>
    <dgm:pt modelId="{97A8988F-0226-4EF5-8F5C-A962669BBF54}" type="sibTrans" cxnId="{72960AE1-8D22-411B-8D78-3F4B69090A10}">
      <dgm:prSet/>
      <dgm:spPr/>
      <dgm:t>
        <a:bodyPr/>
        <a:lstStyle/>
        <a:p>
          <a:endParaRPr lang="pl-PL"/>
        </a:p>
      </dgm:t>
    </dgm:pt>
    <dgm:pt modelId="{818B3FAE-867A-4E2F-87C4-37BE2B160757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zbiory</a:t>
          </a:r>
          <a:r>
            <a:rPr lang="pl-PL" dirty="0"/>
            <a:t> danych przestrzennych</a:t>
          </a:r>
        </a:p>
      </dgm:t>
    </dgm:pt>
    <dgm:pt modelId="{A5CF78AD-7777-4877-9996-490A9AFF4049}" type="parTrans" cxnId="{798364C0-FC02-41AB-A68D-57A6065E652B}">
      <dgm:prSet/>
      <dgm:spPr/>
      <dgm:t>
        <a:bodyPr/>
        <a:lstStyle/>
        <a:p>
          <a:endParaRPr lang="pl-PL"/>
        </a:p>
      </dgm:t>
    </dgm:pt>
    <dgm:pt modelId="{C30C6696-2280-4A74-AB45-F5827BD883CB}" type="sibTrans" cxnId="{798364C0-FC02-41AB-A68D-57A6065E652B}">
      <dgm:prSet/>
      <dgm:spPr/>
      <dgm:t>
        <a:bodyPr/>
        <a:lstStyle/>
        <a:p>
          <a:endParaRPr lang="pl-PL"/>
        </a:p>
      </dgm:t>
    </dgm:pt>
    <dgm:pt modelId="{E62239CD-A45F-48D4-8820-7BF398BBA517}">
      <dgm:prSet phldrT="[Tekst]" custT="1"/>
      <dgm:spPr/>
      <dgm:t>
        <a:bodyPr/>
        <a:lstStyle/>
        <a:p>
          <a:r>
            <a:rPr lang="pl-PL" sz="2000" dirty="0"/>
            <a:t>w RU tworzy, aktualizuje i </a:t>
          </a:r>
          <a:r>
            <a:rPr lang="pl-PL" sz="2000" dirty="0">
              <a:solidFill>
                <a:srgbClr val="C01422"/>
              </a:solidFill>
            </a:rPr>
            <a:t>udostępnia</a:t>
          </a:r>
          <a:r>
            <a:rPr lang="pl-PL" sz="2000" dirty="0"/>
            <a:t> się</a:t>
          </a:r>
        </a:p>
      </dgm:t>
    </dgm:pt>
    <dgm:pt modelId="{B3B50C91-4BC1-4D7A-B281-47F5EEE2B0CF}" type="parTrans" cxnId="{40A11366-A924-4F1D-84E2-575793AA8729}">
      <dgm:prSet/>
      <dgm:spPr/>
      <dgm:t>
        <a:bodyPr/>
        <a:lstStyle/>
        <a:p>
          <a:endParaRPr lang="pl-PL"/>
        </a:p>
      </dgm:t>
    </dgm:pt>
    <dgm:pt modelId="{8256C72E-F654-4370-8CA8-4D77A233B03B}" type="sibTrans" cxnId="{40A11366-A924-4F1D-84E2-575793AA8729}">
      <dgm:prSet/>
      <dgm:spPr/>
      <dgm:t>
        <a:bodyPr/>
        <a:lstStyle/>
        <a:p>
          <a:endParaRPr lang="pl-PL"/>
        </a:p>
      </dgm:t>
    </dgm:pt>
    <dgm:pt modelId="{931C183D-7E52-418D-AE98-72452B9D6ABD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metadane</a:t>
          </a:r>
          <a:r>
            <a:rPr lang="pl-PL" dirty="0"/>
            <a:t> opisujące zbiór </a:t>
          </a:r>
        </a:p>
      </dgm:t>
    </dgm:pt>
    <dgm:pt modelId="{31A30558-1E2A-4EA0-AF4C-18DBCADBF115}" type="parTrans" cxnId="{83952629-1DD3-4FBB-AD07-996BEC26CFE4}">
      <dgm:prSet/>
      <dgm:spPr/>
      <dgm:t>
        <a:bodyPr/>
        <a:lstStyle/>
        <a:p>
          <a:endParaRPr lang="pl-PL"/>
        </a:p>
      </dgm:t>
    </dgm:pt>
    <dgm:pt modelId="{D42B6126-6782-413B-9497-FE21D6E2B23B}" type="sibTrans" cxnId="{83952629-1DD3-4FBB-AD07-996BEC26CFE4}">
      <dgm:prSet/>
      <dgm:spPr/>
      <dgm:t>
        <a:bodyPr/>
        <a:lstStyle/>
        <a:p>
          <a:endParaRPr lang="pl-PL"/>
        </a:p>
      </dgm:t>
    </dgm:pt>
    <dgm:pt modelId="{9FC0212C-8FEA-4EA0-8C5B-2B641576B714}" type="pres">
      <dgm:prSet presAssocID="{F9000BF9-AE5C-4476-A668-B2F0DC4C2EB1}" presName="theList" presStyleCnt="0">
        <dgm:presLayoutVars>
          <dgm:dir/>
          <dgm:animLvl val="lvl"/>
          <dgm:resizeHandles val="exact"/>
        </dgm:presLayoutVars>
      </dgm:prSet>
      <dgm:spPr/>
    </dgm:pt>
    <dgm:pt modelId="{9E8DD4B5-6DBD-41CC-9E7F-8387A03EEF31}" type="pres">
      <dgm:prSet presAssocID="{8949DF2A-D55A-470E-8D6F-B0843AA18754}" presName="compNode" presStyleCnt="0"/>
      <dgm:spPr/>
    </dgm:pt>
    <dgm:pt modelId="{6BD61C42-6F99-4773-B68A-0ED669AD891F}" type="pres">
      <dgm:prSet presAssocID="{8949DF2A-D55A-470E-8D6F-B0843AA18754}" presName="aNode" presStyleLbl="bgShp" presStyleIdx="0" presStyleCnt="5"/>
      <dgm:spPr/>
    </dgm:pt>
    <dgm:pt modelId="{D702B88A-C3DF-4F89-AB81-AADC17D6D773}" type="pres">
      <dgm:prSet presAssocID="{8949DF2A-D55A-470E-8D6F-B0843AA18754}" presName="textNode" presStyleLbl="bgShp" presStyleIdx="0" presStyleCnt="5"/>
      <dgm:spPr/>
    </dgm:pt>
    <dgm:pt modelId="{CF17E9FB-5371-4C0D-A21C-F0CADA4AE798}" type="pres">
      <dgm:prSet presAssocID="{8949DF2A-D55A-470E-8D6F-B0843AA18754}" presName="compChildNode" presStyleCnt="0"/>
      <dgm:spPr/>
    </dgm:pt>
    <dgm:pt modelId="{4AF1E86A-CDE6-43ED-A948-1B48BE7F258C}" type="pres">
      <dgm:prSet presAssocID="{8949DF2A-D55A-470E-8D6F-B0843AA18754}" presName="theInnerList" presStyleCnt="0"/>
      <dgm:spPr/>
    </dgm:pt>
    <dgm:pt modelId="{515C07DC-4FCA-4A3C-9E70-76F6421685CF}" type="pres">
      <dgm:prSet presAssocID="{818B3FAE-867A-4E2F-87C4-37BE2B160757}" presName="childNode" presStyleLbl="node1" presStyleIdx="0" presStyleCnt="7">
        <dgm:presLayoutVars>
          <dgm:bulletEnabled val="1"/>
        </dgm:presLayoutVars>
      </dgm:prSet>
      <dgm:spPr/>
    </dgm:pt>
    <dgm:pt modelId="{0BE1A9C6-C65B-4448-BDD0-A91787C29979}" type="pres">
      <dgm:prSet presAssocID="{8949DF2A-D55A-470E-8D6F-B0843AA18754}" presName="aSpace" presStyleCnt="0"/>
      <dgm:spPr/>
    </dgm:pt>
    <dgm:pt modelId="{04ED75B2-D95F-4881-998A-AE7E6D7F1E81}" type="pres">
      <dgm:prSet presAssocID="{E62239CD-A45F-48D4-8820-7BF398BBA517}" presName="compNode" presStyleCnt="0"/>
      <dgm:spPr/>
    </dgm:pt>
    <dgm:pt modelId="{7B192E84-50D2-45EA-8197-F0720ED3EBD2}" type="pres">
      <dgm:prSet presAssocID="{E62239CD-A45F-48D4-8820-7BF398BBA517}" presName="aNode" presStyleLbl="bgShp" presStyleIdx="1" presStyleCnt="5"/>
      <dgm:spPr/>
    </dgm:pt>
    <dgm:pt modelId="{7C341995-5FAA-46F0-92BB-2451DBADEFB2}" type="pres">
      <dgm:prSet presAssocID="{E62239CD-A45F-48D4-8820-7BF398BBA517}" presName="textNode" presStyleLbl="bgShp" presStyleIdx="1" presStyleCnt="5"/>
      <dgm:spPr/>
    </dgm:pt>
    <dgm:pt modelId="{3D811ED1-C163-485C-AC76-0BD7C09D866E}" type="pres">
      <dgm:prSet presAssocID="{E62239CD-A45F-48D4-8820-7BF398BBA517}" presName="compChildNode" presStyleCnt="0"/>
      <dgm:spPr/>
    </dgm:pt>
    <dgm:pt modelId="{4BA38DC6-C0E3-4BD6-BA2C-C4F12DE17F7B}" type="pres">
      <dgm:prSet presAssocID="{E62239CD-A45F-48D4-8820-7BF398BBA517}" presName="theInnerList" presStyleCnt="0"/>
      <dgm:spPr/>
    </dgm:pt>
    <dgm:pt modelId="{CD987552-44C8-409D-9F8B-4BB74CA3DB5B}" type="pres">
      <dgm:prSet presAssocID="{931C183D-7E52-418D-AE98-72452B9D6ABD}" presName="childNode" presStyleLbl="node1" presStyleIdx="1" presStyleCnt="7">
        <dgm:presLayoutVars>
          <dgm:bulletEnabled val="1"/>
        </dgm:presLayoutVars>
      </dgm:prSet>
      <dgm:spPr/>
    </dgm:pt>
    <dgm:pt modelId="{A8E4CE7E-6DE9-433C-BA5D-3F59C67D2922}" type="pres">
      <dgm:prSet presAssocID="{E62239CD-A45F-48D4-8820-7BF398BBA517}" presName="aSpace" presStyleCnt="0"/>
      <dgm:spPr/>
    </dgm:pt>
    <dgm:pt modelId="{3F373F3C-CDCA-4DAD-8F8D-FA8E7AA2262A}" type="pres">
      <dgm:prSet presAssocID="{5F611740-13D0-426D-9DC8-6CE36540E29C}" presName="compNode" presStyleCnt="0"/>
      <dgm:spPr/>
    </dgm:pt>
    <dgm:pt modelId="{02A6121B-E66E-4DC8-B85A-39DEA679408F}" type="pres">
      <dgm:prSet presAssocID="{5F611740-13D0-426D-9DC8-6CE36540E29C}" presName="aNode" presStyleLbl="bgShp" presStyleIdx="2" presStyleCnt="5"/>
      <dgm:spPr/>
    </dgm:pt>
    <dgm:pt modelId="{7595CE60-D807-4144-B2F5-325F441F803D}" type="pres">
      <dgm:prSet presAssocID="{5F611740-13D0-426D-9DC8-6CE36540E29C}" presName="textNode" presStyleLbl="bgShp" presStyleIdx="2" presStyleCnt="5"/>
      <dgm:spPr/>
    </dgm:pt>
    <dgm:pt modelId="{8F0F4EB4-147F-420C-8AE3-A662EC45A93D}" type="pres">
      <dgm:prSet presAssocID="{5F611740-13D0-426D-9DC8-6CE36540E29C}" presName="compChildNode" presStyleCnt="0"/>
      <dgm:spPr/>
    </dgm:pt>
    <dgm:pt modelId="{2E8FA0BE-183D-4147-8365-8EE4F9A0471E}" type="pres">
      <dgm:prSet presAssocID="{5F611740-13D0-426D-9DC8-6CE36540E29C}" presName="theInnerList" presStyleCnt="0"/>
      <dgm:spPr/>
    </dgm:pt>
    <dgm:pt modelId="{FAC03CFD-05EA-42CA-B492-3A50EBAFBE39}" type="pres">
      <dgm:prSet presAssocID="{8FB3F249-2D27-47DB-BD59-A5EC03427637}" presName="childNode" presStyleLbl="node1" presStyleIdx="2" presStyleCnt="7">
        <dgm:presLayoutVars>
          <dgm:bulletEnabled val="1"/>
        </dgm:presLayoutVars>
      </dgm:prSet>
      <dgm:spPr/>
    </dgm:pt>
    <dgm:pt modelId="{892243BA-CE58-4B15-9B95-1F76366C537A}" type="pres">
      <dgm:prSet presAssocID="{5F611740-13D0-426D-9DC8-6CE36540E29C}" presName="aSpace" presStyleCnt="0"/>
      <dgm:spPr/>
    </dgm:pt>
    <dgm:pt modelId="{F13A79FF-8367-471D-ABB3-0017E7FAA1F1}" type="pres">
      <dgm:prSet presAssocID="{6EFE6465-7438-4825-A70E-0C9F5E162E2C}" presName="compNode" presStyleCnt="0"/>
      <dgm:spPr/>
    </dgm:pt>
    <dgm:pt modelId="{8BF03267-C0D4-47C1-A975-97A36143DA9F}" type="pres">
      <dgm:prSet presAssocID="{6EFE6465-7438-4825-A70E-0C9F5E162E2C}" presName="aNode" presStyleLbl="bgShp" presStyleIdx="3" presStyleCnt="5"/>
      <dgm:spPr/>
    </dgm:pt>
    <dgm:pt modelId="{76E03A0D-F88E-456F-B6D3-B5DD2FDFAC4B}" type="pres">
      <dgm:prSet presAssocID="{6EFE6465-7438-4825-A70E-0C9F5E162E2C}" presName="textNode" presStyleLbl="bgShp" presStyleIdx="3" presStyleCnt="5"/>
      <dgm:spPr/>
    </dgm:pt>
    <dgm:pt modelId="{F492AF50-05C0-4821-AEEA-54B3740F657B}" type="pres">
      <dgm:prSet presAssocID="{6EFE6465-7438-4825-A70E-0C9F5E162E2C}" presName="compChildNode" presStyleCnt="0"/>
      <dgm:spPr/>
    </dgm:pt>
    <dgm:pt modelId="{49CFD236-26EC-40C3-87B0-59772BA8D386}" type="pres">
      <dgm:prSet presAssocID="{6EFE6465-7438-4825-A70E-0C9F5E162E2C}" presName="theInnerList" presStyleCnt="0"/>
      <dgm:spPr/>
    </dgm:pt>
    <dgm:pt modelId="{B681B564-1A6F-4D7D-991D-A162B3A3BE7F}" type="pres">
      <dgm:prSet presAssocID="{F056E293-3966-44B9-84A5-5A95C35B0BF3}" presName="childNode" presStyleLbl="node1" presStyleIdx="3" presStyleCnt="7">
        <dgm:presLayoutVars>
          <dgm:bulletEnabled val="1"/>
        </dgm:presLayoutVars>
      </dgm:prSet>
      <dgm:spPr/>
    </dgm:pt>
    <dgm:pt modelId="{83A7B8C2-45B4-4380-B539-EEFFB673248B}" type="pres">
      <dgm:prSet presAssocID="{F056E293-3966-44B9-84A5-5A95C35B0BF3}" presName="aSpace2" presStyleCnt="0"/>
      <dgm:spPr/>
    </dgm:pt>
    <dgm:pt modelId="{929BD92E-100C-4DED-9698-528AD46AE0C8}" type="pres">
      <dgm:prSet presAssocID="{78FD97E4-224F-4003-86A1-CC826F910FE3}" presName="childNode" presStyleLbl="node1" presStyleIdx="4" presStyleCnt="7">
        <dgm:presLayoutVars>
          <dgm:bulletEnabled val="1"/>
        </dgm:presLayoutVars>
      </dgm:prSet>
      <dgm:spPr/>
    </dgm:pt>
    <dgm:pt modelId="{9C9C7650-6FC0-4387-A4B3-833288E2D17C}" type="pres">
      <dgm:prSet presAssocID="{78FD97E4-224F-4003-86A1-CC826F910FE3}" presName="aSpace2" presStyleCnt="0"/>
      <dgm:spPr/>
    </dgm:pt>
    <dgm:pt modelId="{BCE94CF2-35DB-4125-8B19-DDBE1168E535}" type="pres">
      <dgm:prSet presAssocID="{5A8080B4-5E86-47DE-8662-C26E18BF594B}" presName="childNode" presStyleLbl="node1" presStyleIdx="5" presStyleCnt="7">
        <dgm:presLayoutVars>
          <dgm:bulletEnabled val="1"/>
        </dgm:presLayoutVars>
      </dgm:prSet>
      <dgm:spPr/>
    </dgm:pt>
    <dgm:pt modelId="{016BAB0B-D1E0-41E2-B34B-5B97205B72A8}" type="pres">
      <dgm:prSet presAssocID="{6EFE6465-7438-4825-A70E-0C9F5E162E2C}" presName="aSpace" presStyleCnt="0"/>
      <dgm:spPr/>
    </dgm:pt>
    <dgm:pt modelId="{134B0932-D093-4838-9263-A1AA796A8CF6}" type="pres">
      <dgm:prSet presAssocID="{BB4A4AF3-6008-4957-9568-97DAED351EEB}" presName="compNode" presStyleCnt="0"/>
      <dgm:spPr/>
    </dgm:pt>
    <dgm:pt modelId="{C52C3D5B-0FED-49CE-9608-4F93F5E7DE70}" type="pres">
      <dgm:prSet presAssocID="{BB4A4AF3-6008-4957-9568-97DAED351EEB}" presName="aNode" presStyleLbl="bgShp" presStyleIdx="4" presStyleCnt="5"/>
      <dgm:spPr/>
    </dgm:pt>
    <dgm:pt modelId="{BD8CB6E3-F78E-48E7-B29D-6BCBD3A6C922}" type="pres">
      <dgm:prSet presAssocID="{BB4A4AF3-6008-4957-9568-97DAED351EEB}" presName="textNode" presStyleLbl="bgShp" presStyleIdx="4" presStyleCnt="5"/>
      <dgm:spPr/>
    </dgm:pt>
    <dgm:pt modelId="{197B392C-73CE-42FF-93A4-8AC05EEF8227}" type="pres">
      <dgm:prSet presAssocID="{BB4A4AF3-6008-4957-9568-97DAED351EEB}" presName="compChildNode" presStyleCnt="0"/>
      <dgm:spPr/>
    </dgm:pt>
    <dgm:pt modelId="{BCDA834E-344A-4A2C-AC6A-07D330134E0E}" type="pres">
      <dgm:prSet presAssocID="{BB4A4AF3-6008-4957-9568-97DAED351EEB}" presName="theInnerList" presStyleCnt="0"/>
      <dgm:spPr/>
    </dgm:pt>
    <dgm:pt modelId="{0D538118-0A51-40E4-8F43-555518AE6E50}" type="pres">
      <dgm:prSet presAssocID="{C83214DE-9777-4523-B365-07ECACF9FA61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375F2307-0509-4245-B363-4D01FF1FA451}" srcId="{6EFE6465-7438-4825-A70E-0C9F5E162E2C}" destId="{5A8080B4-5E86-47DE-8662-C26E18BF594B}" srcOrd="2" destOrd="0" parTransId="{BDBA14EF-A566-457A-9DE7-C3CC926D8F7E}" sibTransId="{C6FAB01E-2030-44C9-9CEA-80DAF3E4E5EB}"/>
    <dgm:cxn modelId="{5A449D0C-7DFC-4890-B054-FE45C7CEB104}" srcId="{6EFE6465-7438-4825-A70E-0C9F5E162E2C}" destId="{78FD97E4-224F-4003-86A1-CC826F910FE3}" srcOrd="1" destOrd="0" parTransId="{0CB2ACA4-2A7D-46BE-851A-C4DA736ECD0E}" sibTransId="{8DFD85F3-858B-4914-BA07-F5EDADB30D88}"/>
    <dgm:cxn modelId="{6E1C5D20-3082-4B1E-85AD-E959CA8E5AAB}" type="presOf" srcId="{8949DF2A-D55A-470E-8D6F-B0843AA18754}" destId="{D702B88A-C3DF-4F89-AB81-AADC17D6D773}" srcOrd="1" destOrd="0" presId="urn:microsoft.com/office/officeart/2005/8/layout/lProcess2"/>
    <dgm:cxn modelId="{8A639927-55E2-4C77-B776-0A4CC331C8F3}" srcId="{5F611740-13D0-426D-9DC8-6CE36540E29C}" destId="{8FB3F249-2D27-47DB-BD59-A5EC03427637}" srcOrd="0" destOrd="0" parTransId="{D690E287-FC97-433E-8C4F-D37DF61A41B2}" sibTransId="{C4BE7F2E-2CB8-4D77-8E66-CD2247A6A1BF}"/>
    <dgm:cxn modelId="{83952629-1DD3-4FBB-AD07-996BEC26CFE4}" srcId="{E62239CD-A45F-48D4-8820-7BF398BBA517}" destId="{931C183D-7E52-418D-AE98-72452B9D6ABD}" srcOrd="0" destOrd="0" parTransId="{31A30558-1E2A-4EA0-AF4C-18DBCADBF115}" sibTransId="{D42B6126-6782-413B-9497-FE21D6E2B23B}"/>
    <dgm:cxn modelId="{6E37F731-EF1E-4638-9F9A-D7EF842A561E}" type="presOf" srcId="{6EFE6465-7438-4825-A70E-0C9F5E162E2C}" destId="{8BF03267-C0D4-47C1-A975-97A36143DA9F}" srcOrd="0" destOrd="0" presId="urn:microsoft.com/office/officeart/2005/8/layout/lProcess2"/>
    <dgm:cxn modelId="{EE8BF436-1301-498E-ABFE-B75BFAFDBEE8}" srcId="{F9000BF9-AE5C-4476-A668-B2F0DC4C2EB1}" destId="{6EFE6465-7438-4825-A70E-0C9F5E162E2C}" srcOrd="3" destOrd="0" parTransId="{70EF3C7B-EF32-420B-9275-8F025FC70900}" sibTransId="{796754EF-285C-4BAF-B081-1772F43DCB2B}"/>
    <dgm:cxn modelId="{359E363E-BDA8-4707-B23C-509B8D176571}" srcId="{6EFE6465-7438-4825-A70E-0C9F5E162E2C}" destId="{F056E293-3966-44B9-84A5-5A95C35B0BF3}" srcOrd="0" destOrd="0" parTransId="{9D0444F9-594A-4053-AF5C-F098DB317098}" sibTransId="{7DD1322C-1CD7-4855-A907-D3AA964865E0}"/>
    <dgm:cxn modelId="{40A11366-A924-4F1D-84E2-575793AA8729}" srcId="{F9000BF9-AE5C-4476-A668-B2F0DC4C2EB1}" destId="{E62239CD-A45F-48D4-8820-7BF398BBA517}" srcOrd="1" destOrd="0" parTransId="{B3B50C91-4BC1-4D7A-B281-47F5EEE2B0CF}" sibTransId="{8256C72E-F654-4370-8CA8-4D77A233B03B}"/>
    <dgm:cxn modelId="{E6FE5B47-F8BF-404C-BA9F-FDA836E1A89C}" type="presOf" srcId="{6EFE6465-7438-4825-A70E-0C9F5E162E2C}" destId="{76E03A0D-F88E-456F-B6D3-B5DD2FDFAC4B}" srcOrd="1" destOrd="0" presId="urn:microsoft.com/office/officeart/2005/8/layout/lProcess2"/>
    <dgm:cxn modelId="{D9D9426A-7A79-4224-BD99-BC3F97EDE426}" type="presOf" srcId="{818B3FAE-867A-4E2F-87C4-37BE2B160757}" destId="{515C07DC-4FCA-4A3C-9E70-76F6421685CF}" srcOrd="0" destOrd="0" presId="urn:microsoft.com/office/officeart/2005/8/layout/lProcess2"/>
    <dgm:cxn modelId="{F3B2E44B-A7B9-49A2-88A4-D1D5342445CE}" type="presOf" srcId="{5A8080B4-5E86-47DE-8662-C26E18BF594B}" destId="{BCE94CF2-35DB-4125-8B19-DDBE1168E535}" srcOrd="0" destOrd="0" presId="urn:microsoft.com/office/officeart/2005/8/layout/lProcess2"/>
    <dgm:cxn modelId="{19B62E4F-20E6-4305-822A-DC34E17446B0}" type="presOf" srcId="{8FB3F249-2D27-47DB-BD59-A5EC03427637}" destId="{FAC03CFD-05EA-42CA-B492-3A50EBAFBE39}" srcOrd="0" destOrd="0" presId="urn:microsoft.com/office/officeart/2005/8/layout/lProcess2"/>
    <dgm:cxn modelId="{6A4AA270-0788-4E81-ACC8-AC50AE047F91}" srcId="{F9000BF9-AE5C-4476-A668-B2F0DC4C2EB1}" destId="{5F611740-13D0-426D-9DC8-6CE36540E29C}" srcOrd="2" destOrd="0" parTransId="{5E031C23-C7CD-4654-A90C-E332A58D0E9C}" sibTransId="{D99FF8B1-4B00-44FE-B090-5C00B27611D0}"/>
    <dgm:cxn modelId="{0733147C-BAD0-45CC-9D38-DCFEFD5FDA66}" type="presOf" srcId="{931C183D-7E52-418D-AE98-72452B9D6ABD}" destId="{CD987552-44C8-409D-9F8B-4BB74CA3DB5B}" srcOrd="0" destOrd="0" presId="urn:microsoft.com/office/officeart/2005/8/layout/lProcess2"/>
    <dgm:cxn modelId="{272E409D-96AC-40A1-8DA7-9F31F3880D7C}" type="presOf" srcId="{F9000BF9-AE5C-4476-A668-B2F0DC4C2EB1}" destId="{9FC0212C-8FEA-4EA0-8C5B-2B641576B714}" srcOrd="0" destOrd="0" presId="urn:microsoft.com/office/officeart/2005/8/layout/lProcess2"/>
    <dgm:cxn modelId="{68C2209F-59A3-4161-87E0-A56D86E0BD83}" type="presOf" srcId="{5F611740-13D0-426D-9DC8-6CE36540E29C}" destId="{7595CE60-D807-4144-B2F5-325F441F803D}" srcOrd="1" destOrd="0" presId="urn:microsoft.com/office/officeart/2005/8/layout/lProcess2"/>
    <dgm:cxn modelId="{181829A4-4099-469C-B245-4B77A06C1B6D}" type="presOf" srcId="{5F611740-13D0-426D-9DC8-6CE36540E29C}" destId="{02A6121B-E66E-4DC8-B85A-39DEA679408F}" srcOrd="0" destOrd="0" presId="urn:microsoft.com/office/officeart/2005/8/layout/lProcess2"/>
    <dgm:cxn modelId="{9711C7AD-07AF-4BA1-A528-B61D1B876673}" type="presOf" srcId="{E62239CD-A45F-48D4-8820-7BF398BBA517}" destId="{7B192E84-50D2-45EA-8197-F0720ED3EBD2}" srcOrd="0" destOrd="0" presId="urn:microsoft.com/office/officeart/2005/8/layout/lProcess2"/>
    <dgm:cxn modelId="{798364C0-FC02-41AB-A68D-57A6065E652B}" srcId="{8949DF2A-D55A-470E-8D6F-B0843AA18754}" destId="{818B3FAE-867A-4E2F-87C4-37BE2B160757}" srcOrd="0" destOrd="0" parTransId="{A5CF78AD-7777-4877-9996-490A9AFF4049}" sibTransId="{C30C6696-2280-4A74-AB45-F5827BD883CB}"/>
    <dgm:cxn modelId="{EEA55DC4-4A87-4797-BEE4-A9DA3B3BED98}" type="presOf" srcId="{BB4A4AF3-6008-4957-9568-97DAED351EEB}" destId="{BD8CB6E3-F78E-48E7-B29D-6BCBD3A6C922}" srcOrd="1" destOrd="0" presId="urn:microsoft.com/office/officeart/2005/8/layout/lProcess2"/>
    <dgm:cxn modelId="{9C574EC7-FC45-4E62-AF52-B1807A19C737}" srcId="{F9000BF9-AE5C-4476-A668-B2F0DC4C2EB1}" destId="{BB4A4AF3-6008-4957-9568-97DAED351EEB}" srcOrd="4" destOrd="0" parTransId="{4A0CAA64-2565-478E-8F0D-592647B318A6}" sibTransId="{BF738348-DD56-44F7-9ACE-10312EE6C99C}"/>
    <dgm:cxn modelId="{1B1699CF-16A6-4FA1-B9C6-3541951AE6FF}" type="presOf" srcId="{8949DF2A-D55A-470E-8D6F-B0843AA18754}" destId="{6BD61C42-6F99-4773-B68A-0ED669AD891F}" srcOrd="0" destOrd="0" presId="urn:microsoft.com/office/officeart/2005/8/layout/lProcess2"/>
    <dgm:cxn modelId="{EEE177D1-00C7-4C8E-829C-95170AD20944}" type="presOf" srcId="{E62239CD-A45F-48D4-8820-7BF398BBA517}" destId="{7C341995-5FAA-46F0-92BB-2451DBADEFB2}" srcOrd="1" destOrd="0" presId="urn:microsoft.com/office/officeart/2005/8/layout/lProcess2"/>
    <dgm:cxn modelId="{2268DCD8-F4E7-441F-B6E7-7855452115D5}" type="presOf" srcId="{C83214DE-9777-4523-B365-07ECACF9FA61}" destId="{0D538118-0A51-40E4-8F43-555518AE6E50}" srcOrd="0" destOrd="0" presId="urn:microsoft.com/office/officeart/2005/8/layout/lProcess2"/>
    <dgm:cxn modelId="{E8B751DF-15C2-416A-89F1-4D69F9FB282C}" srcId="{BB4A4AF3-6008-4957-9568-97DAED351EEB}" destId="{C83214DE-9777-4523-B365-07ECACF9FA61}" srcOrd="0" destOrd="0" parTransId="{2ED2AE36-8270-44C9-ACFD-48776DD5738F}" sibTransId="{0C10A868-86B2-4CCB-B2C9-FBC58B187F09}"/>
    <dgm:cxn modelId="{EE8FF7DF-BE29-4B0A-B438-FC48DAEA55CD}" type="presOf" srcId="{78FD97E4-224F-4003-86A1-CC826F910FE3}" destId="{929BD92E-100C-4DED-9698-528AD46AE0C8}" srcOrd="0" destOrd="0" presId="urn:microsoft.com/office/officeart/2005/8/layout/lProcess2"/>
    <dgm:cxn modelId="{72960AE1-8D22-411B-8D78-3F4B69090A10}" srcId="{F9000BF9-AE5C-4476-A668-B2F0DC4C2EB1}" destId="{8949DF2A-D55A-470E-8D6F-B0843AA18754}" srcOrd="0" destOrd="0" parTransId="{DEA13C56-3D7C-4D68-B6CB-A60AB2CAF7BF}" sibTransId="{97A8988F-0226-4EF5-8F5C-A962669BBF54}"/>
    <dgm:cxn modelId="{2ABC7DE4-3C2E-4EC9-86D9-D2EC788BA78F}" type="presOf" srcId="{F056E293-3966-44B9-84A5-5A95C35B0BF3}" destId="{B681B564-1A6F-4D7D-991D-A162B3A3BE7F}" srcOrd="0" destOrd="0" presId="urn:microsoft.com/office/officeart/2005/8/layout/lProcess2"/>
    <dgm:cxn modelId="{E0F2B3FF-E53F-4061-95F3-BE29AF1BFE51}" type="presOf" srcId="{BB4A4AF3-6008-4957-9568-97DAED351EEB}" destId="{C52C3D5B-0FED-49CE-9608-4F93F5E7DE70}" srcOrd="0" destOrd="0" presId="urn:microsoft.com/office/officeart/2005/8/layout/lProcess2"/>
    <dgm:cxn modelId="{3A14A5FE-F9A9-41F0-B994-8709867EB4AF}" type="presParOf" srcId="{9FC0212C-8FEA-4EA0-8C5B-2B641576B714}" destId="{9E8DD4B5-6DBD-41CC-9E7F-8387A03EEF31}" srcOrd="0" destOrd="0" presId="urn:microsoft.com/office/officeart/2005/8/layout/lProcess2"/>
    <dgm:cxn modelId="{76D57AAC-2579-4CDF-87C0-958D11D2377C}" type="presParOf" srcId="{9E8DD4B5-6DBD-41CC-9E7F-8387A03EEF31}" destId="{6BD61C42-6F99-4773-B68A-0ED669AD891F}" srcOrd="0" destOrd="0" presId="urn:microsoft.com/office/officeart/2005/8/layout/lProcess2"/>
    <dgm:cxn modelId="{9F3B23CE-FE15-42CD-91CF-2CA004484192}" type="presParOf" srcId="{9E8DD4B5-6DBD-41CC-9E7F-8387A03EEF31}" destId="{D702B88A-C3DF-4F89-AB81-AADC17D6D773}" srcOrd="1" destOrd="0" presId="urn:microsoft.com/office/officeart/2005/8/layout/lProcess2"/>
    <dgm:cxn modelId="{C0DAD3AF-8245-4D2D-9C22-CC9D15683F37}" type="presParOf" srcId="{9E8DD4B5-6DBD-41CC-9E7F-8387A03EEF31}" destId="{CF17E9FB-5371-4C0D-A21C-F0CADA4AE798}" srcOrd="2" destOrd="0" presId="urn:microsoft.com/office/officeart/2005/8/layout/lProcess2"/>
    <dgm:cxn modelId="{A2975F80-83F6-46BB-B519-2E79EDC55633}" type="presParOf" srcId="{CF17E9FB-5371-4C0D-A21C-F0CADA4AE798}" destId="{4AF1E86A-CDE6-43ED-A948-1B48BE7F258C}" srcOrd="0" destOrd="0" presId="urn:microsoft.com/office/officeart/2005/8/layout/lProcess2"/>
    <dgm:cxn modelId="{AB2979C3-EEEA-4BE0-BD1D-64804D872710}" type="presParOf" srcId="{4AF1E86A-CDE6-43ED-A948-1B48BE7F258C}" destId="{515C07DC-4FCA-4A3C-9E70-76F6421685CF}" srcOrd="0" destOrd="0" presId="urn:microsoft.com/office/officeart/2005/8/layout/lProcess2"/>
    <dgm:cxn modelId="{3D95919B-AB47-4B78-BFBF-D3F087800E11}" type="presParOf" srcId="{9FC0212C-8FEA-4EA0-8C5B-2B641576B714}" destId="{0BE1A9C6-C65B-4448-BDD0-A91787C29979}" srcOrd="1" destOrd="0" presId="urn:microsoft.com/office/officeart/2005/8/layout/lProcess2"/>
    <dgm:cxn modelId="{C660D502-3638-4E40-A19A-84F14D48C623}" type="presParOf" srcId="{9FC0212C-8FEA-4EA0-8C5B-2B641576B714}" destId="{04ED75B2-D95F-4881-998A-AE7E6D7F1E81}" srcOrd="2" destOrd="0" presId="urn:microsoft.com/office/officeart/2005/8/layout/lProcess2"/>
    <dgm:cxn modelId="{6B5A199C-980D-4D0C-9009-1E0D3955A847}" type="presParOf" srcId="{04ED75B2-D95F-4881-998A-AE7E6D7F1E81}" destId="{7B192E84-50D2-45EA-8197-F0720ED3EBD2}" srcOrd="0" destOrd="0" presId="urn:microsoft.com/office/officeart/2005/8/layout/lProcess2"/>
    <dgm:cxn modelId="{472248B1-E309-4658-81D2-962835FCEFFB}" type="presParOf" srcId="{04ED75B2-D95F-4881-998A-AE7E6D7F1E81}" destId="{7C341995-5FAA-46F0-92BB-2451DBADEFB2}" srcOrd="1" destOrd="0" presId="urn:microsoft.com/office/officeart/2005/8/layout/lProcess2"/>
    <dgm:cxn modelId="{DF4D4C0B-0D50-417D-B7FA-579C65B64459}" type="presParOf" srcId="{04ED75B2-D95F-4881-998A-AE7E6D7F1E81}" destId="{3D811ED1-C163-485C-AC76-0BD7C09D866E}" srcOrd="2" destOrd="0" presId="urn:microsoft.com/office/officeart/2005/8/layout/lProcess2"/>
    <dgm:cxn modelId="{5E8628ED-B1D4-4550-9361-E4B81296CC3D}" type="presParOf" srcId="{3D811ED1-C163-485C-AC76-0BD7C09D866E}" destId="{4BA38DC6-C0E3-4BD6-BA2C-C4F12DE17F7B}" srcOrd="0" destOrd="0" presId="urn:microsoft.com/office/officeart/2005/8/layout/lProcess2"/>
    <dgm:cxn modelId="{F2942F50-C008-4428-87CF-F9048DFCA550}" type="presParOf" srcId="{4BA38DC6-C0E3-4BD6-BA2C-C4F12DE17F7B}" destId="{CD987552-44C8-409D-9F8B-4BB74CA3DB5B}" srcOrd="0" destOrd="0" presId="urn:microsoft.com/office/officeart/2005/8/layout/lProcess2"/>
    <dgm:cxn modelId="{0CF71015-8762-4EDB-ACBB-488674ED7794}" type="presParOf" srcId="{9FC0212C-8FEA-4EA0-8C5B-2B641576B714}" destId="{A8E4CE7E-6DE9-433C-BA5D-3F59C67D2922}" srcOrd="3" destOrd="0" presId="urn:microsoft.com/office/officeart/2005/8/layout/lProcess2"/>
    <dgm:cxn modelId="{3FFBD8A5-5109-4025-8CB8-34B0488E3435}" type="presParOf" srcId="{9FC0212C-8FEA-4EA0-8C5B-2B641576B714}" destId="{3F373F3C-CDCA-4DAD-8F8D-FA8E7AA2262A}" srcOrd="4" destOrd="0" presId="urn:microsoft.com/office/officeart/2005/8/layout/lProcess2"/>
    <dgm:cxn modelId="{6C055500-57BA-491A-BD03-81A5D55A38DC}" type="presParOf" srcId="{3F373F3C-CDCA-4DAD-8F8D-FA8E7AA2262A}" destId="{02A6121B-E66E-4DC8-B85A-39DEA679408F}" srcOrd="0" destOrd="0" presId="urn:microsoft.com/office/officeart/2005/8/layout/lProcess2"/>
    <dgm:cxn modelId="{A740C696-FB68-4881-81C4-C412DD21400E}" type="presParOf" srcId="{3F373F3C-CDCA-4DAD-8F8D-FA8E7AA2262A}" destId="{7595CE60-D807-4144-B2F5-325F441F803D}" srcOrd="1" destOrd="0" presId="urn:microsoft.com/office/officeart/2005/8/layout/lProcess2"/>
    <dgm:cxn modelId="{00B9EBC9-63D0-4A7B-8CC3-F8DB84C4F610}" type="presParOf" srcId="{3F373F3C-CDCA-4DAD-8F8D-FA8E7AA2262A}" destId="{8F0F4EB4-147F-420C-8AE3-A662EC45A93D}" srcOrd="2" destOrd="0" presId="urn:microsoft.com/office/officeart/2005/8/layout/lProcess2"/>
    <dgm:cxn modelId="{E5732F06-368F-49E1-8B55-B9D43110EE22}" type="presParOf" srcId="{8F0F4EB4-147F-420C-8AE3-A662EC45A93D}" destId="{2E8FA0BE-183D-4147-8365-8EE4F9A0471E}" srcOrd="0" destOrd="0" presId="urn:microsoft.com/office/officeart/2005/8/layout/lProcess2"/>
    <dgm:cxn modelId="{79F313D9-7399-4103-8A01-332E54160995}" type="presParOf" srcId="{2E8FA0BE-183D-4147-8365-8EE4F9A0471E}" destId="{FAC03CFD-05EA-42CA-B492-3A50EBAFBE39}" srcOrd="0" destOrd="0" presId="urn:microsoft.com/office/officeart/2005/8/layout/lProcess2"/>
    <dgm:cxn modelId="{D4EFD560-BDC3-4061-AC63-A6B855A73579}" type="presParOf" srcId="{9FC0212C-8FEA-4EA0-8C5B-2B641576B714}" destId="{892243BA-CE58-4B15-9B95-1F76366C537A}" srcOrd="5" destOrd="0" presId="urn:microsoft.com/office/officeart/2005/8/layout/lProcess2"/>
    <dgm:cxn modelId="{9ADE8D4A-64EA-4309-90AB-EAC7BB7FA78F}" type="presParOf" srcId="{9FC0212C-8FEA-4EA0-8C5B-2B641576B714}" destId="{F13A79FF-8367-471D-ABB3-0017E7FAA1F1}" srcOrd="6" destOrd="0" presId="urn:microsoft.com/office/officeart/2005/8/layout/lProcess2"/>
    <dgm:cxn modelId="{3A26DB64-D04E-4E1E-B192-BDE79D407ECC}" type="presParOf" srcId="{F13A79FF-8367-471D-ABB3-0017E7FAA1F1}" destId="{8BF03267-C0D4-47C1-A975-97A36143DA9F}" srcOrd="0" destOrd="0" presId="urn:microsoft.com/office/officeart/2005/8/layout/lProcess2"/>
    <dgm:cxn modelId="{6DD6B0C9-9DBB-4411-8724-1CFD883351E9}" type="presParOf" srcId="{F13A79FF-8367-471D-ABB3-0017E7FAA1F1}" destId="{76E03A0D-F88E-456F-B6D3-B5DD2FDFAC4B}" srcOrd="1" destOrd="0" presId="urn:microsoft.com/office/officeart/2005/8/layout/lProcess2"/>
    <dgm:cxn modelId="{F48F5DB3-C699-4D29-9835-4C66336B3F2C}" type="presParOf" srcId="{F13A79FF-8367-471D-ABB3-0017E7FAA1F1}" destId="{F492AF50-05C0-4821-AEEA-54B3740F657B}" srcOrd="2" destOrd="0" presId="urn:microsoft.com/office/officeart/2005/8/layout/lProcess2"/>
    <dgm:cxn modelId="{F3AA26E3-6569-4F51-917F-F205595F2C88}" type="presParOf" srcId="{F492AF50-05C0-4821-AEEA-54B3740F657B}" destId="{49CFD236-26EC-40C3-87B0-59772BA8D386}" srcOrd="0" destOrd="0" presId="urn:microsoft.com/office/officeart/2005/8/layout/lProcess2"/>
    <dgm:cxn modelId="{AF5D855D-CAD5-4332-BC54-4B2D7C1E41F5}" type="presParOf" srcId="{49CFD236-26EC-40C3-87B0-59772BA8D386}" destId="{B681B564-1A6F-4D7D-991D-A162B3A3BE7F}" srcOrd="0" destOrd="0" presId="urn:microsoft.com/office/officeart/2005/8/layout/lProcess2"/>
    <dgm:cxn modelId="{5DE31C72-9305-4FCD-8707-7753A71C8022}" type="presParOf" srcId="{49CFD236-26EC-40C3-87B0-59772BA8D386}" destId="{83A7B8C2-45B4-4380-B539-EEFFB673248B}" srcOrd="1" destOrd="0" presId="urn:microsoft.com/office/officeart/2005/8/layout/lProcess2"/>
    <dgm:cxn modelId="{7097A530-B43A-4137-A7F7-8D3B5D40C5E9}" type="presParOf" srcId="{49CFD236-26EC-40C3-87B0-59772BA8D386}" destId="{929BD92E-100C-4DED-9698-528AD46AE0C8}" srcOrd="2" destOrd="0" presId="urn:microsoft.com/office/officeart/2005/8/layout/lProcess2"/>
    <dgm:cxn modelId="{06318F80-18A9-408A-A825-47A9189D2E06}" type="presParOf" srcId="{49CFD236-26EC-40C3-87B0-59772BA8D386}" destId="{9C9C7650-6FC0-4387-A4B3-833288E2D17C}" srcOrd="3" destOrd="0" presId="urn:microsoft.com/office/officeart/2005/8/layout/lProcess2"/>
    <dgm:cxn modelId="{13C82949-2A8A-47C7-895C-BE60AC9C16C7}" type="presParOf" srcId="{49CFD236-26EC-40C3-87B0-59772BA8D386}" destId="{BCE94CF2-35DB-4125-8B19-DDBE1168E535}" srcOrd="4" destOrd="0" presId="urn:microsoft.com/office/officeart/2005/8/layout/lProcess2"/>
    <dgm:cxn modelId="{AA954DB1-E19C-4C1F-B52B-3B3DE72A0A6F}" type="presParOf" srcId="{9FC0212C-8FEA-4EA0-8C5B-2B641576B714}" destId="{016BAB0B-D1E0-41E2-B34B-5B97205B72A8}" srcOrd="7" destOrd="0" presId="urn:microsoft.com/office/officeart/2005/8/layout/lProcess2"/>
    <dgm:cxn modelId="{82305E5A-4688-4E58-AA23-720BBFD94673}" type="presParOf" srcId="{9FC0212C-8FEA-4EA0-8C5B-2B641576B714}" destId="{134B0932-D093-4838-9263-A1AA796A8CF6}" srcOrd="8" destOrd="0" presId="urn:microsoft.com/office/officeart/2005/8/layout/lProcess2"/>
    <dgm:cxn modelId="{A1E4EBCB-87AF-4CF4-8C69-E51A907CB80C}" type="presParOf" srcId="{134B0932-D093-4838-9263-A1AA796A8CF6}" destId="{C52C3D5B-0FED-49CE-9608-4F93F5E7DE70}" srcOrd="0" destOrd="0" presId="urn:microsoft.com/office/officeart/2005/8/layout/lProcess2"/>
    <dgm:cxn modelId="{0A0289CC-2D28-4289-8248-E76CD6349932}" type="presParOf" srcId="{134B0932-D093-4838-9263-A1AA796A8CF6}" destId="{BD8CB6E3-F78E-48E7-B29D-6BCBD3A6C922}" srcOrd="1" destOrd="0" presId="urn:microsoft.com/office/officeart/2005/8/layout/lProcess2"/>
    <dgm:cxn modelId="{3B803334-440D-4C6A-89AE-6AE9B9EE5DCA}" type="presParOf" srcId="{134B0932-D093-4838-9263-A1AA796A8CF6}" destId="{197B392C-73CE-42FF-93A4-8AC05EEF8227}" srcOrd="2" destOrd="0" presId="urn:microsoft.com/office/officeart/2005/8/layout/lProcess2"/>
    <dgm:cxn modelId="{554AD85A-D785-4B46-9CFA-EEEFB1E6BFDD}" type="presParOf" srcId="{197B392C-73CE-42FF-93A4-8AC05EEF8227}" destId="{BCDA834E-344A-4A2C-AC6A-07D330134E0E}" srcOrd="0" destOrd="0" presId="urn:microsoft.com/office/officeart/2005/8/layout/lProcess2"/>
    <dgm:cxn modelId="{40B3518A-0FB4-47D7-A197-3945CF6576E9}" type="presParOf" srcId="{BCDA834E-344A-4A2C-AC6A-07D330134E0E}" destId="{0D538118-0A51-40E4-8F43-555518AE6E5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97D39B-717D-4343-BFA1-708D477F30CF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4D752AE-993F-4533-81AA-B7370D6AC41F}">
      <dgm:prSet phldrT="[Tekst]"/>
      <dgm:spPr/>
      <dgm:t>
        <a:bodyPr/>
        <a:lstStyle/>
        <a:p>
          <a:r>
            <a:rPr lang="pl-PL" dirty="0"/>
            <a:t>plik w niemal dowolnym formacie w formie tekstu swobodnego oraz rysunek</a:t>
          </a:r>
        </a:p>
      </dgm:t>
    </dgm:pt>
    <dgm:pt modelId="{A6017D7E-A271-46C9-BE7A-65A06AF6C18C}" type="parTrans" cxnId="{EBCA4362-8037-4F17-9562-D95E70C69BE9}">
      <dgm:prSet/>
      <dgm:spPr/>
      <dgm:t>
        <a:bodyPr/>
        <a:lstStyle/>
        <a:p>
          <a:endParaRPr lang="pl-PL"/>
        </a:p>
      </dgm:t>
    </dgm:pt>
    <dgm:pt modelId="{0ABA9209-977F-483A-B124-98FAC8389A78}" type="sibTrans" cxnId="{EBCA4362-8037-4F17-9562-D95E70C69BE9}">
      <dgm:prSet/>
      <dgm:spPr/>
      <dgm:t>
        <a:bodyPr/>
        <a:lstStyle/>
        <a:p>
          <a:endParaRPr lang="pl-PL"/>
        </a:p>
      </dgm:t>
    </dgm:pt>
    <dgm:pt modelId="{541C7C00-5508-4B78-B89E-05CA3E2FC5E7}">
      <dgm:prSet phldrT="[Tekst]"/>
      <dgm:spPr/>
      <dgm:t>
        <a:bodyPr/>
        <a:lstStyle/>
        <a:p>
          <a:r>
            <a:rPr lang="pl-PL" dirty="0"/>
            <a:t>ustandaryzowane pojęcia, zakres i format</a:t>
          </a:r>
        </a:p>
      </dgm:t>
    </dgm:pt>
    <dgm:pt modelId="{9DA25B80-C321-4E19-916B-16FD2CD543E9}" type="parTrans" cxnId="{928893F1-21BD-44D1-8401-8824D16C5E50}">
      <dgm:prSet/>
      <dgm:spPr/>
      <dgm:t>
        <a:bodyPr/>
        <a:lstStyle/>
        <a:p>
          <a:endParaRPr lang="pl-PL"/>
        </a:p>
      </dgm:t>
    </dgm:pt>
    <dgm:pt modelId="{7F9679C3-6A6B-4538-97A3-A26E2D4D10D7}" type="sibTrans" cxnId="{928893F1-21BD-44D1-8401-8824D16C5E50}">
      <dgm:prSet/>
      <dgm:spPr/>
      <dgm:t>
        <a:bodyPr/>
        <a:lstStyle/>
        <a:p>
          <a:endParaRPr lang="pl-PL"/>
        </a:p>
      </dgm:t>
    </dgm:pt>
    <dgm:pt modelId="{A3CB00C3-C37B-4116-8E66-278954DB44F1}">
      <dgm:prSet phldrT="[Tekst]"/>
      <dgm:spPr/>
      <dgm:t>
        <a:bodyPr/>
        <a:lstStyle/>
        <a:p>
          <a:r>
            <a:rPr lang="pl-PL" dirty="0"/>
            <a:t>odniesienie konkretnych ustaleń do precyzyjnej lokalizacji</a:t>
          </a:r>
        </a:p>
      </dgm:t>
    </dgm:pt>
    <dgm:pt modelId="{DAE9A947-D4FE-4009-9A61-77A09A8095F4}" type="parTrans" cxnId="{35584D71-A5ED-4A9D-ADE9-94FE7B0DD6DB}">
      <dgm:prSet/>
      <dgm:spPr/>
      <dgm:t>
        <a:bodyPr/>
        <a:lstStyle/>
        <a:p>
          <a:endParaRPr lang="pl-PL"/>
        </a:p>
      </dgm:t>
    </dgm:pt>
    <dgm:pt modelId="{9A57476D-8732-421D-B5A6-DB6B055BE2A3}" type="sibTrans" cxnId="{35584D71-A5ED-4A9D-ADE9-94FE7B0DD6DB}">
      <dgm:prSet/>
      <dgm:spPr/>
      <dgm:t>
        <a:bodyPr/>
        <a:lstStyle/>
        <a:p>
          <a:endParaRPr lang="pl-PL"/>
        </a:p>
      </dgm:t>
    </dgm:pt>
    <dgm:pt modelId="{567F5D27-3D80-4DA4-9DDA-4C90BA276AA8}" type="pres">
      <dgm:prSet presAssocID="{CD97D39B-717D-4343-BFA1-708D477F30CF}" presName="linearFlow" presStyleCnt="0">
        <dgm:presLayoutVars>
          <dgm:resizeHandles val="exact"/>
        </dgm:presLayoutVars>
      </dgm:prSet>
      <dgm:spPr/>
    </dgm:pt>
    <dgm:pt modelId="{3BC7F819-FA4A-41A8-9437-6FFA9C64EEF8}" type="pres">
      <dgm:prSet presAssocID="{54D752AE-993F-4533-81AA-B7370D6AC41F}" presName="node" presStyleLbl="node1" presStyleIdx="0" presStyleCnt="3">
        <dgm:presLayoutVars>
          <dgm:bulletEnabled val="1"/>
        </dgm:presLayoutVars>
      </dgm:prSet>
      <dgm:spPr/>
    </dgm:pt>
    <dgm:pt modelId="{53A72C30-80FC-4BFC-8142-ECD41D6BF18C}" type="pres">
      <dgm:prSet presAssocID="{0ABA9209-977F-483A-B124-98FAC8389A78}" presName="sibTrans" presStyleLbl="sibTrans2D1" presStyleIdx="0" presStyleCnt="2"/>
      <dgm:spPr/>
    </dgm:pt>
    <dgm:pt modelId="{BCD49659-43E4-4948-A781-60DC9EF60B10}" type="pres">
      <dgm:prSet presAssocID="{0ABA9209-977F-483A-B124-98FAC8389A78}" presName="connectorText" presStyleLbl="sibTrans2D1" presStyleIdx="0" presStyleCnt="2"/>
      <dgm:spPr/>
    </dgm:pt>
    <dgm:pt modelId="{51449EBB-450C-4D0B-B2F3-0D60105F91F8}" type="pres">
      <dgm:prSet presAssocID="{541C7C00-5508-4B78-B89E-05CA3E2FC5E7}" presName="node" presStyleLbl="node1" presStyleIdx="1" presStyleCnt="3">
        <dgm:presLayoutVars>
          <dgm:bulletEnabled val="1"/>
        </dgm:presLayoutVars>
      </dgm:prSet>
      <dgm:spPr/>
    </dgm:pt>
    <dgm:pt modelId="{0E7EC2FD-1C23-4B76-A798-A78FD5013102}" type="pres">
      <dgm:prSet presAssocID="{7F9679C3-6A6B-4538-97A3-A26E2D4D10D7}" presName="sibTrans" presStyleLbl="sibTrans2D1" presStyleIdx="1" presStyleCnt="2"/>
      <dgm:spPr/>
    </dgm:pt>
    <dgm:pt modelId="{7F8C8220-640E-4056-A917-86D73F511AD6}" type="pres">
      <dgm:prSet presAssocID="{7F9679C3-6A6B-4538-97A3-A26E2D4D10D7}" presName="connectorText" presStyleLbl="sibTrans2D1" presStyleIdx="1" presStyleCnt="2"/>
      <dgm:spPr/>
    </dgm:pt>
    <dgm:pt modelId="{51DDBD06-6E6C-48FB-BCAA-109D1C2410AC}" type="pres">
      <dgm:prSet presAssocID="{A3CB00C3-C37B-4116-8E66-278954DB44F1}" presName="node" presStyleLbl="node1" presStyleIdx="2" presStyleCnt="3">
        <dgm:presLayoutVars>
          <dgm:bulletEnabled val="1"/>
        </dgm:presLayoutVars>
      </dgm:prSet>
      <dgm:spPr/>
    </dgm:pt>
  </dgm:ptLst>
  <dgm:cxnLst>
    <dgm:cxn modelId="{97F3041F-2F46-4E8E-A4CA-9D5C57B91FD4}" type="presOf" srcId="{54D752AE-993F-4533-81AA-B7370D6AC41F}" destId="{3BC7F819-FA4A-41A8-9437-6FFA9C64EEF8}" srcOrd="0" destOrd="0" presId="urn:microsoft.com/office/officeart/2005/8/layout/process2"/>
    <dgm:cxn modelId="{6A661B36-7E61-4ECD-859A-A9A489D9B5B2}" type="presOf" srcId="{7F9679C3-6A6B-4538-97A3-A26E2D4D10D7}" destId="{7F8C8220-640E-4056-A917-86D73F511AD6}" srcOrd="1" destOrd="0" presId="urn:microsoft.com/office/officeart/2005/8/layout/process2"/>
    <dgm:cxn modelId="{9F122460-8896-4EA6-908A-380520094B69}" type="presOf" srcId="{541C7C00-5508-4B78-B89E-05CA3E2FC5E7}" destId="{51449EBB-450C-4D0B-B2F3-0D60105F91F8}" srcOrd="0" destOrd="0" presId="urn:microsoft.com/office/officeart/2005/8/layout/process2"/>
    <dgm:cxn modelId="{86B73662-1636-46EA-9EF1-764AEB077F27}" type="presOf" srcId="{0ABA9209-977F-483A-B124-98FAC8389A78}" destId="{BCD49659-43E4-4948-A781-60DC9EF60B10}" srcOrd="1" destOrd="0" presId="urn:microsoft.com/office/officeart/2005/8/layout/process2"/>
    <dgm:cxn modelId="{EBCA4362-8037-4F17-9562-D95E70C69BE9}" srcId="{CD97D39B-717D-4343-BFA1-708D477F30CF}" destId="{54D752AE-993F-4533-81AA-B7370D6AC41F}" srcOrd="0" destOrd="0" parTransId="{A6017D7E-A271-46C9-BE7A-65A06AF6C18C}" sibTransId="{0ABA9209-977F-483A-B124-98FAC8389A78}"/>
    <dgm:cxn modelId="{35584D71-A5ED-4A9D-ADE9-94FE7B0DD6DB}" srcId="{CD97D39B-717D-4343-BFA1-708D477F30CF}" destId="{A3CB00C3-C37B-4116-8E66-278954DB44F1}" srcOrd="2" destOrd="0" parTransId="{DAE9A947-D4FE-4009-9A61-77A09A8095F4}" sibTransId="{9A57476D-8732-421D-B5A6-DB6B055BE2A3}"/>
    <dgm:cxn modelId="{5084EB7F-DC42-4D60-A4B0-44BCD43D1D0D}" type="presOf" srcId="{A3CB00C3-C37B-4116-8E66-278954DB44F1}" destId="{51DDBD06-6E6C-48FB-BCAA-109D1C2410AC}" srcOrd="0" destOrd="0" presId="urn:microsoft.com/office/officeart/2005/8/layout/process2"/>
    <dgm:cxn modelId="{82AC358B-6C46-460D-8846-17DE68492352}" type="presOf" srcId="{7F9679C3-6A6B-4538-97A3-A26E2D4D10D7}" destId="{0E7EC2FD-1C23-4B76-A798-A78FD5013102}" srcOrd="0" destOrd="0" presId="urn:microsoft.com/office/officeart/2005/8/layout/process2"/>
    <dgm:cxn modelId="{1DDE6CBF-10AF-4EA6-A52D-864E04BEFA8C}" type="presOf" srcId="{CD97D39B-717D-4343-BFA1-708D477F30CF}" destId="{567F5D27-3D80-4DA4-9DDA-4C90BA276AA8}" srcOrd="0" destOrd="0" presId="urn:microsoft.com/office/officeart/2005/8/layout/process2"/>
    <dgm:cxn modelId="{B3E736C1-4A09-4665-9EEF-BB42BF16C2A9}" type="presOf" srcId="{0ABA9209-977F-483A-B124-98FAC8389A78}" destId="{53A72C30-80FC-4BFC-8142-ECD41D6BF18C}" srcOrd="0" destOrd="0" presId="urn:microsoft.com/office/officeart/2005/8/layout/process2"/>
    <dgm:cxn modelId="{928893F1-21BD-44D1-8401-8824D16C5E50}" srcId="{CD97D39B-717D-4343-BFA1-708D477F30CF}" destId="{541C7C00-5508-4B78-B89E-05CA3E2FC5E7}" srcOrd="1" destOrd="0" parTransId="{9DA25B80-C321-4E19-916B-16FD2CD543E9}" sibTransId="{7F9679C3-6A6B-4538-97A3-A26E2D4D10D7}"/>
    <dgm:cxn modelId="{4C403CDE-AF33-4D64-A441-F14C84D192FE}" type="presParOf" srcId="{567F5D27-3D80-4DA4-9DDA-4C90BA276AA8}" destId="{3BC7F819-FA4A-41A8-9437-6FFA9C64EEF8}" srcOrd="0" destOrd="0" presId="urn:microsoft.com/office/officeart/2005/8/layout/process2"/>
    <dgm:cxn modelId="{E0E8EF65-702C-48E2-821C-8EE0DB655356}" type="presParOf" srcId="{567F5D27-3D80-4DA4-9DDA-4C90BA276AA8}" destId="{53A72C30-80FC-4BFC-8142-ECD41D6BF18C}" srcOrd="1" destOrd="0" presId="urn:microsoft.com/office/officeart/2005/8/layout/process2"/>
    <dgm:cxn modelId="{674E60EB-391E-4846-8662-135996EDCA47}" type="presParOf" srcId="{53A72C30-80FC-4BFC-8142-ECD41D6BF18C}" destId="{BCD49659-43E4-4948-A781-60DC9EF60B10}" srcOrd="0" destOrd="0" presId="urn:microsoft.com/office/officeart/2005/8/layout/process2"/>
    <dgm:cxn modelId="{52E69B99-02A9-4C47-89E3-7297221AD3AD}" type="presParOf" srcId="{567F5D27-3D80-4DA4-9DDA-4C90BA276AA8}" destId="{51449EBB-450C-4D0B-B2F3-0D60105F91F8}" srcOrd="2" destOrd="0" presId="urn:microsoft.com/office/officeart/2005/8/layout/process2"/>
    <dgm:cxn modelId="{D4E3D700-4CFC-48C3-845E-04797CD6FABF}" type="presParOf" srcId="{567F5D27-3D80-4DA4-9DDA-4C90BA276AA8}" destId="{0E7EC2FD-1C23-4B76-A798-A78FD5013102}" srcOrd="3" destOrd="0" presId="urn:microsoft.com/office/officeart/2005/8/layout/process2"/>
    <dgm:cxn modelId="{5E7AE8C0-B655-4E6A-A36D-2CC87645DDCE}" type="presParOf" srcId="{0E7EC2FD-1C23-4B76-A798-A78FD5013102}" destId="{7F8C8220-640E-4056-A917-86D73F511AD6}" srcOrd="0" destOrd="0" presId="urn:microsoft.com/office/officeart/2005/8/layout/process2"/>
    <dgm:cxn modelId="{0DE5C730-37B0-49EC-8F91-2BE106F4F2EF}" type="presParOf" srcId="{567F5D27-3D80-4DA4-9DDA-4C90BA276AA8}" destId="{51DDBD06-6E6C-48FB-BCAA-109D1C2410A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78AEBD-4EEE-447D-AEDA-77B3AF6C4482}" type="doc">
      <dgm:prSet loTypeId="urn:microsoft.com/office/officeart/2005/8/layout/venn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0D6351FF-5A3C-486A-B4F1-C78A9D434AEA}">
      <dgm:prSet phldrT="[Tekst]"/>
      <dgm:spPr/>
      <dgm:t>
        <a:bodyPr/>
        <a:lstStyle/>
        <a:p>
          <a:r>
            <a:rPr lang="pl-PL" dirty="0">
              <a:solidFill>
                <a:srgbClr val="C01422"/>
              </a:solidFill>
            </a:rPr>
            <a:t>gdzie?</a:t>
          </a:r>
        </a:p>
      </dgm:t>
    </dgm:pt>
    <dgm:pt modelId="{10F1F323-2188-465B-91BB-C593DE3A92C9}" type="parTrans" cxnId="{09A1C6A4-6E13-4AE9-A6B2-961F316D2ECB}">
      <dgm:prSet/>
      <dgm:spPr/>
      <dgm:t>
        <a:bodyPr/>
        <a:lstStyle/>
        <a:p>
          <a:endParaRPr lang="pl-PL"/>
        </a:p>
      </dgm:t>
    </dgm:pt>
    <dgm:pt modelId="{92E1E1AF-9FE2-42E4-AD27-F99960E8F05B}" type="sibTrans" cxnId="{09A1C6A4-6E13-4AE9-A6B2-961F316D2ECB}">
      <dgm:prSet/>
      <dgm:spPr/>
      <dgm:t>
        <a:bodyPr/>
        <a:lstStyle/>
        <a:p>
          <a:endParaRPr lang="pl-PL"/>
        </a:p>
      </dgm:t>
    </dgm:pt>
    <dgm:pt modelId="{A728620B-E8C2-4829-8C3B-E52AAD564DDF}">
      <dgm:prSet phldrT="[Tekst]"/>
      <dgm:spPr/>
      <dgm:t>
        <a:bodyPr/>
        <a:lstStyle/>
        <a:p>
          <a:r>
            <a:rPr lang="pl-PL" dirty="0"/>
            <a:t>kiedy?</a:t>
          </a:r>
        </a:p>
      </dgm:t>
    </dgm:pt>
    <dgm:pt modelId="{8FC06FE6-64B9-40CD-8DC1-844243822446}" type="parTrans" cxnId="{D283A9D8-AF31-45CD-8900-E03AD9C18003}">
      <dgm:prSet/>
      <dgm:spPr/>
      <dgm:t>
        <a:bodyPr/>
        <a:lstStyle/>
        <a:p>
          <a:endParaRPr lang="pl-PL"/>
        </a:p>
      </dgm:t>
    </dgm:pt>
    <dgm:pt modelId="{7D05A955-33A9-4427-9F49-1CE95349C915}" type="sibTrans" cxnId="{D283A9D8-AF31-45CD-8900-E03AD9C18003}">
      <dgm:prSet/>
      <dgm:spPr/>
      <dgm:t>
        <a:bodyPr/>
        <a:lstStyle/>
        <a:p>
          <a:endParaRPr lang="pl-PL"/>
        </a:p>
      </dgm:t>
    </dgm:pt>
    <dgm:pt modelId="{B0CD8308-9AF9-422D-94D4-41BD729A4131}">
      <dgm:prSet phldrT="[Tekst]"/>
      <dgm:spPr/>
      <dgm:t>
        <a:bodyPr/>
        <a:lstStyle/>
        <a:p>
          <a:r>
            <a:rPr lang="pl-PL" dirty="0"/>
            <a:t>co?</a:t>
          </a:r>
        </a:p>
      </dgm:t>
    </dgm:pt>
    <dgm:pt modelId="{726DD77E-6BBB-40EA-A106-C85C2073F121}" type="parTrans" cxnId="{A100CDF1-0827-476B-BC40-A806B7A0C2D1}">
      <dgm:prSet/>
      <dgm:spPr/>
      <dgm:t>
        <a:bodyPr/>
        <a:lstStyle/>
        <a:p>
          <a:endParaRPr lang="pl-PL"/>
        </a:p>
      </dgm:t>
    </dgm:pt>
    <dgm:pt modelId="{DC12243A-A2D7-45BC-97EB-F40D2D60BD00}" type="sibTrans" cxnId="{A100CDF1-0827-476B-BC40-A806B7A0C2D1}">
      <dgm:prSet/>
      <dgm:spPr/>
      <dgm:t>
        <a:bodyPr/>
        <a:lstStyle/>
        <a:p>
          <a:endParaRPr lang="pl-PL"/>
        </a:p>
      </dgm:t>
    </dgm:pt>
    <dgm:pt modelId="{3D44D2D8-CFFE-4270-B785-B323D4613E78}" type="pres">
      <dgm:prSet presAssocID="{E378AEBD-4EEE-447D-AEDA-77B3AF6C4482}" presName="Name0" presStyleCnt="0">
        <dgm:presLayoutVars>
          <dgm:chMax val="7"/>
          <dgm:resizeHandles val="exact"/>
        </dgm:presLayoutVars>
      </dgm:prSet>
      <dgm:spPr/>
    </dgm:pt>
    <dgm:pt modelId="{BCFED360-B67C-4C65-A6DE-AD5C4265ABAA}" type="pres">
      <dgm:prSet presAssocID="{E378AEBD-4EEE-447D-AEDA-77B3AF6C4482}" presName="comp1" presStyleCnt="0"/>
      <dgm:spPr/>
    </dgm:pt>
    <dgm:pt modelId="{C87A347F-0B98-40DC-A761-128B598CFAE6}" type="pres">
      <dgm:prSet presAssocID="{E378AEBD-4EEE-447D-AEDA-77B3AF6C4482}" presName="circle1" presStyleLbl="node1" presStyleIdx="0" presStyleCnt="3"/>
      <dgm:spPr/>
    </dgm:pt>
    <dgm:pt modelId="{8D1C80BC-32DA-428B-956F-3FFF1541D05A}" type="pres">
      <dgm:prSet presAssocID="{E378AEBD-4EEE-447D-AEDA-77B3AF6C4482}" presName="c1text" presStyleLbl="node1" presStyleIdx="0" presStyleCnt="3">
        <dgm:presLayoutVars>
          <dgm:bulletEnabled val="1"/>
        </dgm:presLayoutVars>
      </dgm:prSet>
      <dgm:spPr/>
    </dgm:pt>
    <dgm:pt modelId="{7728F4A9-D64E-44EE-B878-ECF19F73645E}" type="pres">
      <dgm:prSet presAssocID="{E378AEBD-4EEE-447D-AEDA-77B3AF6C4482}" presName="comp2" presStyleCnt="0"/>
      <dgm:spPr/>
    </dgm:pt>
    <dgm:pt modelId="{6A834346-607A-4313-8975-2955709432E7}" type="pres">
      <dgm:prSet presAssocID="{E378AEBD-4EEE-447D-AEDA-77B3AF6C4482}" presName="circle2" presStyleLbl="node1" presStyleIdx="1" presStyleCnt="3"/>
      <dgm:spPr/>
    </dgm:pt>
    <dgm:pt modelId="{2E5922DF-C221-4173-8C48-1314B1CDCF7D}" type="pres">
      <dgm:prSet presAssocID="{E378AEBD-4EEE-447D-AEDA-77B3AF6C4482}" presName="c2text" presStyleLbl="node1" presStyleIdx="1" presStyleCnt="3">
        <dgm:presLayoutVars>
          <dgm:bulletEnabled val="1"/>
        </dgm:presLayoutVars>
      </dgm:prSet>
      <dgm:spPr/>
    </dgm:pt>
    <dgm:pt modelId="{54D2808F-5490-419C-AE0E-7B510EA9AD59}" type="pres">
      <dgm:prSet presAssocID="{E378AEBD-4EEE-447D-AEDA-77B3AF6C4482}" presName="comp3" presStyleCnt="0"/>
      <dgm:spPr/>
    </dgm:pt>
    <dgm:pt modelId="{1A1490D8-8881-4417-AC4C-A1CBBBE3502C}" type="pres">
      <dgm:prSet presAssocID="{E378AEBD-4EEE-447D-AEDA-77B3AF6C4482}" presName="circle3" presStyleLbl="node1" presStyleIdx="2" presStyleCnt="3"/>
      <dgm:spPr/>
    </dgm:pt>
    <dgm:pt modelId="{C5FFF91E-EB41-4650-9CB6-56BA8C5F93CC}" type="pres">
      <dgm:prSet presAssocID="{E378AEBD-4EEE-447D-AEDA-77B3AF6C4482}" presName="c3text" presStyleLbl="node1" presStyleIdx="2" presStyleCnt="3">
        <dgm:presLayoutVars>
          <dgm:bulletEnabled val="1"/>
        </dgm:presLayoutVars>
      </dgm:prSet>
      <dgm:spPr/>
    </dgm:pt>
  </dgm:ptLst>
  <dgm:cxnLst>
    <dgm:cxn modelId="{2F921B34-87A1-4EEA-8E29-2E91CB4D9AD9}" type="presOf" srcId="{0D6351FF-5A3C-486A-B4F1-C78A9D434AEA}" destId="{C87A347F-0B98-40DC-A761-128B598CFAE6}" srcOrd="0" destOrd="0" presId="urn:microsoft.com/office/officeart/2005/8/layout/venn2"/>
    <dgm:cxn modelId="{A44DE15B-6AE6-47E1-A5D4-5CE0981C970A}" type="presOf" srcId="{B0CD8308-9AF9-422D-94D4-41BD729A4131}" destId="{C5FFF91E-EB41-4650-9CB6-56BA8C5F93CC}" srcOrd="1" destOrd="0" presId="urn:microsoft.com/office/officeart/2005/8/layout/venn2"/>
    <dgm:cxn modelId="{585C515F-BA97-4C5D-9995-4EF401E2C476}" type="presOf" srcId="{B0CD8308-9AF9-422D-94D4-41BD729A4131}" destId="{1A1490D8-8881-4417-AC4C-A1CBBBE3502C}" srcOrd="0" destOrd="0" presId="urn:microsoft.com/office/officeart/2005/8/layout/venn2"/>
    <dgm:cxn modelId="{8E8BB46D-AE77-4257-B272-A0FA4B6916AC}" type="presOf" srcId="{A728620B-E8C2-4829-8C3B-E52AAD564DDF}" destId="{6A834346-607A-4313-8975-2955709432E7}" srcOrd="0" destOrd="0" presId="urn:microsoft.com/office/officeart/2005/8/layout/venn2"/>
    <dgm:cxn modelId="{40594684-90C7-494D-BFB6-24BEABF91304}" type="presOf" srcId="{E378AEBD-4EEE-447D-AEDA-77B3AF6C4482}" destId="{3D44D2D8-CFFE-4270-B785-B323D4613E78}" srcOrd="0" destOrd="0" presId="urn:microsoft.com/office/officeart/2005/8/layout/venn2"/>
    <dgm:cxn modelId="{09A1C6A4-6E13-4AE9-A6B2-961F316D2ECB}" srcId="{E378AEBD-4EEE-447D-AEDA-77B3AF6C4482}" destId="{0D6351FF-5A3C-486A-B4F1-C78A9D434AEA}" srcOrd="0" destOrd="0" parTransId="{10F1F323-2188-465B-91BB-C593DE3A92C9}" sibTransId="{92E1E1AF-9FE2-42E4-AD27-F99960E8F05B}"/>
    <dgm:cxn modelId="{E73974BD-7060-49AA-B8AD-332FFF80A09E}" type="presOf" srcId="{A728620B-E8C2-4829-8C3B-E52AAD564DDF}" destId="{2E5922DF-C221-4173-8C48-1314B1CDCF7D}" srcOrd="1" destOrd="0" presId="urn:microsoft.com/office/officeart/2005/8/layout/venn2"/>
    <dgm:cxn modelId="{D283A9D8-AF31-45CD-8900-E03AD9C18003}" srcId="{E378AEBD-4EEE-447D-AEDA-77B3AF6C4482}" destId="{A728620B-E8C2-4829-8C3B-E52AAD564DDF}" srcOrd="1" destOrd="0" parTransId="{8FC06FE6-64B9-40CD-8DC1-844243822446}" sibTransId="{7D05A955-33A9-4427-9F49-1CE95349C915}"/>
    <dgm:cxn modelId="{A100CDF1-0827-476B-BC40-A806B7A0C2D1}" srcId="{E378AEBD-4EEE-447D-AEDA-77B3AF6C4482}" destId="{B0CD8308-9AF9-422D-94D4-41BD729A4131}" srcOrd="2" destOrd="0" parTransId="{726DD77E-6BBB-40EA-A106-C85C2073F121}" sibTransId="{DC12243A-A2D7-45BC-97EB-F40D2D60BD00}"/>
    <dgm:cxn modelId="{BFBF72F5-92FF-4C15-A2D3-834AF424D7B2}" type="presOf" srcId="{0D6351FF-5A3C-486A-B4F1-C78A9D434AEA}" destId="{8D1C80BC-32DA-428B-956F-3FFF1541D05A}" srcOrd="1" destOrd="0" presId="urn:microsoft.com/office/officeart/2005/8/layout/venn2"/>
    <dgm:cxn modelId="{1D47B7D0-49FD-41E2-89D0-4C4840687001}" type="presParOf" srcId="{3D44D2D8-CFFE-4270-B785-B323D4613E78}" destId="{BCFED360-B67C-4C65-A6DE-AD5C4265ABAA}" srcOrd="0" destOrd="0" presId="urn:microsoft.com/office/officeart/2005/8/layout/venn2"/>
    <dgm:cxn modelId="{56AA7B63-CC78-4820-A1EB-B1D54A15ACEF}" type="presParOf" srcId="{BCFED360-B67C-4C65-A6DE-AD5C4265ABAA}" destId="{C87A347F-0B98-40DC-A761-128B598CFAE6}" srcOrd="0" destOrd="0" presId="urn:microsoft.com/office/officeart/2005/8/layout/venn2"/>
    <dgm:cxn modelId="{10B63340-3105-4B4B-99BD-E1A8FF4DC495}" type="presParOf" srcId="{BCFED360-B67C-4C65-A6DE-AD5C4265ABAA}" destId="{8D1C80BC-32DA-428B-956F-3FFF1541D05A}" srcOrd="1" destOrd="0" presId="urn:microsoft.com/office/officeart/2005/8/layout/venn2"/>
    <dgm:cxn modelId="{A0F6EF4F-8E1F-4B5F-987A-F533F0E4F359}" type="presParOf" srcId="{3D44D2D8-CFFE-4270-B785-B323D4613E78}" destId="{7728F4A9-D64E-44EE-B878-ECF19F73645E}" srcOrd="1" destOrd="0" presId="urn:microsoft.com/office/officeart/2005/8/layout/venn2"/>
    <dgm:cxn modelId="{E322534D-FB6E-479D-AE54-5A1FB027B6F6}" type="presParOf" srcId="{7728F4A9-D64E-44EE-B878-ECF19F73645E}" destId="{6A834346-607A-4313-8975-2955709432E7}" srcOrd="0" destOrd="0" presId="urn:microsoft.com/office/officeart/2005/8/layout/venn2"/>
    <dgm:cxn modelId="{7467B7C6-AD2E-4929-8F51-57B216DFA5F1}" type="presParOf" srcId="{7728F4A9-D64E-44EE-B878-ECF19F73645E}" destId="{2E5922DF-C221-4173-8C48-1314B1CDCF7D}" srcOrd="1" destOrd="0" presId="urn:microsoft.com/office/officeart/2005/8/layout/venn2"/>
    <dgm:cxn modelId="{7815673D-CE6E-4A9F-9BCD-2E73893F0B20}" type="presParOf" srcId="{3D44D2D8-CFFE-4270-B785-B323D4613E78}" destId="{54D2808F-5490-419C-AE0E-7B510EA9AD59}" srcOrd="2" destOrd="0" presId="urn:microsoft.com/office/officeart/2005/8/layout/venn2"/>
    <dgm:cxn modelId="{16E05970-50DC-40BB-9ADC-F9D6719297EB}" type="presParOf" srcId="{54D2808F-5490-419C-AE0E-7B510EA9AD59}" destId="{1A1490D8-8881-4417-AC4C-A1CBBBE3502C}" srcOrd="0" destOrd="0" presId="urn:microsoft.com/office/officeart/2005/8/layout/venn2"/>
    <dgm:cxn modelId="{36584A2B-5309-4A8E-B624-FF42E98199C9}" type="presParOf" srcId="{54D2808F-5490-419C-AE0E-7B510EA9AD59}" destId="{C5FFF91E-EB41-4650-9CB6-56BA8C5F93C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78F9C8-D84C-46EE-B89B-04F1157CBC24}" type="doc">
      <dgm:prSet loTypeId="urn:microsoft.com/office/officeart/2005/8/layout/hierarchy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263A4C91-2070-4EB6-8911-063E0F652542}">
      <dgm:prSet phldrT="[Tekst]"/>
      <dgm:spPr/>
      <dgm:t>
        <a:bodyPr/>
        <a:lstStyle/>
        <a:p>
          <a:r>
            <a:rPr lang="pl-PL" dirty="0"/>
            <a:t>tworzenie</a:t>
          </a:r>
        </a:p>
      </dgm:t>
    </dgm:pt>
    <dgm:pt modelId="{4A2C2219-843E-41D7-815A-0F74E41E4B1A}" type="parTrans" cxnId="{C258FD45-B586-40C7-8B24-3F41D0AC3ED4}">
      <dgm:prSet/>
      <dgm:spPr/>
      <dgm:t>
        <a:bodyPr/>
        <a:lstStyle/>
        <a:p>
          <a:endParaRPr lang="pl-PL"/>
        </a:p>
      </dgm:t>
    </dgm:pt>
    <dgm:pt modelId="{1E7326A0-0B7A-4B20-A004-81E7145AD799}" type="sibTrans" cxnId="{C258FD45-B586-40C7-8B24-3F41D0AC3ED4}">
      <dgm:prSet/>
      <dgm:spPr/>
      <dgm:t>
        <a:bodyPr/>
        <a:lstStyle/>
        <a:p>
          <a:endParaRPr lang="pl-PL"/>
        </a:p>
      </dgm:t>
    </dgm:pt>
    <dgm:pt modelId="{48069088-E8AB-49AC-BB5C-194D37B9A07F}">
      <dgm:prSet phldrT="[Tekst]"/>
      <dgm:spPr/>
      <dgm:t>
        <a:bodyPr/>
        <a:lstStyle/>
        <a:p>
          <a:r>
            <a:rPr lang="pl-PL" dirty="0"/>
            <a:t>walidacja</a:t>
          </a:r>
        </a:p>
      </dgm:t>
    </dgm:pt>
    <dgm:pt modelId="{AC96D589-D823-4A92-ADEF-A20DA0E8DF8D}" type="parTrans" cxnId="{9ED2D9C1-74FD-4FEF-9516-5AC201851531}">
      <dgm:prSet/>
      <dgm:spPr/>
      <dgm:t>
        <a:bodyPr/>
        <a:lstStyle/>
        <a:p>
          <a:endParaRPr lang="pl-PL"/>
        </a:p>
      </dgm:t>
    </dgm:pt>
    <dgm:pt modelId="{0F9B4831-A2CE-4252-93E4-78767547FA75}" type="sibTrans" cxnId="{9ED2D9C1-74FD-4FEF-9516-5AC201851531}">
      <dgm:prSet/>
      <dgm:spPr/>
      <dgm:t>
        <a:bodyPr/>
        <a:lstStyle/>
        <a:p>
          <a:endParaRPr lang="pl-PL"/>
        </a:p>
      </dgm:t>
    </dgm:pt>
    <dgm:pt modelId="{682C436A-7F3C-4996-8443-53E646899A83}">
      <dgm:prSet phldrT="[Tekst]"/>
      <dgm:spPr/>
      <dgm:t>
        <a:bodyPr/>
        <a:lstStyle/>
        <a:p>
          <a:r>
            <a:rPr lang="pl-PL" dirty="0"/>
            <a:t>udostępnianie</a:t>
          </a:r>
        </a:p>
      </dgm:t>
    </dgm:pt>
    <dgm:pt modelId="{E66A1CEF-82FF-4A19-AC69-DE30EEE5E729}" type="parTrans" cxnId="{442D8AAE-70AC-4A16-A2F5-41FB9F17F0E7}">
      <dgm:prSet/>
      <dgm:spPr/>
      <dgm:t>
        <a:bodyPr/>
        <a:lstStyle/>
        <a:p>
          <a:endParaRPr lang="pl-PL"/>
        </a:p>
      </dgm:t>
    </dgm:pt>
    <dgm:pt modelId="{1296707E-2F9C-4821-A737-7ACF1D515D94}" type="sibTrans" cxnId="{442D8AAE-70AC-4A16-A2F5-41FB9F17F0E7}">
      <dgm:prSet/>
      <dgm:spPr/>
      <dgm:t>
        <a:bodyPr/>
        <a:lstStyle/>
        <a:p>
          <a:endParaRPr lang="pl-PL"/>
        </a:p>
      </dgm:t>
    </dgm:pt>
    <dgm:pt modelId="{A64F0C69-C084-4F92-8632-ECC24A4088C2}" type="pres">
      <dgm:prSet presAssocID="{C478F9C8-D84C-46EE-B89B-04F1157CBC2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C895D-23BF-457C-91B7-96208B0277BB}" type="pres">
      <dgm:prSet presAssocID="{263A4C91-2070-4EB6-8911-063E0F652542}" presName="root" presStyleCnt="0"/>
      <dgm:spPr/>
    </dgm:pt>
    <dgm:pt modelId="{B923D7B3-E551-434C-9381-5BB87248317E}" type="pres">
      <dgm:prSet presAssocID="{263A4C91-2070-4EB6-8911-063E0F652542}" presName="rootComposite" presStyleCnt="0"/>
      <dgm:spPr/>
    </dgm:pt>
    <dgm:pt modelId="{5DE63510-39D7-415A-9E98-A75A77F5F533}" type="pres">
      <dgm:prSet presAssocID="{263A4C91-2070-4EB6-8911-063E0F652542}" presName="rootText" presStyleLbl="node1" presStyleIdx="0" presStyleCnt="3"/>
      <dgm:spPr/>
    </dgm:pt>
    <dgm:pt modelId="{0AD40408-4D51-45B5-9AA1-F643F0A94744}" type="pres">
      <dgm:prSet presAssocID="{263A4C91-2070-4EB6-8911-063E0F652542}" presName="rootConnector" presStyleLbl="node1" presStyleIdx="0" presStyleCnt="3"/>
      <dgm:spPr/>
    </dgm:pt>
    <dgm:pt modelId="{64F2530A-F398-4D07-A5A4-2BB6FB45BCDD}" type="pres">
      <dgm:prSet presAssocID="{263A4C91-2070-4EB6-8911-063E0F652542}" presName="childShape" presStyleCnt="0"/>
      <dgm:spPr/>
    </dgm:pt>
    <dgm:pt modelId="{4E951B77-EBA9-4E39-8AED-E4AAB9026B60}" type="pres">
      <dgm:prSet presAssocID="{48069088-E8AB-49AC-BB5C-194D37B9A07F}" presName="root" presStyleCnt="0"/>
      <dgm:spPr/>
    </dgm:pt>
    <dgm:pt modelId="{9BB5A2AD-B848-4171-95DB-FEF89687283F}" type="pres">
      <dgm:prSet presAssocID="{48069088-E8AB-49AC-BB5C-194D37B9A07F}" presName="rootComposite" presStyleCnt="0"/>
      <dgm:spPr/>
    </dgm:pt>
    <dgm:pt modelId="{D36278D6-0F4C-4339-BC59-F47409971115}" type="pres">
      <dgm:prSet presAssocID="{48069088-E8AB-49AC-BB5C-194D37B9A07F}" presName="rootText" presStyleLbl="node1" presStyleIdx="1" presStyleCnt="3"/>
      <dgm:spPr/>
    </dgm:pt>
    <dgm:pt modelId="{139EC2B3-575C-456E-B01E-D2241AB3948D}" type="pres">
      <dgm:prSet presAssocID="{48069088-E8AB-49AC-BB5C-194D37B9A07F}" presName="rootConnector" presStyleLbl="node1" presStyleIdx="1" presStyleCnt="3"/>
      <dgm:spPr/>
    </dgm:pt>
    <dgm:pt modelId="{B435163B-8B2F-46E2-954F-8ED7673944E3}" type="pres">
      <dgm:prSet presAssocID="{48069088-E8AB-49AC-BB5C-194D37B9A07F}" presName="childShape" presStyleCnt="0"/>
      <dgm:spPr/>
    </dgm:pt>
    <dgm:pt modelId="{4F6E9D50-7D6F-4196-B864-FA5B1E5156B0}" type="pres">
      <dgm:prSet presAssocID="{682C436A-7F3C-4996-8443-53E646899A83}" presName="root" presStyleCnt="0"/>
      <dgm:spPr/>
    </dgm:pt>
    <dgm:pt modelId="{C69A287C-1490-4D66-8121-3BE5A1CCDB91}" type="pres">
      <dgm:prSet presAssocID="{682C436A-7F3C-4996-8443-53E646899A83}" presName="rootComposite" presStyleCnt="0"/>
      <dgm:spPr/>
    </dgm:pt>
    <dgm:pt modelId="{B60E5962-EA75-4B61-BEA4-9B36F3F0D11E}" type="pres">
      <dgm:prSet presAssocID="{682C436A-7F3C-4996-8443-53E646899A83}" presName="rootText" presStyleLbl="node1" presStyleIdx="2" presStyleCnt="3"/>
      <dgm:spPr/>
    </dgm:pt>
    <dgm:pt modelId="{FC7A6036-C4DF-4741-B573-E35A8C917BC4}" type="pres">
      <dgm:prSet presAssocID="{682C436A-7F3C-4996-8443-53E646899A83}" presName="rootConnector" presStyleLbl="node1" presStyleIdx="2" presStyleCnt="3"/>
      <dgm:spPr/>
    </dgm:pt>
    <dgm:pt modelId="{4565E70D-E61D-4533-97F3-AF7CCC9A76DD}" type="pres">
      <dgm:prSet presAssocID="{682C436A-7F3C-4996-8443-53E646899A83}" presName="childShape" presStyleCnt="0"/>
      <dgm:spPr/>
    </dgm:pt>
  </dgm:ptLst>
  <dgm:cxnLst>
    <dgm:cxn modelId="{935CC12B-E32C-4172-BEED-A556DF768623}" type="presOf" srcId="{48069088-E8AB-49AC-BB5C-194D37B9A07F}" destId="{139EC2B3-575C-456E-B01E-D2241AB3948D}" srcOrd="1" destOrd="0" presId="urn:microsoft.com/office/officeart/2005/8/layout/hierarchy3"/>
    <dgm:cxn modelId="{A388F05F-1CF5-4090-B4F9-E2C46EDF463F}" type="presOf" srcId="{682C436A-7F3C-4996-8443-53E646899A83}" destId="{FC7A6036-C4DF-4741-B573-E35A8C917BC4}" srcOrd="1" destOrd="0" presId="urn:microsoft.com/office/officeart/2005/8/layout/hierarchy3"/>
    <dgm:cxn modelId="{363BE964-12E4-4AB9-B83A-E3A0FA23888F}" type="presOf" srcId="{263A4C91-2070-4EB6-8911-063E0F652542}" destId="{5DE63510-39D7-415A-9E98-A75A77F5F533}" srcOrd="0" destOrd="0" presId="urn:microsoft.com/office/officeart/2005/8/layout/hierarchy3"/>
    <dgm:cxn modelId="{C258FD45-B586-40C7-8B24-3F41D0AC3ED4}" srcId="{C478F9C8-D84C-46EE-B89B-04F1157CBC24}" destId="{263A4C91-2070-4EB6-8911-063E0F652542}" srcOrd="0" destOrd="0" parTransId="{4A2C2219-843E-41D7-815A-0F74E41E4B1A}" sibTransId="{1E7326A0-0B7A-4B20-A004-81E7145AD799}"/>
    <dgm:cxn modelId="{E8CB0F89-5B0B-43D0-89B2-A50701C0F0AE}" type="presOf" srcId="{48069088-E8AB-49AC-BB5C-194D37B9A07F}" destId="{D36278D6-0F4C-4339-BC59-F47409971115}" srcOrd="0" destOrd="0" presId="urn:microsoft.com/office/officeart/2005/8/layout/hierarchy3"/>
    <dgm:cxn modelId="{60A83792-369A-441E-9A1A-1ABFD92B3268}" type="presOf" srcId="{C478F9C8-D84C-46EE-B89B-04F1157CBC24}" destId="{A64F0C69-C084-4F92-8632-ECC24A4088C2}" srcOrd="0" destOrd="0" presId="urn:microsoft.com/office/officeart/2005/8/layout/hierarchy3"/>
    <dgm:cxn modelId="{38021AA1-5F79-48D1-9921-EB124DF08FAB}" type="presOf" srcId="{682C436A-7F3C-4996-8443-53E646899A83}" destId="{B60E5962-EA75-4B61-BEA4-9B36F3F0D11E}" srcOrd="0" destOrd="0" presId="urn:microsoft.com/office/officeart/2005/8/layout/hierarchy3"/>
    <dgm:cxn modelId="{442D8AAE-70AC-4A16-A2F5-41FB9F17F0E7}" srcId="{C478F9C8-D84C-46EE-B89B-04F1157CBC24}" destId="{682C436A-7F3C-4996-8443-53E646899A83}" srcOrd="2" destOrd="0" parTransId="{E66A1CEF-82FF-4A19-AC69-DE30EEE5E729}" sibTransId="{1296707E-2F9C-4821-A737-7ACF1D515D94}"/>
    <dgm:cxn modelId="{9ED2D9C1-74FD-4FEF-9516-5AC201851531}" srcId="{C478F9C8-D84C-46EE-B89B-04F1157CBC24}" destId="{48069088-E8AB-49AC-BB5C-194D37B9A07F}" srcOrd="1" destOrd="0" parTransId="{AC96D589-D823-4A92-ADEF-A20DA0E8DF8D}" sibTransId="{0F9B4831-A2CE-4252-93E4-78767547FA75}"/>
    <dgm:cxn modelId="{AA50BFE6-5AED-4953-9BA3-F1F53374975A}" type="presOf" srcId="{263A4C91-2070-4EB6-8911-063E0F652542}" destId="{0AD40408-4D51-45B5-9AA1-F643F0A94744}" srcOrd="1" destOrd="0" presId="urn:microsoft.com/office/officeart/2005/8/layout/hierarchy3"/>
    <dgm:cxn modelId="{FC719556-FFFF-4C3C-8988-9F903000266C}" type="presParOf" srcId="{A64F0C69-C084-4F92-8632-ECC24A4088C2}" destId="{8A0C895D-23BF-457C-91B7-96208B0277BB}" srcOrd="0" destOrd="0" presId="urn:microsoft.com/office/officeart/2005/8/layout/hierarchy3"/>
    <dgm:cxn modelId="{95602AA1-CF56-455B-993E-4F721F1B869F}" type="presParOf" srcId="{8A0C895D-23BF-457C-91B7-96208B0277BB}" destId="{B923D7B3-E551-434C-9381-5BB87248317E}" srcOrd="0" destOrd="0" presId="urn:microsoft.com/office/officeart/2005/8/layout/hierarchy3"/>
    <dgm:cxn modelId="{E46C331E-2D3C-4344-9DEA-8BE5F32BAAE8}" type="presParOf" srcId="{B923D7B3-E551-434C-9381-5BB87248317E}" destId="{5DE63510-39D7-415A-9E98-A75A77F5F533}" srcOrd="0" destOrd="0" presId="urn:microsoft.com/office/officeart/2005/8/layout/hierarchy3"/>
    <dgm:cxn modelId="{18702B80-424B-4D27-B440-4955B9CEAB31}" type="presParOf" srcId="{B923D7B3-E551-434C-9381-5BB87248317E}" destId="{0AD40408-4D51-45B5-9AA1-F643F0A94744}" srcOrd="1" destOrd="0" presId="urn:microsoft.com/office/officeart/2005/8/layout/hierarchy3"/>
    <dgm:cxn modelId="{A06298FF-E3E5-4136-BB24-8500FAF1E231}" type="presParOf" srcId="{8A0C895D-23BF-457C-91B7-96208B0277BB}" destId="{64F2530A-F398-4D07-A5A4-2BB6FB45BCDD}" srcOrd="1" destOrd="0" presId="urn:microsoft.com/office/officeart/2005/8/layout/hierarchy3"/>
    <dgm:cxn modelId="{CB883D12-82C4-4945-BB3E-F1364113F3CA}" type="presParOf" srcId="{A64F0C69-C084-4F92-8632-ECC24A4088C2}" destId="{4E951B77-EBA9-4E39-8AED-E4AAB9026B60}" srcOrd="1" destOrd="0" presId="urn:microsoft.com/office/officeart/2005/8/layout/hierarchy3"/>
    <dgm:cxn modelId="{CC6843DE-9698-4DFF-9108-8D27B29C0F7B}" type="presParOf" srcId="{4E951B77-EBA9-4E39-8AED-E4AAB9026B60}" destId="{9BB5A2AD-B848-4171-95DB-FEF89687283F}" srcOrd="0" destOrd="0" presId="urn:microsoft.com/office/officeart/2005/8/layout/hierarchy3"/>
    <dgm:cxn modelId="{C6A85030-71FD-4E31-B3AD-FAA3F0EC7E2B}" type="presParOf" srcId="{9BB5A2AD-B848-4171-95DB-FEF89687283F}" destId="{D36278D6-0F4C-4339-BC59-F47409971115}" srcOrd="0" destOrd="0" presId="urn:microsoft.com/office/officeart/2005/8/layout/hierarchy3"/>
    <dgm:cxn modelId="{FAFF6C9F-29A7-4FDA-AF92-04991BD5FE37}" type="presParOf" srcId="{9BB5A2AD-B848-4171-95DB-FEF89687283F}" destId="{139EC2B3-575C-456E-B01E-D2241AB3948D}" srcOrd="1" destOrd="0" presId="urn:microsoft.com/office/officeart/2005/8/layout/hierarchy3"/>
    <dgm:cxn modelId="{DD5C1058-5127-4B05-B8A0-9351682D827E}" type="presParOf" srcId="{4E951B77-EBA9-4E39-8AED-E4AAB9026B60}" destId="{B435163B-8B2F-46E2-954F-8ED7673944E3}" srcOrd="1" destOrd="0" presId="urn:microsoft.com/office/officeart/2005/8/layout/hierarchy3"/>
    <dgm:cxn modelId="{9AEC69C7-C1DE-425C-A322-330074A36697}" type="presParOf" srcId="{A64F0C69-C084-4F92-8632-ECC24A4088C2}" destId="{4F6E9D50-7D6F-4196-B864-FA5B1E5156B0}" srcOrd="2" destOrd="0" presId="urn:microsoft.com/office/officeart/2005/8/layout/hierarchy3"/>
    <dgm:cxn modelId="{9971324C-E4BD-4BF6-BE46-11B5B60B7F87}" type="presParOf" srcId="{4F6E9D50-7D6F-4196-B864-FA5B1E5156B0}" destId="{C69A287C-1490-4D66-8121-3BE5A1CCDB91}" srcOrd="0" destOrd="0" presId="urn:microsoft.com/office/officeart/2005/8/layout/hierarchy3"/>
    <dgm:cxn modelId="{F6A715C0-64DC-48CE-BC3D-B37BBAA0174E}" type="presParOf" srcId="{C69A287C-1490-4D66-8121-3BE5A1CCDB91}" destId="{B60E5962-EA75-4B61-BEA4-9B36F3F0D11E}" srcOrd="0" destOrd="0" presId="urn:microsoft.com/office/officeart/2005/8/layout/hierarchy3"/>
    <dgm:cxn modelId="{F4FA48EE-A014-4EDD-927A-92F4346D40A2}" type="presParOf" srcId="{C69A287C-1490-4D66-8121-3BE5A1CCDB91}" destId="{FC7A6036-C4DF-4741-B573-E35A8C917BC4}" srcOrd="1" destOrd="0" presId="urn:microsoft.com/office/officeart/2005/8/layout/hierarchy3"/>
    <dgm:cxn modelId="{B0CE6FA7-EF9E-4362-AD87-AC49FFF377E0}" type="presParOf" srcId="{4F6E9D50-7D6F-4196-B864-FA5B1E5156B0}" destId="{4565E70D-E61D-4533-97F3-AF7CCC9A76D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6FB9C0-81BD-4E9D-9145-1D06D5AC94BB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A157B2BF-A7FC-48A5-B7D2-46EE3548C676}">
      <dgm:prSet phldrT="[Tekst]"/>
      <dgm:spPr/>
      <dgm:t>
        <a:bodyPr/>
        <a:lstStyle/>
        <a:p>
          <a:r>
            <a:rPr lang="pl-PL" dirty="0"/>
            <a:t>Rejestr publiczny</a:t>
          </a:r>
        </a:p>
      </dgm:t>
    </dgm:pt>
    <dgm:pt modelId="{DD39BA4D-209E-476F-86A7-D06F8F0D6741}" type="parTrans" cxnId="{B2D30FF5-7425-46E9-81B2-32A813810956}">
      <dgm:prSet/>
      <dgm:spPr/>
      <dgm:t>
        <a:bodyPr/>
        <a:lstStyle/>
        <a:p>
          <a:endParaRPr lang="pl-PL"/>
        </a:p>
      </dgm:t>
    </dgm:pt>
    <dgm:pt modelId="{C137C8AB-3B28-4576-ABAC-37B288A40C7A}" type="sibTrans" cxnId="{B2D30FF5-7425-46E9-81B2-32A813810956}">
      <dgm:prSet/>
      <dgm:spPr/>
      <dgm:t>
        <a:bodyPr/>
        <a:lstStyle/>
        <a:p>
          <a:endParaRPr lang="pl-PL"/>
        </a:p>
      </dgm:t>
    </dgm:pt>
    <dgm:pt modelId="{8558E367-1BC9-4289-981B-37BBB4BD8BA6}">
      <dgm:prSet phldrT="[Tekst]"/>
      <dgm:spPr/>
      <dgm:t>
        <a:bodyPr/>
        <a:lstStyle/>
        <a:p>
          <a:r>
            <a:rPr lang="pl-PL" dirty="0"/>
            <a:t>Rejestr publiczny zawierający dane przestrzenne</a:t>
          </a:r>
        </a:p>
      </dgm:t>
    </dgm:pt>
    <dgm:pt modelId="{0FCC91F0-5584-4B11-A622-AC82F5337654}" type="parTrans" cxnId="{6BAE4842-4425-43C8-B4B2-B7C716CC1152}">
      <dgm:prSet/>
      <dgm:spPr/>
      <dgm:t>
        <a:bodyPr/>
        <a:lstStyle/>
        <a:p>
          <a:endParaRPr lang="pl-PL"/>
        </a:p>
      </dgm:t>
    </dgm:pt>
    <dgm:pt modelId="{BA0064AA-DB0B-4D75-ABCC-DA25F103B208}" type="sibTrans" cxnId="{6BAE4842-4425-43C8-B4B2-B7C716CC1152}">
      <dgm:prSet/>
      <dgm:spPr/>
      <dgm:t>
        <a:bodyPr/>
        <a:lstStyle/>
        <a:p>
          <a:endParaRPr lang="pl-PL"/>
        </a:p>
      </dgm:t>
    </dgm:pt>
    <dgm:pt modelId="{CDACB07D-3AA1-4022-BBC3-D1A1E9CC8C16}">
      <dgm:prSet phldrT="[Tekst]"/>
      <dgm:spPr/>
      <dgm:t>
        <a:bodyPr/>
        <a:lstStyle/>
        <a:p>
          <a:r>
            <a:rPr lang="pl-PL" dirty="0"/>
            <a:t>Rejestr Urbanistyczny (dane innych instytucji)</a:t>
          </a:r>
        </a:p>
      </dgm:t>
    </dgm:pt>
    <dgm:pt modelId="{96BC7228-607F-4EB6-AB95-812AEFA51287}" type="parTrans" cxnId="{FF876BAD-D10F-4055-BEF9-97C007280D89}">
      <dgm:prSet/>
      <dgm:spPr/>
      <dgm:t>
        <a:bodyPr/>
        <a:lstStyle/>
        <a:p>
          <a:endParaRPr lang="pl-PL"/>
        </a:p>
      </dgm:t>
    </dgm:pt>
    <dgm:pt modelId="{D2B94D69-2046-4C5C-909D-BBB5F4C4869E}" type="sibTrans" cxnId="{FF876BAD-D10F-4055-BEF9-97C007280D89}">
      <dgm:prSet/>
      <dgm:spPr/>
      <dgm:t>
        <a:bodyPr/>
        <a:lstStyle/>
        <a:p>
          <a:endParaRPr lang="pl-PL"/>
        </a:p>
      </dgm:t>
    </dgm:pt>
    <dgm:pt modelId="{D8AB7EC9-E378-4C81-B466-D6959D1716D7}">
      <dgm:prSet phldrT="[Tekst]"/>
      <dgm:spPr/>
      <dgm:t>
        <a:bodyPr/>
        <a:lstStyle/>
        <a:p>
          <a:r>
            <a:rPr lang="pl-PL" dirty="0"/>
            <a:t>Rejestr urbanistyczny (APP)</a:t>
          </a:r>
        </a:p>
      </dgm:t>
    </dgm:pt>
    <dgm:pt modelId="{A658E2E4-42C7-417A-A600-02EE5847C59E}" type="parTrans" cxnId="{DD885922-8D93-4F4B-8F9E-49B53B89B80A}">
      <dgm:prSet/>
      <dgm:spPr/>
      <dgm:t>
        <a:bodyPr/>
        <a:lstStyle/>
        <a:p>
          <a:endParaRPr lang="pl-PL"/>
        </a:p>
      </dgm:t>
    </dgm:pt>
    <dgm:pt modelId="{0CBE3F31-DA97-4D0D-B589-F8C29F6394E9}" type="sibTrans" cxnId="{DD885922-8D93-4F4B-8F9E-49B53B89B80A}">
      <dgm:prSet/>
      <dgm:spPr/>
      <dgm:t>
        <a:bodyPr/>
        <a:lstStyle/>
        <a:p>
          <a:endParaRPr lang="pl-PL"/>
        </a:p>
      </dgm:t>
    </dgm:pt>
    <dgm:pt modelId="{1BEC9664-8DEA-45D0-8886-C8E6C89A618A}">
      <dgm:prSet phldrT="[Tekst]"/>
      <dgm:spPr/>
      <dgm:t>
        <a:bodyPr/>
        <a:lstStyle/>
        <a:p>
          <a:r>
            <a:rPr lang="pl-PL" dirty="0"/>
            <a:t>Rejestr Urbanistyczny (POG)</a:t>
          </a:r>
        </a:p>
      </dgm:t>
    </dgm:pt>
    <dgm:pt modelId="{D9EB4067-15AD-41EB-A727-6CFCBE33535E}" type="parTrans" cxnId="{2FB46307-5C8E-4D1C-BA5A-442620405514}">
      <dgm:prSet/>
      <dgm:spPr/>
      <dgm:t>
        <a:bodyPr/>
        <a:lstStyle/>
        <a:p>
          <a:endParaRPr lang="pl-PL"/>
        </a:p>
      </dgm:t>
    </dgm:pt>
    <dgm:pt modelId="{7755149C-61CF-4D45-AB14-1D31CDDD8EE5}" type="sibTrans" cxnId="{2FB46307-5C8E-4D1C-BA5A-442620405514}">
      <dgm:prSet/>
      <dgm:spPr/>
      <dgm:t>
        <a:bodyPr/>
        <a:lstStyle/>
        <a:p>
          <a:endParaRPr lang="pl-PL"/>
        </a:p>
      </dgm:t>
    </dgm:pt>
    <dgm:pt modelId="{DA2AF38E-D617-4E11-B1F9-4A241F448167}">
      <dgm:prSet phldrT="[Tekst]"/>
      <dgm:spPr/>
      <dgm:t>
        <a:bodyPr/>
        <a:lstStyle/>
        <a:p>
          <a:r>
            <a:rPr lang="pl-PL" dirty="0"/>
            <a:t>Id, </a:t>
          </a:r>
          <a:r>
            <a:rPr lang="pl-PL" dirty="0" err="1"/>
            <a:t>poczatekWersjiObiektu</a:t>
          </a:r>
          <a:r>
            <a:rPr lang="pl-PL" dirty="0"/>
            <a:t>, </a:t>
          </a:r>
          <a:r>
            <a:rPr lang="pl-PL" dirty="0" err="1"/>
            <a:t>koniecWersjiObiektu</a:t>
          </a:r>
          <a:r>
            <a:rPr lang="pl-PL" dirty="0"/>
            <a:t>, </a:t>
          </a:r>
          <a:r>
            <a:rPr lang="pl-PL" dirty="0" err="1"/>
            <a:t>tytul</a:t>
          </a:r>
          <a:r>
            <a:rPr lang="pl-PL" dirty="0"/>
            <a:t>, </a:t>
          </a:r>
          <a:r>
            <a:rPr lang="pl-PL" dirty="0" err="1"/>
            <a:t>tytulAlternatywny</a:t>
          </a:r>
          <a:r>
            <a:rPr lang="pl-PL" dirty="0"/>
            <a:t>, </a:t>
          </a:r>
          <a:r>
            <a:rPr lang="pl-PL" dirty="0" err="1"/>
            <a:t>obowiazujeOd</a:t>
          </a:r>
          <a:r>
            <a:rPr lang="pl-PL" dirty="0"/>
            <a:t>, </a:t>
          </a:r>
          <a:r>
            <a:rPr lang="pl-PL" dirty="0" err="1"/>
            <a:t>obowiazujeDo</a:t>
          </a:r>
          <a:endParaRPr lang="pl-PL" dirty="0"/>
        </a:p>
      </dgm:t>
    </dgm:pt>
    <dgm:pt modelId="{B579FF7E-DE0E-47FA-960A-7F8A136E1F2D}" type="parTrans" cxnId="{2768A105-44BA-4C55-9637-A36E7F1B38C1}">
      <dgm:prSet/>
      <dgm:spPr/>
      <dgm:t>
        <a:bodyPr/>
        <a:lstStyle/>
        <a:p>
          <a:endParaRPr lang="pl-PL"/>
        </a:p>
      </dgm:t>
    </dgm:pt>
    <dgm:pt modelId="{8AFE7441-C0B2-4691-92A3-DF296FB369B4}" type="sibTrans" cxnId="{2768A105-44BA-4C55-9637-A36E7F1B38C1}">
      <dgm:prSet/>
      <dgm:spPr/>
      <dgm:t>
        <a:bodyPr/>
        <a:lstStyle/>
        <a:p>
          <a:endParaRPr lang="pl-PL"/>
        </a:p>
      </dgm:t>
    </dgm:pt>
    <dgm:pt modelId="{5CFE4D62-BAB8-4456-B761-93183BE2E042}">
      <dgm:prSet phldrT="[Tekst]"/>
      <dgm:spPr/>
      <dgm:t>
        <a:bodyPr/>
        <a:lstStyle/>
        <a:p>
          <a:r>
            <a:rPr lang="pl-PL" dirty="0" err="1"/>
            <a:t>zasiegPrzestrzenny</a:t>
          </a:r>
          <a:endParaRPr lang="pl-PL" dirty="0"/>
        </a:p>
      </dgm:t>
    </dgm:pt>
    <dgm:pt modelId="{C0B6F999-04E2-4A20-8A7C-0939442EE671}" type="parTrans" cxnId="{2E3173BE-5ED9-4FA4-9CCE-FC0DE8EDF831}">
      <dgm:prSet/>
      <dgm:spPr/>
      <dgm:t>
        <a:bodyPr/>
        <a:lstStyle/>
        <a:p>
          <a:endParaRPr lang="pl-PL"/>
        </a:p>
      </dgm:t>
    </dgm:pt>
    <dgm:pt modelId="{03FCD1C9-3016-4731-B2C2-21FAE59A88CD}" type="sibTrans" cxnId="{2E3173BE-5ED9-4FA4-9CCE-FC0DE8EDF831}">
      <dgm:prSet/>
      <dgm:spPr/>
      <dgm:t>
        <a:bodyPr/>
        <a:lstStyle/>
        <a:p>
          <a:endParaRPr lang="pl-PL"/>
        </a:p>
      </dgm:t>
    </dgm:pt>
    <dgm:pt modelId="{00063718-1DAD-42A9-9845-5DB3B30BEA68}">
      <dgm:prSet/>
      <dgm:spPr/>
      <dgm:t>
        <a:bodyPr/>
        <a:lstStyle/>
        <a:p>
          <a:r>
            <a:rPr lang="pl-PL" dirty="0"/>
            <a:t>temat(</a:t>
          </a:r>
          <a:r>
            <a:rPr lang="pl-PL" dirty="0" err="1"/>
            <a:t>np.Inspire</a:t>
          </a:r>
          <a:r>
            <a:rPr lang="pl-PL" dirty="0"/>
            <a:t>), </a:t>
          </a:r>
          <a:r>
            <a:rPr lang="pl-PL" dirty="0" err="1"/>
            <a:t>poziomHierarchii</a:t>
          </a:r>
          <a:r>
            <a:rPr lang="pl-PL" dirty="0"/>
            <a:t>, status, modyfikacja</a:t>
          </a:r>
        </a:p>
      </dgm:t>
    </dgm:pt>
    <dgm:pt modelId="{3172A0B8-A39A-4614-BD6F-150B130A952A}" type="parTrans" cxnId="{31C453AD-AD24-46BC-865E-3B9C84260309}">
      <dgm:prSet/>
      <dgm:spPr/>
      <dgm:t>
        <a:bodyPr/>
        <a:lstStyle/>
        <a:p>
          <a:endParaRPr lang="pl-PL"/>
        </a:p>
      </dgm:t>
    </dgm:pt>
    <dgm:pt modelId="{8B0427CB-CFF7-4D9E-B597-5E1BF3997956}" type="sibTrans" cxnId="{31C453AD-AD24-46BC-865E-3B9C84260309}">
      <dgm:prSet/>
      <dgm:spPr/>
      <dgm:t>
        <a:bodyPr/>
        <a:lstStyle/>
        <a:p>
          <a:endParaRPr lang="pl-PL"/>
        </a:p>
      </dgm:t>
    </dgm:pt>
    <dgm:pt modelId="{BB7D9A33-ACDF-4B44-A248-63CB8433EE2B}">
      <dgm:prSet/>
      <dgm:spPr/>
      <dgm:t>
        <a:bodyPr/>
        <a:lstStyle/>
        <a:p>
          <a:r>
            <a:rPr lang="pl-PL" dirty="0" err="1"/>
            <a:t>typPlanu</a:t>
          </a:r>
          <a:endParaRPr lang="pl-PL" dirty="0"/>
        </a:p>
      </dgm:t>
    </dgm:pt>
    <dgm:pt modelId="{BE2A6E22-14BD-46A7-8EA5-9C06FB90CCB7}" type="parTrans" cxnId="{57260A17-F8C3-4C8C-BA0E-EB89B856D281}">
      <dgm:prSet/>
      <dgm:spPr/>
      <dgm:t>
        <a:bodyPr/>
        <a:lstStyle/>
        <a:p>
          <a:endParaRPr lang="pl-PL"/>
        </a:p>
      </dgm:t>
    </dgm:pt>
    <dgm:pt modelId="{FFFFAF97-4943-43AE-AC87-3DACF491B968}" type="sibTrans" cxnId="{57260A17-F8C3-4C8C-BA0E-EB89B856D281}">
      <dgm:prSet/>
      <dgm:spPr/>
      <dgm:t>
        <a:bodyPr/>
        <a:lstStyle/>
        <a:p>
          <a:endParaRPr lang="pl-PL"/>
        </a:p>
      </dgm:t>
    </dgm:pt>
    <dgm:pt modelId="{48695BF7-A4BA-4CD7-81CD-6954114D7CF2}">
      <dgm:prSet/>
      <dgm:spPr/>
      <dgm:t>
        <a:bodyPr/>
        <a:lstStyle/>
        <a:p>
          <a:r>
            <a:rPr lang="pl-PL" dirty="0"/>
            <a:t>Dodatkowe obiekty: Wydzielenia planistyczne + Regulacja </a:t>
          </a:r>
        </a:p>
      </dgm:t>
    </dgm:pt>
    <dgm:pt modelId="{3EF4FA61-1A6C-4676-9D58-2AD9D5602F3D}" type="parTrans" cxnId="{77E902F2-71B4-4CF0-AB79-2CD38F5E03D4}">
      <dgm:prSet/>
      <dgm:spPr/>
      <dgm:t>
        <a:bodyPr/>
        <a:lstStyle/>
        <a:p>
          <a:endParaRPr lang="pl-PL"/>
        </a:p>
      </dgm:t>
    </dgm:pt>
    <dgm:pt modelId="{2684B763-F3D3-4CBD-911D-B52D66FD3D2A}" type="sibTrans" cxnId="{77E902F2-71B4-4CF0-AB79-2CD38F5E03D4}">
      <dgm:prSet/>
      <dgm:spPr/>
      <dgm:t>
        <a:bodyPr/>
        <a:lstStyle/>
        <a:p>
          <a:endParaRPr lang="pl-PL"/>
        </a:p>
      </dgm:t>
    </dgm:pt>
    <dgm:pt modelId="{B80BBEF6-996B-4D4E-9560-FF40F123FD3F}" type="pres">
      <dgm:prSet presAssocID="{1B6FB9C0-81BD-4E9D-9145-1D06D5AC94BB}" presName="outerComposite" presStyleCnt="0">
        <dgm:presLayoutVars>
          <dgm:chMax val="5"/>
          <dgm:dir/>
          <dgm:resizeHandles val="exact"/>
        </dgm:presLayoutVars>
      </dgm:prSet>
      <dgm:spPr/>
    </dgm:pt>
    <dgm:pt modelId="{4DD4266B-1810-496E-A1C6-66C27E344C9D}" type="pres">
      <dgm:prSet presAssocID="{1B6FB9C0-81BD-4E9D-9145-1D06D5AC94BB}" presName="dummyMaxCanvas" presStyleCnt="0">
        <dgm:presLayoutVars/>
      </dgm:prSet>
      <dgm:spPr/>
    </dgm:pt>
    <dgm:pt modelId="{2109EF31-D0CF-406A-8CDA-3ECD1E7964FD}" type="pres">
      <dgm:prSet presAssocID="{1B6FB9C0-81BD-4E9D-9145-1D06D5AC94BB}" presName="FiveNodes_1" presStyleLbl="node1" presStyleIdx="0" presStyleCnt="5">
        <dgm:presLayoutVars>
          <dgm:bulletEnabled val="1"/>
        </dgm:presLayoutVars>
      </dgm:prSet>
      <dgm:spPr/>
    </dgm:pt>
    <dgm:pt modelId="{4E40F5B6-842C-4A03-A37C-FE15FE6294D8}" type="pres">
      <dgm:prSet presAssocID="{1B6FB9C0-81BD-4E9D-9145-1D06D5AC94BB}" presName="FiveNodes_2" presStyleLbl="node1" presStyleIdx="1" presStyleCnt="5">
        <dgm:presLayoutVars>
          <dgm:bulletEnabled val="1"/>
        </dgm:presLayoutVars>
      </dgm:prSet>
      <dgm:spPr/>
    </dgm:pt>
    <dgm:pt modelId="{E7FA871B-4498-43BE-8697-A03BAC41F2A9}" type="pres">
      <dgm:prSet presAssocID="{1B6FB9C0-81BD-4E9D-9145-1D06D5AC94BB}" presName="FiveNodes_3" presStyleLbl="node1" presStyleIdx="2" presStyleCnt="5">
        <dgm:presLayoutVars>
          <dgm:bulletEnabled val="1"/>
        </dgm:presLayoutVars>
      </dgm:prSet>
      <dgm:spPr/>
    </dgm:pt>
    <dgm:pt modelId="{F41387C9-AD64-44D8-A0A5-3A758D2000A6}" type="pres">
      <dgm:prSet presAssocID="{1B6FB9C0-81BD-4E9D-9145-1D06D5AC94BB}" presName="FiveNodes_4" presStyleLbl="node1" presStyleIdx="3" presStyleCnt="5">
        <dgm:presLayoutVars>
          <dgm:bulletEnabled val="1"/>
        </dgm:presLayoutVars>
      </dgm:prSet>
      <dgm:spPr/>
    </dgm:pt>
    <dgm:pt modelId="{00B29466-57D7-4189-AA41-DA31127A5F81}" type="pres">
      <dgm:prSet presAssocID="{1B6FB9C0-81BD-4E9D-9145-1D06D5AC94BB}" presName="FiveNodes_5" presStyleLbl="node1" presStyleIdx="4" presStyleCnt="5">
        <dgm:presLayoutVars>
          <dgm:bulletEnabled val="1"/>
        </dgm:presLayoutVars>
      </dgm:prSet>
      <dgm:spPr/>
    </dgm:pt>
    <dgm:pt modelId="{7F0FCE9B-F5A0-4600-A5E8-7AB8B3A5511B}" type="pres">
      <dgm:prSet presAssocID="{1B6FB9C0-81BD-4E9D-9145-1D06D5AC94BB}" presName="FiveConn_1-2" presStyleLbl="fgAccFollowNode1" presStyleIdx="0" presStyleCnt="4">
        <dgm:presLayoutVars>
          <dgm:bulletEnabled val="1"/>
        </dgm:presLayoutVars>
      </dgm:prSet>
      <dgm:spPr/>
    </dgm:pt>
    <dgm:pt modelId="{240DEFCE-6796-4C64-9522-6DC06779B007}" type="pres">
      <dgm:prSet presAssocID="{1B6FB9C0-81BD-4E9D-9145-1D06D5AC94BB}" presName="FiveConn_2-3" presStyleLbl="fgAccFollowNode1" presStyleIdx="1" presStyleCnt="4">
        <dgm:presLayoutVars>
          <dgm:bulletEnabled val="1"/>
        </dgm:presLayoutVars>
      </dgm:prSet>
      <dgm:spPr/>
    </dgm:pt>
    <dgm:pt modelId="{39C2F12B-1F50-4A0A-A20F-68010E5F85E0}" type="pres">
      <dgm:prSet presAssocID="{1B6FB9C0-81BD-4E9D-9145-1D06D5AC94BB}" presName="FiveConn_3-4" presStyleLbl="fgAccFollowNode1" presStyleIdx="2" presStyleCnt="4">
        <dgm:presLayoutVars>
          <dgm:bulletEnabled val="1"/>
        </dgm:presLayoutVars>
      </dgm:prSet>
      <dgm:spPr/>
    </dgm:pt>
    <dgm:pt modelId="{05D77B90-BC98-468D-A04F-994C3E1C5D3C}" type="pres">
      <dgm:prSet presAssocID="{1B6FB9C0-81BD-4E9D-9145-1D06D5AC94BB}" presName="FiveConn_4-5" presStyleLbl="fgAccFollowNode1" presStyleIdx="3" presStyleCnt="4">
        <dgm:presLayoutVars>
          <dgm:bulletEnabled val="1"/>
        </dgm:presLayoutVars>
      </dgm:prSet>
      <dgm:spPr/>
    </dgm:pt>
    <dgm:pt modelId="{9ADA26B9-993A-42A4-8528-F99B08FC916E}" type="pres">
      <dgm:prSet presAssocID="{1B6FB9C0-81BD-4E9D-9145-1D06D5AC94BB}" presName="FiveNodes_1_text" presStyleLbl="node1" presStyleIdx="4" presStyleCnt="5">
        <dgm:presLayoutVars>
          <dgm:bulletEnabled val="1"/>
        </dgm:presLayoutVars>
      </dgm:prSet>
      <dgm:spPr/>
    </dgm:pt>
    <dgm:pt modelId="{D372301D-C237-4026-9339-B0A2733BC502}" type="pres">
      <dgm:prSet presAssocID="{1B6FB9C0-81BD-4E9D-9145-1D06D5AC94BB}" presName="FiveNodes_2_text" presStyleLbl="node1" presStyleIdx="4" presStyleCnt="5">
        <dgm:presLayoutVars>
          <dgm:bulletEnabled val="1"/>
        </dgm:presLayoutVars>
      </dgm:prSet>
      <dgm:spPr/>
    </dgm:pt>
    <dgm:pt modelId="{C9F61E36-F53C-482E-B121-F5CD677F59EB}" type="pres">
      <dgm:prSet presAssocID="{1B6FB9C0-81BD-4E9D-9145-1D06D5AC94BB}" presName="FiveNodes_3_text" presStyleLbl="node1" presStyleIdx="4" presStyleCnt="5">
        <dgm:presLayoutVars>
          <dgm:bulletEnabled val="1"/>
        </dgm:presLayoutVars>
      </dgm:prSet>
      <dgm:spPr/>
    </dgm:pt>
    <dgm:pt modelId="{95CCDC04-BCD5-4533-956D-23A2BE9B8C47}" type="pres">
      <dgm:prSet presAssocID="{1B6FB9C0-81BD-4E9D-9145-1D06D5AC94BB}" presName="FiveNodes_4_text" presStyleLbl="node1" presStyleIdx="4" presStyleCnt="5">
        <dgm:presLayoutVars>
          <dgm:bulletEnabled val="1"/>
        </dgm:presLayoutVars>
      </dgm:prSet>
      <dgm:spPr/>
    </dgm:pt>
    <dgm:pt modelId="{B91170C6-FE19-4B69-94D7-CA3A11864DAA}" type="pres">
      <dgm:prSet presAssocID="{1B6FB9C0-81BD-4E9D-9145-1D06D5AC94B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04A8601-BE20-454C-B229-3C6A75DE2EFC}" type="presOf" srcId="{BB7D9A33-ACDF-4B44-A248-63CB8433EE2B}" destId="{95CCDC04-BCD5-4533-956D-23A2BE9B8C47}" srcOrd="1" destOrd="1" presId="urn:microsoft.com/office/officeart/2005/8/layout/vProcess5"/>
    <dgm:cxn modelId="{2768A105-44BA-4C55-9637-A36E7F1B38C1}" srcId="{A157B2BF-A7FC-48A5-B7D2-46EE3548C676}" destId="{DA2AF38E-D617-4E11-B1F9-4A241F448167}" srcOrd="0" destOrd="0" parTransId="{B579FF7E-DE0E-47FA-960A-7F8A136E1F2D}" sibTransId="{8AFE7441-C0B2-4691-92A3-DF296FB369B4}"/>
    <dgm:cxn modelId="{2FB46307-5C8E-4D1C-BA5A-442620405514}" srcId="{1B6FB9C0-81BD-4E9D-9145-1D06D5AC94BB}" destId="{1BEC9664-8DEA-45D0-8886-C8E6C89A618A}" srcOrd="4" destOrd="0" parTransId="{D9EB4067-15AD-41EB-A727-6CFCBE33535E}" sibTransId="{7755149C-61CF-4D45-AB14-1D31CDDD8EE5}"/>
    <dgm:cxn modelId="{6D952612-51F7-4AF2-82AC-43514DD109BE}" type="presOf" srcId="{A157B2BF-A7FC-48A5-B7D2-46EE3548C676}" destId="{9ADA26B9-993A-42A4-8528-F99B08FC916E}" srcOrd="1" destOrd="0" presId="urn:microsoft.com/office/officeart/2005/8/layout/vProcess5"/>
    <dgm:cxn modelId="{57260A17-F8C3-4C8C-BA0E-EB89B856D281}" srcId="{D8AB7EC9-E378-4C81-B466-D6959D1716D7}" destId="{BB7D9A33-ACDF-4B44-A248-63CB8433EE2B}" srcOrd="0" destOrd="0" parTransId="{BE2A6E22-14BD-46A7-8EA5-9C06FB90CCB7}" sibTransId="{FFFFAF97-4943-43AE-AC87-3DACF491B968}"/>
    <dgm:cxn modelId="{DD885922-8D93-4F4B-8F9E-49B53B89B80A}" srcId="{1B6FB9C0-81BD-4E9D-9145-1D06D5AC94BB}" destId="{D8AB7EC9-E378-4C81-B466-D6959D1716D7}" srcOrd="3" destOrd="0" parTransId="{A658E2E4-42C7-417A-A600-02EE5847C59E}" sibTransId="{0CBE3F31-DA97-4D0D-B589-F8C29F6394E9}"/>
    <dgm:cxn modelId="{733DFD2B-9DF2-4FB4-913D-B88AFF4D62FB}" type="presOf" srcId="{0CBE3F31-DA97-4D0D-B589-F8C29F6394E9}" destId="{05D77B90-BC98-468D-A04F-994C3E1C5D3C}" srcOrd="0" destOrd="0" presId="urn:microsoft.com/office/officeart/2005/8/layout/vProcess5"/>
    <dgm:cxn modelId="{E05CB52C-8429-4F46-B20D-E5102202DFDF}" type="presOf" srcId="{1BEC9664-8DEA-45D0-8886-C8E6C89A618A}" destId="{B91170C6-FE19-4B69-94D7-CA3A11864DAA}" srcOrd="1" destOrd="0" presId="urn:microsoft.com/office/officeart/2005/8/layout/vProcess5"/>
    <dgm:cxn modelId="{C3E32E2F-4125-42DC-8706-0DBCDF79A5B8}" type="presOf" srcId="{1B6FB9C0-81BD-4E9D-9145-1D06D5AC94BB}" destId="{B80BBEF6-996B-4D4E-9560-FF40F123FD3F}" srcOrd="0" destOrd="0" presId="urn:microsoft.com/office/officeart/2005/8/layout/vProcess5"/>
    <dgm:cxn modelId="{0EB6CB5D-9D0D-41C9-86A2-BEA3D4DB8135}" type="presOf" srcId="{8558E367-1BC9-4289-981B-37BBB4BD8BA6}" destId="{4E40F5B6-842C-4A03-A37C-FE15FE6294D8}" srcOrd="0" destOrd="0" presId="urn:microsoft.com/office/officeart/2005/8/layout/vProcess5"/>
    <dgm:cxn modelId="{6BAE4842-4425-43C8-B4B2-B7C716CC1152}" srcId="{1B6FB9C0-81BD-4E9D-9145-1D06D5AC94BB}" destId="{8558E367-1BC9-4289-981B-37BBB4BD8BA6}" srcOrd="1" destOrd="0" parTransId="{0FCC91F0-5584-4B11-A622-AC82F5337654}" sibTransId="{BA0064AA-DB0B-4D75-ABCC-DA25F103B208}"/>
    <dgm:cxn modelId="{BA29E743-91A1-43E1-B17E-89451ECF4261}" type="presOf" srcId="{D8AB7EC9-E378-4C81-B466-D6959D1716D7}" destId="{F41387C9-AD64-44D8-A0A5-3A758D2000A6}" srcOrd="0" destOrd="0" presId="urn:microsoft.com/office/officeart/2005/8/layout/vProcess5"/>
    <dgm:cxn modelId="{DFB4434A-6F8B-41F0-84B5-075719CBFE7E}" type="presOf" srcId="{5CFE4D62-BAB8-4456-B761-93183BE2E042}" destId="{D372301D-C237-4026-9339-B0A2733BC502}" srcOrd="1" destOrd="1" presId="urn:microsoft.com/office/officeart/2005/8/layout/vProcess5"/>
    <dgm:cxn modelId="{05644A6E-67CF-457F-BA39-82D7CF5CB9A8}" type="presOf" srcId="{00063718-1DAD-42A9-9845-5DB3B30BEA68}" destId="{E7FA871B-4498-43BE-8697-A03BAC41F2A9}" srcOrd="0" destOrd="1" presId="urn:microsoft.com/office/officeart/2005/8/layout/vProcess5"/>
    <dgm:cxn modelId="{C1CBED73-374F-4A54-8D6D-6A56F7127D09}" type="presOf" srcId="{D8AB7EC9-E378-4C81-B466-D6959D1716D7}" destId="{95CCDC04-BCD5-4533-956D-23A2BE9B8C47}" srcOrd="1" destOrd="0" presId="urn:microsoft.com/office/officeart/2005/8/layout/vProcess5"/>
    <dgm:cxn modelId="{F6BACD54-43D7-44ED-9C42-C4622FC2DD4F}" type="presOf" srcId="{00063718-1DAD-42A9-9845-5DB3B30BEA68}" destId="{C9F61E36-F53C-482E-B121-F5CD677F59EB}" srcOrd="1" destOrd="1" presId="urn:microsoft.com/office/officeart/2005/8/layout/vProcess5"/>
    <dgm:cxn modelId="{4828C989-4644-4250-804D-8001D51D88E1}" type="presOf" srcId="{D2B94D69-2046-4C5C-909D-BBB5F4C4869E}" destId="{39C2F12B-1F50-4A0A-A20F-68010E5F85E0}" srcOrd="0" destOrd="0" presId="urn:microsoft.com/office/officeart/2005/8/layout/vProcess5"/>
    <dgm:cxn modelId="{D04A409A-7CBE-41D0-8A5F-B2BB6FF7ADD0}" type="presOf" srcId="{CDACB07D-3AA1-4022-BBC3-D1A1E9CC8C16}" destId="{E7FA871B-4498-43BE-8697-A03BAC41F2A9}" srcOrd="0" destOrd="0" presId="urn:microsoft.com/office/officeart/2005/8/layout/vProcess5"/>
    <dgm:cxn modelId="{E1ED8FA6-6501-476A-A8D7-96AF8150D054}" type="presOf" srcId="{BB7D9A33-ACDF-4B44-A248-63CB8433EE2B}" destId="{F41387C9-AD64-44D8-A0A5-3A758D2000A6}" srcOrd="0" destOrd="1" presId="urn:microsoft.com/office/officeart/2005/8/layout/vProcess5"/>
    <dgm:cxn modelId="{003FD5A7-91D4-4C2B-BB2C-FADA8A655F39}" type="presOf" srcId="{1BEC9664-8DEA-45D0-8886-C8E6C89A618A}" destId="{00B29466-57D7-4189-AA41-DA31127A5F81}" srcOrd="0" destOrd="0" presId="urn:microsoft.com/office/officeart/2005/8/layout/vProcess5"/>
    <dgm:cxn modelId="{FF876BAD-D10F-4055-BEF9-97C007280D89}" srcId="{1B6FB9C0-81BD-4E9D-9145-1D06D5AC94BB}" destId="{CDACB07D-3AA1-4022-BBC3-D1A1E9CC8C16}" srcOrd="2" destOrd="0" parTransId="{96BC7228-607F-4EB6-AB95-812AEFA51287}" sibTransId="{D2B94D69-2046-4C5C-909D-BBB5F4C4869E}"/>
    <dgm:cxn modelId="{31C453AD-AD24-46BC-865E-3B9C84260309}" srcId="{CDACB07D-3AA1-4022-BBC3-D1A1E9CC8C16}" destId="{00063718-1DAD-42A9-9845-5DB3B30BEA68}" srcOrd="0" destOrd="0" parTransId="{3172A0B8-A39A-4614-BD6F-150B130A952A}" sibTransId="{8B0427CB-CFF7-4D9E-B597-5E1BF3997956}"/>
    <dgm:cxn modelId="{1C0C09BA-5DE5-4EF2-A46C-61311DB8A5DD}" type="presOf" srcId="{DA2AF38E-D617-4E11-B1F9-4A241F448167}" destId="{9ADA26B9-993A-42A4-8528-F99B08FC916E}" srcOrd="1" destOrd="1" presId="urn:microsoft.com/office/officeart/2005/8/layout/vProcess5"/>
    <dgm:cxn modelId="{0F7196BD-193C-424A-AC60-AD20B9E03A1B}" type="presOf" srcId="{C137C8AB-3B28-4576-ABAC-37B288A40C7A}" destId="{7F0FCE9B-F5A0-4600-A5E8-7AB8B3A5511B}" srcOrd="0" destOrd="0" presId="urn:microsoft.com/office/officeart/2005/8/layout/vProcess5"/>
    <dgm:cxn modelId="{2E3173BE-5ED9-4FA4-9CCE-FC0DE8EDF831}" srcId="{8558E367-1BC9-4289-981B-37BBB4BD8BA6}" destId="{5CFE4D62-BAB8-4456-B761-93183BE2E042}" srcOrd="0" destOrd="0" parTransId="{C0B6F999-04E2-4A20-8A7C-0939442EE671}" sibTransId="{03FCD1C9-3016-4731-B2C2-21FAE59A88CD}"/>
    <dgm:cxn modelId="{95F02FC9-A69A-4C3F-A053-7377FA3E7CD4}" type="presOf" srcId="{48695BF7-A4BA-4CD7-81CD-6954114D7CF2}" destId="{00B29466-57D7-4189-AA41-DA31127A5F81}" srcOrd="0" destOrd="1" presId="urn:microsoft.com/office/officeart/2005/8/layout/vProcess5"/>
    <dgm:cxn modelId="{CF738FCC-19FE-4F92-9F72-CB976F5CD853}" type="presOf" srcId="{5CFE4D62-BAB8-4456-B761-93183BE2E042}" destId="{4E40F5B6-842C-4A03-A37C-FE15FE6294D8}" srcOrd="0" destOrd="1" presId="urn:microsoft.com/office/officeart/2005/8/layout/vProcess5"/>
    <dgm:cxn modelId="{E6CD4FE5-BF06-47D8-950B-70934E274B4F}" type="presOf" srcId="{CDACB07D-3AA1-4022-BBC3-D1A1E9CC8C16}" destId="{C9F61E36-F53C-482E-B121-F5CD677F59EB}" srcOrd="1" destOrd="0" presId="urn:microsoft.com/office/officeart/2005/8/layout/vProcess5"/>
    <dgm:cxn modelId="{0547AEE5-9C85-485A-A9F4-0511C487407B}" type="presOf" srcId="{A157B2BF-A7FC-48A5-B7D2-46EE3548C676}" destId="{2109EF31-D0CF-406A-8CDA-3ECD1E7964FD}" srcOrd="0" destOrd="0" presId="urn:microsoft.com/office/officeart/2005/8/layout/vProcess5"/>
    <dgm:cxn modelId="{88CDE2E6-5851-4D7B-B5DF-6917F699B701}" type="presOf" srcId="{DA2AF38E-D617-4E11-B1F9-4A241F448167}" destId="{2109EF31-D0CF-406A-8CDA-3ECD1E7964FD}" srcOrd="0" destOrd="1" presId="urn:microsoft.com/office/officeart/2005/8/layout/vProcess5"/>
    <dgm:cxn modelId="{77E902F2-71B4-4CF0-AB79-2CD38F5E03D4}" srcId="{1BEC9664-8DEA-45D0-8886-C8E6C89A618A}" destId="{48695BF7-A4BA-4CD7-81CD-6954114D7CF2}" srcOrd="0" destOrd="0" parTransId="{3EF4FA61-1A6C-4676-9D58-2AD9D5602F3D}" sibTransId="{2684B763-F3D3-4CBD-911D-B52D66FD3D2A}"/>
    <dgm:cxn modelId="{B2D30FF5-7425-46E9-81B2-32A813810956}" srcId="{1B6FB9C0-81BD-4E9D-9145-1D06D5AC94BB}" destId="{A157B2BF-A7FC-48A5-B7D2-46EE3548C676}" srcOrd="0" destOrd="0" parTransId="{DD39BA4D-209E-476F-86A7-D06F8F0D6741}" sibTransId="{C137C8AB-3B28-4576-ABAC-37B288A40C7A}"/>
    <dgm:cxn modelId="{1BBD52F8-BE23-48A2-90FD-799CE0C8D213}" type="presOf" srcId="{BA0064AA-DB0B-4D75-ABCC-DA25F103B208}" destId="{240DEFCE-6796-4C64-9522-6DC06779B007}" srcOrd="0" destOrd="0" presId="urn:microsoft.com/office/officeart/2005/8/layout/vProcess5"/>
    <dgm:cxn modelId="{F8EFF5FA-F884-447A-B8C2-F44286261107}" type="presOf" srcId="{8558E367-1BC9-4289-981B-37BBB4BD8BA6}" destId="{D372301D-C237-4026-9339-B0A2733BC502}" srcOrd="1" destOrd="0" presId="urn:microsoft.com/office/officeart/2005/8/layout/vProcess5"/>
    <dgm:cxn modelId="{09F3D5FE-5AD4-45A9-B2C0-24911F77A77C}" type="presOf" srcId="{48695BF7-A4BA-4CD7-81CD-6954114D7CF2}" destId="{B91170C6-FE19-4B69-94D7-CA3A11864DAA}" srcOrd="1" destOrd="1" presId="urn:microsoft.com/office/officeart/2005/8/layout/vProcess5"/>
    <dgm:cxn modelId="{9AE78B69-0AA6-4B5E-BDAF-FF907353C490}" type="presParOf" srcId="{B80BBEF6-996B-4D4E-9560-FF40F123FD3F}" destId="{4DD4266B-1810-496E-A1C6-66C27E344C9D}" srcOrd="0" destOrd="0" presId="urn:microsoft.com/office/officeart/2005/8/layout/vProcess5"/>
    <dgm:cxn modelId="{0400E5B4-AB26-4FB1-921C-F2A574C52701}" type="presParOf" srcId="{B80BBEF6-996B-4D4E-9560-FF40F123FD3F}" destId="{2109EF31-D0CF-406A-8CDA-3ECD1E7964FD}" srcOrd="1" destOrd="0" presId="urn:microsoft.com/office/officeart/2005/8/layout/vProcess5"/>
    <dgm:cxn modelId="{88C41DC9-6B12-4405-A7D5-5730009D3B1B}" type="presParOf" srcId="{B80BBEF6-996B-4D4E-9560-FF40F123FD3F}" destId="{4E40F5B6-842C-4A03-A37C-FE15FE6294D8}" srcOrd="2" destOrd="0" presId="urn:microsoft.com/office/officeart/2005/8/layout/vProcess5"/>
    <dgm:cxn modelId="{E0A6CD6D-0AA6-42A4-8002-8D0409C2FAE4}" type="presParOf" srcId="{B80BBEF6-996B-4D4E-9560-FF40F123FD3F}" destId="{E7FA871B-4498-43BE-8697-A03BAC41F2A9}" srcOrd="3" destOrd="0" presId="urn:microsoft.com/office/officeart/2005/8/layout/vProcess5"/>
    <dgm:cxn modelId="{1F60A03C-49D1-4585-84FC-38835C37E1D7}" type="presParOf" srcId="{B80BBEF6-996B-4D4E-9560-FF40F123FD3F}" destId="{F41387C9-AD64-44D8-A0A5-3A758D2000A6}" srcOrd="4" destOrd="0" presId="urn:microsoft.com/office/officeart/2005/8/layout/vProcess5"/>
    <dgm:cxn modelId="{CA4FB9AB-4401-4A1D-96A6-C0B2D4E9B95C}" type="presParOf" srcId="{B80BBEF6-996B-4D4E-9560-FF40F123FD3F}" destId="{00B29466-57D7-4189-AA41-DA31127A5F81}" srcOrd="5" destOrd="0" presId="urn:microsoft.com/office/officeart/2005/8/layout/vProcess5"/>
    <dgm:cxn modelId="{A482D298-BCBD-498E-B33E-ABC31738842A}" type="presParOf" srcId="{B80BBEF6-996B-4D4E-9560-FF40F123FD3F}" destId="{7F0FCE9B-F5A0-4600-A5E8-7AB8B3A5511B}" srcOrd="6" destOrd="0" presId="urn:microsoft.com/office/officeart/2005/8/layout/vProcess5"/>
    <dgm:cxn modelId="{816F6FA5-8B93-4266-A8E0-2B8A20A0CF3F}" type="presParOf" srcId="{B80BBEF6-996B-4D4E-9560-FF40F123FD3F}" destId="{240DEFCE-6796-4C64-9522-6DC06779B007}" srcOrd="7" destOrd="0" presId="urn:microsoft.com/office/officeart/2005/8/layout/vProcess5"/>
    <dgm:cxn modelId="{5026393B-3430-4020-A431-402533806EEC}" type="presParOf" srcId="{B80BBEF6-996B-4D4E-9560-FF40F123FD3F}" destId="{39C2F12B-1F50-4A0A-A20F-68010E5F85E0}" srcOrd="8" destOrd="0" presId="urn:microsoft.com/office/officeart/2005/8/layout/vProcess5"/>
    <dgm:cxn modelId="{3C3A2E08-A8D1-4AA8-99EF-DFC724A28F2B}" type="presParOf" srcId="{B80BBEF6-996B-4D4E-9560-FF40F123FD3F}" destId="{05D77B90-BC98-468D-A04F-994C3E1C5D3C}" srcOrd="9" destOrd="0" presId="urn:microsoft.com/office/officeart/2005/8/layout/vProcess5"/>
    <dgm:cxn modelId="{474605D4-FDBF-4395-BD84-5412AD27DB6D}" type="presParOf" srcId="{B80BBEF6-996B-4D4E-9560-FF40F123FD3F}" destId="{9ADA26B9-993A-42A4-8528-F99B08FC916E}" srcOrd="10" destOrd="0" presId="urn:microsoft.com/office/officeart/2005/8/layout/vProcess5"/>
    <dgm:cxn modelId="{9392F9C5-D856-43E0-B9EE-C51D7C549A9F}" type="presParOf" srcId="{B80BBEF6-996B-4D4E-9560-FF40F123FD3F}" destId="{D372301D-C237-4026-9339-B0A2733BC502}" srcOrd="11" destOrd="0" presId="urn:microsoft.com/office/officeart/2005/8/layout/vProcess5"/>
    <dgm:cxn modelId="{7AC5E47B-D2CF-4A18-A169-6D1662E33598}" type="presParOf" srcId="{B80BBEF6-996B-4D4E-9560-FF40F123FD3F}" destId="{C9F61E36-F53C-482E-B121-F5CD677F59EB}" srcOrd="12" destOrd="0" presId="urn:microsoft.com/office/officeart/2005/8/layout/vProcess5"/>
    <dgm:cxn modelId="{DA489C57-9B11-4AC8-A870-25264ABEC233}" type="presParOf" srcId="{B80BBEF6-996B-4D4E-9560-FF40F123FD3F}" destId="{95CCDC04-BCD5-4533-956D-23A2BE9B8C47}" srcOrd="13" destOrd="0" presId="urn:microsoft.com/office/officeart/2005/8/layout/vProcess5"/>
    <dgm:cxn modelId="{E16BFEC0-044A-435F-8492-A9B48B4208C6}" type="presParOf" srcId="{B80BBEF6-996B-4D4E-9560-FF40F123FD3F}" destId="{B91170C6-FE19-4B69-94D7-CA3A11864DA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78F9C8-D84C-46EE-B89B-04F1157CBC24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263A4C91-2070-4EB6-8911-063E0F652542}">
      <dgm:prSet phldrT="[Tekst]"/>
      <dgm:spPr/>
      <dgm:t>
        <a:bodyPr/>
        <a:lstStyle/>
        <a:p>
          <a:r>
            <a:rPr lang="pl-PL" dirty="0"/>
            <a:t>akt</a:t>
          </a:r>
        </a:p>
      </dgm:t>
    </dgm:pt>
    <dgm:pt modelId="{4A2C2219-843E-41D7-815A-0F74E41E4B1A}" type="parTrans" cxnId="{C258FD45-B586-40C7-8B24-3F41D0AC3ED4}">
      <dgm:prSet/>
      <dgm:spPr/>
      <dgm:t>
        <a:bodyPr/>
        <a:lstStyle/>
        <a:p>
          <a:endParaRPr lang="pl-PL"/>
        </a:p>
      </dgm:t>
    </dgm:pt>
    <dgm:pt modelId="{1E7326A0-0B7A-4B20-A004-81E7145AD799}" type="sibTrans" cxnId="{C258FD45-B586-40C7-8B24-3F41D0AC3ED4}">
      <dgm:prSet/>
      <dgm:spPr/>
      <dgm:t>
        <a:bodyPr/>
        <a:lstStyle/>
        <a:p>
          <a:endParaRPr lang="pl-PL"/>
        </a:p>
      </dgm:t>
    </dgm:pt>
    <dgm:pt modelId="{75B2D107-5D1C-41F3-B539-975F8433F14F}">
      <dgm:prSet phldrT="[Tekst]"/>
      <dgm:spPr/>
      <dgm:t>
        <a:bodyPr/>
        <a:lstStyle/>
        <a:p>
          <a:r>
            <a:rPr lang="pl-PL" dirty="0"/>
            <a:t>wersjonowany</a:t>
          </a:r>
        </a:p>
      </dgm:t>
    </dgm:pt>
    <dgm:pt modelId="{503DDE7F-5403-4BDC-B4FE-15CA901A553E}" type="parTrans" cxnId="{765D5A05-BB07-4395-8C41-6A08939EAC7A}">
      <dgm:prSet/>
      <dgm:spPr/>
      <dgm:t>
        <a:bodyPr/>
        <a:lstStyle/>
        <a:p>
          <a:endParaRPr lang="pl-PL"/>
        </a:p>
      </dgm:t>
    </dgm:pt>
    <dgm:pt modelId="{37A0954F-3426-459F-8892-D32BED271327}" type="sibTrans" cxnId="{765D5A05-BB07-4395-8C41-6A08939EAC7A}">
      <dgm:prSet/>
      <dgm:spPr/>
      <dgm:t>
        <a:bodyPr/>
        <a:lstStyle/>
        <a:p>
          <a:endParaRPr lang="pl-PL"/>
        </a:p>
      </dgm:t>
    </dgm:pt>
    <dgm:pt modelId="{3545A851-45C5-4C2D-90CD-1EAF2F316049}">
      <dgm:prSet phldrT="[Tekst]"/>
      <dgm:spPr/>
      <dgm:t>
        <a:bodyPr/>
        <a:lstStyle/>
        <a:p>
          <a:r>
            <a:rPr lang="pl-PL" dirty="0"/>
            <a:t>zawiera dane przestrzenne (podstawowy zakres lub rozszerzony), </a:t>
          </a:r>
        </a:p>
      </dgm:t>
    </dgm:pt>
    <dgm:pt modelId="{78E691C8-BD07-474A-A7F7-DE20E078DA08}" type="parTrans" cxnId="{061340E3-6A37-4683-A028-3EC6F7DB2A38}">
      <dgm:prSet/>
      <dgm:spPr/>
      <dgm:t>
        <a:bodyPr/>
        <a:lstStyle/>
        <a:p>
          <a:endParaRPr lang="pl-PL"/>
        </a:p>
      </dgm:t>
    </dgm:pt>
    <dgm:pt modelId="{DAD0EBE3-8ED5-4D11-944F-116A86768D7A}" type="sibTrans" cxnId="{061340E3-6A37-4683-A028-3EC6F7DB2A38}">
      <dgm:prSet/>
      <dgm:spPr/>
      <dgm:t>
        <a:bodyPr/>
        <a:lstStyle/>
        <a:p>
          <a:endParaRPr lang="pl-PL"/>
        </a:p>
      </dgm:t>
    </dgm:pt>
    <dgm:pt modelId="{48069088-E8AB-49AC-BB5C-194D37B9A07F}">
      <dgm:prSet phldrT="[Tekst]"/>
      <dgm:spPr/>
      <dgm:t>
        <a:bodyPr/>
        <a:lstStyle/>
        <a:p>
          <a:r>
            <a:rPr lang="pl-PL" dirty="0"/>
            <a:t>dokument formalny</a:t>
          </a:r>
        </a:p>
      </dgm:t>
    </dgm:pt>
    <dgm:pt modelId="{AC96D589-D823-4A92-ADEF-A20DA0E8DF8D}" type="parTrans" cxnId="{9ED2D9C1-74FD-4FEF-9516-5AC201851531}">
      <dgm:prSet/>
      <dgm:spPr/>
      <dgm:t>
        <a:bodyPr/>
        <a:lstStyle/>
        <a:p>
          <a:endParaRPr lang="pl-PL"/>
        </a:p>
      </dgm:t>
    </dgm:pt>
    <dgm:pt modelId="{0F9B4831-A2CE-4252-93E4-78767547FA75}" type="sibTrans" cxnId="{9ED2D9C1-74FD-4FEF-9516-5AC201851531}">
      <dgm:prSet/>
      <dgm:spPr/>
      <dgm:t>
        <a:bodyPr/>
        <a:lstStyle/>
        <a:p>
          <a:endParaRPr lang="pl-PL"/>
        </a:p>
      </dgm:t>
    </dgm:pt>
    <dgm:pt modelId="{F6D8F0C8-F3A4-4377-8966-9D50FDC55005}">
      <dgm:prSet phldrT="[Tekst]"/>
      <dgm:spPr/>
      <dgm:t>
        <a:bodyPr/>
        <a:lstStyle/>
        <a:p>
          <a:r>
            <a:rPr lang="pl-PL" dirty="0"/>
            <a:t>niewersjonowany</a:t>
          </a:r>
        </a:p>
      </dgm:t>
    </dgm:pt>
    <dgm:pt modelId="{20AC6E20-B12A-41BE-9FD8-C9ACA3188F55}" type="parTrans" cxnId="{562924D6-45DB-4303-BB99-16DB8C7F6AE0}">
      <dgm:prSet/>
      <dgm:spPr/>
      <dgm:t>
        <a:bodyPr/>
        <a:lstStyle/>
        <a:p>
          <a:endParaRPr lang="pl-PL"/>
        </a:p>
      </dgm:t>
    </dgm:pt>
    <dgm:pt modelId="{E517A95F-E690-438F-B40F-5BDB54271937}" type="sibTrans" cxnId="{562924D6-45DB-4303-BB99-16DB8C7F6AE0}">
      <dgm:prSet/>
      <dgm:spPr/>
      <dgm:t>
        <a:bodyPr/>
        <a:lstStyle/>
        <a:p>
          <a:endParaRPr lang="pl-PL"/>
        </a:p>
      </dgm:t>
    </dgm:pt>
    <dgm:pt modelId="{1CF3F72E-5DAA-4F55-A972-CE92D514EA35}">
      <dgm:prSet phldrT="[Tekst]"/>
      <dgm:spPr/>
      <dgm:t>
        <a:bodyPr/>
        <a:lstStyle/>
        <a:p>
          <a:r>
            <a:rPr lang="pl-PL" dirty="0"/>
            <a:t>nie zawiera danych przestrzennych</a:t>
          </a:r>
        </a:p>
      </dgm:t>
    </dgm:pt>
    <dgm:pt modelId="{009E0FB5-EDAB-44FE-9C5B-03D187A854A8}" type="parTrans" cxnId="{A328E195-FEA9-4CAF-A85B-4280B4944F50}">
      <dgm:prSet/>
      <dgm:spPr/>
      <dgm:t>
        <a:bodyPr/>
        <a:lstStyle/>
        <a:p>
          <a:endParaRPr lang="pl-PL"/>
        </a:p>
      </dgm:t>
    </dgm:pt>
    <dgm:pt modelId="{E2551D0D-28EE-4C85-88E2-8125DD04F278}" type="sibTrans" cxnId="{A328E195-FEA9-4CAF-A85B-4280B4944F50}">
      <dgm:prSet/>
      <dgm:spPr/>
      <dgm:t>
        <a:bodyPr/>
        <a:lstStyle/>
        <a:p>
          <a:endParaRPr lang="pl-PL"/>
        </a:p>
      </dgm:t>
    </dgm:pt>
    <dgm:pt modelId="{682C436A-7F3C-4996-8443-53E646899A83}">
      <dgm:prSet phldrT="[Tekst]"/>
      <dgm:spPr/>
      <dgm:t>
        <a:bodyPr/>
        <a:lstStyle/>
        <a:p>
          <a:r>
            <a:rPr lang="pl-PL" dirty="0"/>
            <a:t>dokument indywidualny</a:t>
          </a:r>
        </a:p>
      </dgm:t>
    </dgm:pt>
    <dgm:pt modelId="{E66A1CEF-82FF-4A19-AC69-DE30EEE5E729}" type="parTrans" cxnId="{442D8AAE-70AC-4A16-A2F5-41FB9F17F0E7}">
      <dgm:prSet/>
      <dgm:spPr/>
      <dgm:t>
        <a:bodyPr/>
        <a:lstStyle/>
        <a:p>
          <a:endParaRPr lang="pl-PL"/>
        </a:p>
      </dgm:t>
    </dgm:pt>
    <dgm:pt modelId="{1296707E-2F9C-4821-A737-7ACF1D515D94}" type="sibTrans" cxnId="{442D8AAE-70AC-4A16-A2F5-41FB9F17F0E7}">
      <dgm:prSet/>
      <dgm:spPr/>
      <dgm:t>
        <a:bodyPr/>
        <a:lstStyle/>
        <a:p>
          <a:endParaRPr lang="pl-PL"/>
        </a:p>
      </dgm:t>
    </dgm:pt>
    <dgm:pt modelId="{3CD80D92-68AE-4EFA-9517-A8A318625A02}">
      <dgm:prSet phldrT="[Tekst]"/>
      <dgm:spPr/>
      <dgm:t>
        <a:bodyPr/>
        <a:lstStyle/>
        <a:p>
          <a:r>
            <a:rPr lang="pl-PL" dirty="0"/>
            <a:t>powiązany z działką, wieloma działkami lub fragmentem działki</a:t>
          </a:r>
        </a:p>
      </dgm:t>
    </dgm:pt>
    <dgm:pt modelId="{80DAC77E-DAFC-48F8-8639-36730B7047FE}" type="parTrans" cxnId="{326C1B54-FE38-442E-985C-B1419F5448C3}">
      <dgm:prSet/>
      <dgm:spPr/>
      <dgm:t>
        <a:bodyPr/>
        <a:lstStyle/>
        <a:p>
          <a:endParaRPr lang="pl-PL"/>
        </a:p>
      </dgm:t>
    </dgm:pt>
    <dgm:pt modelId="{608994DC-705D-4A51-9B49-137D434CF4B8}" type="sibTrans" cxnId="{326C1B54-FE38-442E-985C-B1419F5448C3}">
      <dgm:prSet/>
      <dgm:spPr/>
      <dgm:t>
        <a:bodyPr/>
        <a:lstStyle/>
        <a:p>
          <a:endParaRPr lang="pl-PL"/>
        </a:p>
      </dgm:t>
    </dgm:pt>
    <dgm:pt modelId="{036D7257-7467-4306-BC9D-2FC215BBB6F1}">
      <dgm:prSet phldrT="[Tekst]"/>
      <dgm:spPr/>
      <dgm:t>
        <a:bodyPr/>
        <a:lstStyle/>
        <a:p>
          <a:r>
            <a:rPr lang="pl-PL" dirty="0"/>
            <a:t>może  zawierać dane przestrzenne (podstawowy zakres lub rozszerzony)</a:t>
          </a:r>
        </a:p>
      </dgm:t>
    </dgm:pt>
    <dgm:pt modelId="{7BF04C5D-7E65-4FEB-922F-A5E0E8EC2A49}" type="parTrans" cxnId="{F50AE303-2123-43B2-83D3-A4DDB0725477}">
      <dgm:prSet/>
      <dgm:spPr/>
      <dgm:t>
        <a:bodyPr/>
        <a:lstStyle/>
        <a:p>
          <a:endParaRPr lang="pl-PL"/>
        </a:p>
      </dgm:t>
    </dgm:pt>
    <dgm:pt modelId="{AB6ECA26-1173-4222-893B-415A5CAA8ED3}" type="sibTrans" cxnId="{F50AE303-2123-43B2-83D3-A4DDB0725477}">
      <dgm:prSet/>
      <dgm:spPr/>
      <dgm:t>
        <a:bodyPr/>
        <a:lstStyle/>
        <a:p>
          <a:endParaRPr lang="pl-PL"/>
        </a:p>
      </dgm:t>
    </dgm:pt>
    <dgm:pt modelId="{82845B87-FF60-43AB-8961-25B05EFBCAB1}">
      <dgm:prSet phldrT="[Tekst]"/>
      <dgm:spPr/>
      <dgm:t>
        <a:bodyPr/>
        <a:lstStyle/>
        <a:p>
          <a:r>
            <a:rPr lang="pl-PL" dirty="0"/>
            <a:t>powiązany z JST</a:t>
          </a:r>
        </a:p>
      </dgm:t>
    </dgm:pt>
    <dgm:pt modelId="{BC04002E-2C82-4496-B9E6-EEC43AA1FD6B}" type="parTrans" cxnId="{AA07A4C2-B281-4DF1-B268-DA48F2F3F121}">
      <dgm:prSet/>
      <dgm:spPr/>
      <dgm:t>
        <a:bodyPr/>
        <a:lstStyle/>
        <a:p>
          <a:endParaRPr lang="pl-PL"/>
        </a:p>
      </dgm:t>
    </dgm:pt>
    <dgm:pt modelId="{26566D7B-2DBB-43AF-9C0A-6555AD03B8C5}" type="sibTrans" cxnId="{AA07A4C2-B281-4DF1-B268-DA48F2F3F121}">
      <dgm:prSet/>
      <dgm:spPr/>
      <dgm:t>
        <a:bodyPr/>
        <a:lstStyle/>
        <a:p>
          <a:endParaRPr lang="pl-PL"/>
        </a:p>
      </dgm:t>
    </dgm:pt>
    <dgm:pt modelId="{714B37CC-3336-4AFE-869F-B0FCE59B11E2}">
      <dgm:prSet phldrT="[Tekst]"/>
      <dgm:spPr/>
      <dgm:t>
        <a:bodyPr/>
        <a:lstStyle/>
        <a:p>
          <a:r>
            <a:rPr lang="pl-PL" dirty="0"/>
            <a:t>powiązany z JST lub aktem lub decyzją</a:t>
          </a:r>
        </a:p>
      </dgm:t>
    </dgm:pt>
    <dgm:pt modelId="{2505B1CB-24C9-413D-9936-79B04E6AD610}" type="parTrans" cxnId="{0A18514C-2984-4C3E-9E55-57B40A4F76CC}">
      <dgm:prSet/>
      <dgm:spPr/>
      <dgm:t>
        <a:bodyPr/>
        <a:lstStyle/>
        <a:p>
          <a:endParaRPr lang="pl-PL"/>
        </a:p>
      </dgm:t>
    </dgm:pt>
    <dgm:pt modelId="{C322BA03-47E7-4788-B432-E767BC302005}" type="sibTrans" cxnId="{0A18514C-2984-4C3E-9E55-57B40A4F76CC}">
      <dgm:prSet/>
      <dgm:spPr/>
      <dgm:t>
        <a:bodyPr/>
        <a:lstStyle/>
        <a:p>
          <a:endParaRPr lang="pl-PL"/>
        </a:p>
      </dgm:t>
    </dgm:pt>
    <dgm:pt modelId="{59A294EF-D32E-488D-942E-D9AC4441BB5A}">
      <dgm:prSet phldrT="[Tekst]"/>
      <dgm:spPr/>
      <dgm:t>
        <a:bodyPr/>
        <a:lstStyle/>
        <a:p>
          <a:r>
            <a:rPr lang="pl-PL" dirty="0"/>
            <a:t>wersjonowany</a:t>
          </a:r>
        </a:p>
      </dgm:t>
    </dgm:pt>
    <dgm:pt modelId="{335A6759-B49E-4025-9E9E-3DCD7816CE69}" type="parTrans" cxnId="{E87A5BA3-8609-4831-BD7E-08C15C969F45}">
      <dgm:prSet/>
      <dgm:spPr/>
      <dgm:t>
        <a:bodyPr/>
        <a:lstStyle/>
        <a:p>
          <a:endParaRPr lang="pl-PL"/>
        </a:p>
      </dgm:t>
    </dgm:pt>
    <dgm:pt modelId="{B71A1786-2A72-4AD2-98B9-B7DEBA62577D}" type="sibTrans" cxnId="{E87A5BA3-8609-4831-BD7E-08C15C969F45}">
      <dgm:prSet/>
      <dgm:spPr/>
      <dgm:t>
        <a:bodyPr/>
        <a:lstStyle/>
        <a:p>
          <a:endParaRPr lang="pl-PL"/>
        </a:p>
      </dgm:t>
    </dgm:pt>
    <dgm:pt modelId="{A22B435F-45BE-40BB-B898-75BFDF678962}">
      <dgm:prSet phldrT="[Tekst]"/>
      <dgm:spPr/>
      <dgm:t>
        <a:bodyPr/>
        <a:lstStyle/>
        <a:p>
          <a:r>
            <a:rPr lang="pl-PL" dirty="0"/>
            <a:t>np. plan ogólny gminy</a:t>
          </a:r>
        </a:p>
      </dgm:t>
    </dgm:pt>
    <dgm:pt modelId="{4D7FB134-112E-4BA8-BE78-3CB6359ECDED}" type="parTrans" cxnId="{725833EE-FDCA-4E3F-BCAE-997F9213D916}">
      <dgm:prSet/>
      <dgm:spPr/>
      <dgm:t>
        <a:bodyPr/>
        <a:lstStyle/>
        <a:p>
          <a:endParaRPr lang="pl-PL"/>
        </a:p>
      </dgm:t>
    </dgm:pt>
    <dgm:pt modelId="{4E7B3BB2-16D2-40AB-92D6-4FC0422DBA5E}" type="sibTrans" cxnId="{725833EE-FDCA-4E3F-BCAE-997F9213D916}">
      <dgm:prSet/>
      <dgm:spPr/>
      <dgm:t>
        <a:bodyPr/>
        <a:lstStyle/>
        <a:p>
          <a:endParaRPr lang="pl-PL"/>
        </a:p>
      </dgm:t>
    </dgm:pt>
    <dgm:pt modelId="{542C7A32-1533-4174-A8C0-0BE0905BFEFA}">
      <dgm:prSet phldrT="[Tekst]"/>
      <dgm:spPr/>
      <dgm:t>
        <a:bodyPr/>
        <a:lstStyle/>
        <a:p>
          <a:r>
            <a:rPr lang="pl-PL" dirty="0"/>
            <a:t>np. uchwała o przystąpieniu do sporządzenia POG</a:t>
          </a:r>
        </a:p>
      </dgm:t>
    </dgm:pt>
    <dgm:pt modelId="{D82E671A-AF05-4401-881D-75EBB474833E}" type="parTrans" cxnId="{DD9D0E50-5128-4795-8B63-FCFA837E57C8}">
      <dgm:prSet/>
      <dgm:spPr/>
      <dgm:t>
        <a:bodyPr/>
        <a:lstStyle/>
        <a:p>
          <a:endParaRPr lang="pl-PL"/>
        </a:p>
      </dgm:t>
    </dgm:pt>
    <dgm:pt modelId="{66E319FB-2C01-40B0-8175-472B5F968792}" type="sibTrans" cxnId="{DD9D0E50-5128-4795-8B63-FCFA837E57C8}">
      <dgm:prSet/>
      <dgm:spPr/>
      <dgm:t>
        <a:bodyPr/>
        <a:lstStyle/>
        <a:p>
          <a:endParaRPr lang="pl-PL"/>
        </a:p>
      </dgm:t>
    </dgm:pt>
    <dgm:pt modelId="{277418DD-6859-4FD8-85E8-B244A6684A47}">
      <dgm:prSet phldrT="[Tekst]"/>
      <dgm:spPr/>
      <dgm:t>
        <a:bodyPr/>
        <a:lstStyle/>
        <a:p>
          <a:r>
            <a:rPr lang="pl-PL" dirty="0"/>
            <a:t>np. decyzja o warunkach zabudowy</a:t>
          </a:r>
        </a:p>
      </dgm:t>
    </dgm:pt>
    <dgm:pt modelId="{A8FC1985-541E-4FFB-ADBD-C25E11F063E8}" type="parTrans" cxnId="{36DDBAEA-4435-4FF7-AB72-336ED90FB8F4}">
      <dgm:prSet/>
      <dgm:spPr/>
      <dgm:t>
        <a:bodyPr/>
        <a:lstStyle/>
        <a:p>
          <a:endParaRPr lang="pl-PL"/>
        </a:p>
      </dgm:t>
    </dgm:pt>
    <dgm:pt modelId="{54DF008C-8A56-497E-836D-F9384511EABB}" type="sibTrans" cxnId="{36DDBAEA-4435-4FF7-AB72-336ED90FB8F4}">
      <dgm:prSet/>
      <dgm:spPr/>
      <dgm:t>
        <a:bodyPr/>
        <a:lstStyle/>
        <a:p>
          <a:endParaRPr lang="pl-PL"/>
        </a:p>
      </dgm:t>
    </dgm:pt>
    <dgm:pt modelId="{BEF8BBAC-F38D-4394-9628-76B346668BDF}" type="pres">
      <dgm:prSet presAssocID="{C478F9C8-D84C-46EE-B89B-04F1157CBC24}" presName="theList" presStyleCnt="0">
        <dgm:presLayoutVars>
          <dgm:dir/>
          <dgm:animLvl val="lvl"/>
          <dgm:resizeHandles val="exact"/>
        </dgm:presLayoutVars>
      </dgm:prSet>
      <dgm:spPr/>
    </dgm:pt>
    <dgm:pt modelId="{5C142ECE-6CD9-4A7F-A8A5-04A8C387D8EF}" type="pres">
      <dgm:prSet presAssocID="{263A4C91-2070-4EB6-8911-063E0F652542}" presName="compNode" presStyleCnt="0"/>
      <dgm:spPr/>
    </dgm:pt>
    <dgm:pt modelId="{5D25F24B-82E9-44DC-82D4-7B13A7FFDDB0}" type="pres">
      <dgm:prSet presAssocID="{263A4C91-2070-4EB6-8911-063E0F652542}" presName="aNode" presStyleLbl="bgShp" presStyleIdx="0" presStyleCnt="3"/>
      <dgm:spPr/>
    </dgm:pt>
    <dgm:pt modelId="{6C4F03E1-24CC-40BD-A407-FDEE338C19DB}" type="pres">
      <dgm:prSet presAssocID="{263A4C91-2070-4EB6-8911-063E0F652542}" presName="textNode" presStyleLbl="bgShp" presStyleIdx="0" presStyleCnt="3"/>
      <dgm:spPr/>
    </dgm:pt>
    <dgm:pt modelId="{820C4855-FDEB-4830-B407-50E792DB57F0}" type="pres">
      <dgm:prSet presAssocID="{263A4C91-2070-4EB6-8911-063E0F652542}" presName="compChildNode" presStyleCnt="0"/>
      <dgm:spPr/>
    </dgm:pt>
    <dgm:pt modelId="{F1E51773-9231-416F-8EE9-06A1AF42E474}" type="pres">
      <dgm:prSet presAssocID="{263A4C91-2070-4EB6-8911-063E0F652542}" presName="theInnerList" presStyleCnt="0"/>
      <dgm:spPr/>
    </dgm:pt>
    <dgm:pt modelId="{6EFDCEF6-0E7F-41CF-8E76-F1246EA0E07C}" type="pres">
      <dgm:prSet presAssocID="{82845B87-FF60-43AB-8961-25B05EFBCAB1}" presName="childNode" presStyleLbl="node1" presStyleIdx="0" presStyleCnt="12">
        <dgm:presLayoutVars>
          <dgm:bulletEnabled val="1"/>
        </dgm:presLayoutVars>
      </dgm:prSet>
      <dgm:spPr/>
    </dgm:pt>
    <dgm:pt modelId="{B1DF5C87-1F4C-4B10-BC5E-54BE4B9F0887}" type="pres">
      <dgm:prSet presAssocID="{82845B87-FF60-43AB-8961-25B05EFBCAB1}" presName="aSpace2" presStyleCnt="0"/>
      <dgm:spPr/>
    </dgm:pt>
    <dgm:pt modelId="{84505469-DC1A-435D-97CC-E52C9170BAB6}" type="pres">
      <dgm:prSet presAssocID="{75B2D107-5D1C-41F3-B539-975F8433F14F}" presName="childNode" presStyleLbl="node1" presStyleIdx="1" presStyleCnt="12">
        <dgm:presLayoutVars>
          <dgm:bulletEnabled val="1"/>
        </dgm:presLayoutVars>
      </dgm:prSet>
      <dgm:spPr/>
    </dgm:pt>
    <dgm:pt modelId="{1BACB6B4-DFE1-4952-A851-8B6A6AC366E1}" type="pres">
      <dgm:prSet presAssocID="{75B2D107-5D1C-41F3-B539-975F8433F14F}" presName="aSpace2" presStyleCnt="0"/>
      <dgm:spPr/>
    </dgm:pt>
    <dgm:pt modelId="{9DD77CCC-7697-40B2-B653-49DEC9600C69}" type="pres">
      <dgm:prSet presAssocID="{3545A851-45C5-4C2D-90CD-1EAF2F316049}" presName="childNode" presStyleLbl="node1" presStyleIdx="2" presStyleCnt="12">
        <dgm:presLayoutVars>
          <dgm:bulletEnabled val="1"/>
        </dgm:presLayoutVars>
      </dgm:prSet>
      <dgm:spPr/>
    </dgm:pt>
    <dgm:pt modelId="{73318A3B-4DA9-4779-B880-4DEC4B935409}" type="pres">
      <dgm:prSet presAssocID="{3545A851-45C5-4C2D-90CD-1EAF2F316049}" presName="aSpace2" presStyleCnt="0"/>
      <dgm:spPr/>
    </dgm:pt>
    <dgm:pt modelId="{59C738DE-BCB8-4D35-9412-CF83467A6EC7}" type="pres">
      <dgm:prSet presAssocID="{A22B435F-45BE-40BB-B898-75BFDF678962}" presName="childNode" presStyleLbl="node1" presStyleIdx="3" presStyleCnt="12">
        <dgm:presLayoutVars>
          <dgm:bulletEnabled val="1"/>
        </dgm:presLayoutVars>
      </dgm:prSet>
      <dgm:spPr/>
    </dgm:pt>
    <dgm:pt modelId="{C874FD64-36E4-4965-A553-8852CEFE8678}" type="pres">
      <dgm:prSet presAssocID="{263A4C91-2070-4EB6-8911-063E0F652542}" presName="aSpace" presStyleCnt="0"/>
      <dgm:spPr/>
    </dgm:pt>
    <dgm:pt modelId="{15ED83D9-5419-4B68-BD46-D38DFFA74163}" type="pres">
      <dgm:prSet presAssocID="{48069088-E8AB-49AC-BB5C-194D37B9A07F}" presName="compNode" presStyleCnt="0"/>
      <dgm:spPr/>
    </dgm:pt>
    <dgm:pt modelId="{79192D80-1E7D-4314-9ECF-7CBE55F91A3F}" type="pres">
      <dgm:prSet presAssocID="{48069088-E8AB-49AC-BB5C-194D37B9A07F}" presName="aNode" presStyleLbl="bgShp" presStyleIdx="1" presStyleCnt="3"/>
      <dgm:spPr/>
    </dgm:pt>
    <dgm:pt modelId="{56916D43-6B0C-484C-A7A5-76D9F205BAD4}" type="pres">
      <dgm:prSet presAssocID="{48069088-E8AB-49AC-BB5C-194D37B9A07F}" presName="textNode" presStyleLbl="bgShp" presStyleIdx="1" presStyleCnt="3"/>
      <dgm:spPr/>
    </dgm:pt>
    <dgm:pt modelId="{EB06F253-2A85-4B69-B590-C04453018D48}" type="pres">
      <dgm:prSet presAssocID="{48069088-E8AB-49AC-BB5C-194D37B9A07F}" presName="compChildNode" presStyleCnt="0"/>
      <dgm:spPr/>
    </dgm:pt>
    <dgm:pt modelId="{3AA3FDA1-51DA-4005-BCC4-0AB2E0C7C72F}" type="pres">
      <dgm:prSet presAssocID="{48069088-E8AB-49AC-BB5C-194D37B9A07F}" presName="theInnerList" presStyleCnt="0"/>
      <dgm:spPr/>
    </dgm:pt>
    <dgm:pt modelId="{75D7B698-34B1-4473-8B33-F41F8C96C12F}" type="pres">
      <dgm:prSet presAssocID="{714B37CC-3336-4AFE-869F-B0FCE59B11E2}" presName="childNode" presStyleLbl="node1" presStyleIdx="4" presStyleCnt="12">
        <dgm:presLayoutVars>
          <dgm:bulletEnabled val="1"/>
        </dgm:presLayoutVars>
      </dgm:prSet>
      <dgm:spPr/>
    </dgm:pt>
    <dgm:pt modelId="{A1F524B0-0556-42CA-9DE9-6245F0EC3707}" type="pres">
      <dgm:prSet presAssocID="{714B37CC-3336-4AFE-869F-B0FCE59B11E2}" presName="aSpace2" presStyleCnt="0"/>
      <dgm:spPr/>
    </dgm:pt>
    <dgm:pt modelId="{ED827CD4-290E-4E61-8DF1-B341B75E6756}" type="pres">
      <dgm:prSet presAssocID="{F6D8F0C8-F3A4-4377-8966-9D50FDC55005}" presName="childNode" presStyleLbl="node1" presStyleIdx="5" presStyleCnt="12">
        <dgm:presLayoutVars>
          <dgm:bulletEnabled val="1"/>
        </dgm:presLayoutVars>
      </dgm:prSet>
      <dgm:spPr/>
    </dgm:pt>
    <dgm:pt modelId="{3563AE7C-7696-4AD9-A9B1-0528196013D4}" type="pres">
      <dgm:prSet presAssocID="{F6D8F0C8-F3A4-4377-8966-9D50FDC55005}" presName="aSpace2" presStyleCnt="0"/>
      <dgm:spPr/>
    </dgm:pt>
    <dgm:pt modelId="{A4129867-CC87-423F-8C95-EEB120E9C861}" type="pres">
      <dgm:prSet presAssocID="{1CF3F72E-5DAA-4F55-A972-CE92D514EA35}" presName="childNode" presStyleLbl="node1" presStyleIdx="6" presStyleCnt="12">
        <dgm:presLayoutVars>
          <dgm:bulletEnabled val="1"/>
        </dgm:presLayoutVars>
      </dgm:prSet>
      <dgm:spPr/>
    </dgm:pt>
    <dgm:pt modelId="{7835F712-AE2D-4387-B984-D8B294A9CAEC}" type="pres">
      <dgm:prSet presAssocID="{1CF3F72E-5DAA-4F55-A972-CE92D514EA35}" presName="aSpace2" presStyleCnt="0"/>
      <dgm:spPr/>
    </dgm:pt>
    <dgm:pt modelId="{A3E7F525-1C3A-4612-B7CC-B620130A1756}" type="pres">
      <dgm:prSet presAssocID="{542C7A32-1533-4174-A8C0-0BE0905BFEFA}" presName="childNode" presStyleLbl="node1" presStyleIdx="7" presStyleCnt="12">
        <dgm:presLayoutVars>
          <dgm:bulletEnabled val="1"/>
        </dgm:presLayoutVars>
      </dgm:prSet>
      <dgm:spPr/>
    </dgm:pt>
    <dgm:pt modelId="{9E2E7164-6722-4C04-9641-AE60DE692AA0}" type="pres">
      <dgm:prSet presAssocID="{48069088-E8AB-49AC-BB5C-194D37B9A07F}" presName="aSpace" presStyleCnt="0"/>
      <dgm:spPr/>
    </dgm:pt>
    <dgm:pt modelId="{BFD78523-2446-4C13-9825-2E036AE7F71D}" type="pres">
      <dgm:prSet presAssocID="{682C436A-7F3C-4996-8443-53E646899A83}" presName="compNode" presStyleCnt="0"/>
      <dgm:spPr/>
    </dgm:pt>
    <dgm:pt modelId="{1E4CF1BB-0511-4DED-BF66-AC857112C82D}" type="pres">
      <dgm:prSet presAssocID="{682C436A-7F3C-4996-8443-53E646899A83}" presName="aNode" presStyleLbl="bgShp" presStyleIdx="2" presStyleCnt="3"/>
      <dgm:spPr/>
    </dgm:pt>
    <dgm:pt modelId="{1EBBF83A-78B0-4F30-A3EB-2295AF40B0F3}" type="pres">
      <dgm:prSet presAssocID="{682C436A-7F3C-4996-8443-53E646899A83}" presName="textNode" presStyleLbl="bgShp" presStyleIdx="2" presStyleCnt="3"/>
      <dgm:spPr/>
    </dgm:pt>
    <dgm:pt modelId="{911BDB6F-21AB-4D4A-A6B1-56538AC8DE3E}" type="pres">
      <dgm:prSet presAssocID="{682C436A-7F3C-4996-8443-53E646899A83}" presName="compChildNode" presStyleCnt="0"/>
      <dgm:spPr/>
    </dgm:pt>
    <dgm:pt modelId="{0B873377-4407-40BE-89A4-0F5365986D23}" type="pres">
      <dgm:prSet presAssocID="{682C436A-7F3C-4996-8443-53E646899A83}" presName="theInnerList" presStyleCnt="0"/>
      <dgm:spPr/>
    </dgm:pt>
    <dgm:pt modelId="{795CC500-42AA-4591-8482-1C24EFC5E9EB}" type="pres">
      <dgm:prSet presAssocID="{3CD80D92-68AE-4EFA-9517-A8A318625A02}" presName="childNode" presStyleLbl="node1" presStyleIdx="8" presStyleCnt="12">
        <dgm:presLayoutVars>
          <dgm:bulletEnabled val="1"/>
        </dgm:presLayoutVars>
      </dgm:prSet>
      <dgm:spPr/>
    </dgm:pt>
    <dgm:pt modelId="{04EC77BA-33DD-4241-A746-B609B80AD2A6}" type="pres">
      <dgm:prSet presAssocID="{3CD80D92-68AE-4EFA-9517-A8A318625A02}" presName="aSpace2" presStyleCnt="0"/>
      <dgm:spPr/>
    </dgm:pt>
    <dgm:pt modelId="{4B9F7E01-0050-4C7F-87B5-977031E21F53}" type="pres">
      <dgm:prSet presAssocID="{59A294EF-D32E-488D-942E-D9AC4441BB5A}" presName="childNode" presStyleLbl="node1" presStyleIdx="9" presStyleCnt="12">
        <dgm:presLayoutVars>
          <dgm:bulletEnabled val="1"/>
        </dgm:presLayoutVars>
      </dgm:prSet>
      <dgm:spPr/>
    </dgm:pt>
    <dgm:pt modelId="{74E2C189-D585-4852-AA7D-D8BC42B23DED}" type="pres">
      <dgm:prSet presAssocID="{59A294EF-D32E-488D-942E-D9AC4441BB5A}" presName="aSpace2" presStyleCnt="0"/>
      <dgm:spPr/>
    </dgm:pt>
    <dgm:pt modelId="{55112C72-91D3-451A-A449-6B4E32518D63}" type="pres">
      <dgm:prSet presAssocID="{036D7257-7467-4306-BC9D-2FC215BBB6F1}" presName="childNode" presStyleLbl="node1" presStyleIdx="10" presStyleCnt="12">
        <dgm:presLayoutVars>
          <dgm:bulletEnabled val="1"/>
        </dgm:presLayoutVars>
      </dgm:prSet>
      <dgm:spPr/>
    </dgm:pt>
    <dgm:pt modelId="{B4CC7E58-3A41-432B-8B21-E72075A1CD48}" type="pres">
      <dgm:prSet presAssocID="{036D7257-7467-4306-BC9D-2FC215BBB6F1}" presName="aSpace2" presStyleCnt="0"/>
      <dgm:spPr/>
    </dgm:pt>
    <dgm:pt modelId="{4CED1BA7-B8FB-4615-8E9D-2188720B9505}" type="pres">
      <dgm:prSet presAssocID="{277418DD-6859-4FD8-85E8-B244A6684A47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F50AE303-2123-43B2-83D3-A4DDB0725477}" srcId="{682C436A-7F3C-4996-8443-53E646899A83}" destId="{036D7257-7467-4306-BC9D-2FC215BBB6F1}" srcOrd="2" destOrd="0" parTransId="{7BF04C5D-7E65-4FEB-922F-A5E0E8EC2A49}" sibTransId="{AB6ECA26-1173-4222-893B-415A5CAA8ED3}"/>
    <dgm:cxn modelId="{765D5A05-BB07-4395-8C41-6A08939EAC7A}" srcId="{263A4C91-2070-4EB6-8911-063E0F652542}" destId="{75B2D107-5D1C-41F3-B539-975F8433F14F}" srcOrd="1" destOrd="0" parTransId="{503DDE7F-5403-4BDC-B4FE-15CA901A553E}" sibTransId="{37A0954F-3426-459F-8892-D32BED271327}"/>
    <dgm:cxn modelId="{E8CE7C0C-38F5-4861-8B93-BF85461F638B}" type="presOf" srcId="{48069088-E8AB-49AC-BB5C-194D37B9A07F}" destId="{56916D43-6B0C-484C-A7A5-76D9F205BAD4}" srcOrd="1" destOrd="0" presId="urn:microsoft.com/office/officeart/2005/8/layout/lProcess2"/>
    <dgm:cxn modelId="{17B87318-B8C2-47CA-8469-9CDE3216C180}" type="presOf" srcId="{C478F9C8-D84C-46EE-B89B-04F1157CBC24}" destId="{BEF8BBAC-F38D-4394-9628-76B346668BDF}" srcOrd="0" destOrd="0" presId="urn:microsoft.com/office/officeart/2005/8/layout/lProcess2"/>
    <dgm:cxn modelId="{979D1C1A-85D5-4B4D-8058-DF1E9A95BB2E}" type="presOf" srcId="{277418DD-6859-4FD8-85E8-B244A6684A47}" destId="{4CED1BA7-B8FB-4615-8E9D-2188720B9505}" srcOrd="0" destOrd="0" presId="urn:microsoft.com/office/officeart/2005/8/layout/lProcess2"/>
    <dgm:cxn modelId="{90FF8F23-A0D7-40C9-B4D5-0AAA32E24DFA}" type="presOf" srcId="{A22B435F-45BE-40BB-B898-75BFDF678962}" destId="{59C738DE-BCB8-4D35-9412-CF83467A6EC7}" srcOrd="0" destOrd="0" presId="urn:microsoft.com/office/officeart/2005/8/layout/lProcess2"/>
    <dgm:cxn modelId="{7EB0372B-63C9-4689-B9A0-EE3312B9EC33}" type="presOf" srcId="{F6D8F0C8-F3A4-4377-8966-9D50FDC55005}" destId="{ED827CD4-290E-4E61-8DF1-B341B75E6756}" srcOrd="0" destOrd="0" presId="urn:microsoft.com/office/officeart/2005/8/layout/lProcess2"/>
    <dgm:cxn modelId="{44D1DE30-F6AC-4F0B-B861-8A8F278F44B9}" type="presOf" srcId="{82845B87-FF60-43AB-8961-25B05EFBCAB1}" destId="{6EFDCEF6-0E7F-41CF-8E76-F1246EA0E07C}" srcOrd="0" destOrd="0" presId="urn:microsoft.com/office/officeart/2005/8/layout/lProcess2"/>
    <dgm:cxn modelId="{1B823438-6E83-4353-B7D3-1004E380B9D4}" type="presOf" srcId="{3545A851-45C5-4C2D-90CD-1EAF2F316049}" destId="{9DD77CCC-7697-40B2-B653-49DEC9600C69}" srcOrd="0" destOrd="0" presId="urn:microsoft.com/office/officeart/2005/8/layout/lProcess2"/>
    <dgm:cxn modelId="{30A9F65C-F294-482B-83AB-2E9C25D01685}" type="presOf" srcId="{682C436A-7F3C-4996-8443-53E646899A83}" destId="{1EBBF83A-78B0-4F30-A3EB-2295AF40B0F3}" srcOrd="1" destOrd="0" presId="urn:microsoft.com/office/officeart/2005/8/layout/lProcess2"/>
    <dgm:cxn modelId="{9E00435F-4AB3-4FC5-8DD8-F14114AE496B}" type="presOf" srcId="{75B2D107-5D1C-41F3-B539-975F8433F14F}" destId="{84505469-DC1A-435D-97CC-E52C9170BAB6}" srcOrd="0" destOrd="0" presId="urn:microsoft.com/office/officeart/2005/8/layout/lProcess2"/>
    <dgm:cxn modelId="{1E3EF762-A869-4476-8A21-56C268CA67BE}" type="presOf" srcId="{1CF3F72E-5DAA-4F55-A972-CE92D514EA35}" destId="{A4129867-CC87-423F-8C95-EEB120E9C861}" srcOrd="0" destOrd="0" presId="urn:microsoft.com/office/officeart/2005/8/layout/lProcess2"/>
    <dgm:cxn modelId="{C258FD45-B586-40C7-8B24-3F41D0AC3ED4}" srcId="{C478F9C8-D84C-46EE-B89B-04F1157CBC24}" destId="{263A4C91-2070-4EB6-8911-063E0F652542}" srcOrd="0" destOrd="0" parTransId="{4A2C2219-843E-41D7-815A-0F74E41E4B1A}" sibTransId="{1E7326A0-0B7A-4B20-A004-81E7145AD799}"/>
    <dgm:cxn modelId="{802CEA48-F6E2-4381-9FD9-E7352E456FDF}" type="presOf" srcId="{59A294EF-D32E-488D-942E-D9AC4441BB5A}" destId="{4B9F7E01-0050-4C7F-87B5-977031E21F53}" srcOrd="0" destOrd="0" presId="urn:microsoft.com/office/officeart/2005/8/layout/lProcess2"/>
    <dgm:cxn modelId="{0A18514C-2984-4C3E-9E55-57B40A4F76CC}" srcId="{48069088-E8AB-49AC-BB5C-194D37B9A07F}" destId="{714B37CC-3336-4AFE-869F-B0FCE59B11E2}" srcOrd="0" destOrd="0" parTransId="{2505B1CB-24C9-413D-9936-79B04E6AD610}" sibTransId="{C322BA03-47E7-4788-B432-E767BC302005}"/>
    <dgm:cxn modelId="{DD9D0E50-5128-4795-8B63-FCFA837E57C8}" srcId="{48069088-E8AB-49AC-BB5C-194D37B9A07F}" destId="{542C7A32-1533-4174-A8C0-0BE0905BFEFA}" srcOrd="3" destOrd="0" parTransId="{D82E671A-AF05-4401-881D-75EBB474833E}" sibTransId="{66E319FB-2C01-40B0-8175-472B5F968792}"/>
    <dgm:cxn modelId="{651B0573-B238-49B3-BF2B-B5033951B142}" type="presOf" srcId="{48069088-E8AB-49AC-BB5C-194D37B9A07F}" destId="{79192D80-1E7D-4314-9ECF-7CBE55F91A3F}" srcOrd="0" destOrd="0" presId="urn:microsoft.com/office/officeart/2005/8/layout/lProcess2"/>
    <dgm:cxn modelId="{326C1B54-FE38-442E-985C-B1419F5448C3}" srcId="{682C436A-7F3C-4996-8443-53E646899A83}" destId="{3CD80D92-68AE-4EFA-9517-A8A318625A02}" srcOrd="0" destOrd="0" parTransId="{80DAC77E-DAFC-48F8-8639-36730B7047FE}" sibTransId="{608994DC-705D-4A51-9B49-137D434CF4B8}"/>
    <dgm:cxn modelId="{11FEF17A-5646-489E-BBDA-4CDA4A2C1330}" type="presOf" srcId="{714B37CC-3336-4AFE-869F-B0FCE59B11E2}" destId="{75D7B698-34B1-4473-8B33-F41F8C96C12F}" srcOrd="0" destOrd="0" presId="urn:microsoft.com/office/officeart/2005/8/layout/lProcess2"/>
    <dgm:cxn modelId="{A328E195-FEA9-4CAF-A85B-4280B4944F50}" srcId="{48069088-E8AB-49AC-BB5C-194D37B9A07F}" destId="{1CF3F72E-5DAA-4F55-A972-CE92D514EA35}" srcOrd="2" destOrd="0" parTransId="{009E0FB5-EDAB-44FE-9C5B-03D187A854A8}" sibTransId="{E2551D0D-28EE-4C85-88E2-8125DD04F278}"/>
    <dgm:cxn modelId="{E87A5BA3-8609-4831-BD7E-08C15C969F45}" srcId="{682C436A-7F3C-4996-8443-53E646899A83}" destId="{59A294EF-D32E-488D-942E-D9AC4441BB5A}" srcOrd="1" destOrd="0" parTransId="{335A6759-B49E-4025-9E9E-3DCD7816CE69}" sibTransId="{B71A1786-2A72-4AD2-98B9-B7DEBA62577D}"/>
    <dgm:cxn modelId="{442D8AAE-70AC-4A16-A2F5-41FB9F17F0E7}" srcId="{C478F9C8-D84C-46EE-B89B-04F1157CBC24}" destId="{682C436A-7F3C-4996-8443-53E646899A83}" srcOrd="2" destOrd="0" parTransId="{E66A1CEF-82FF-4A19-AC69-DE30EEE5E729}" sibTransId="{1296707E-2F9C-4821-A737-7ACF1D515D94}"/>
    <dgm:cxn modelId="{052E83B1-DDBA-43C0-AFBC-7829AEF0F4C5}" type="presOf" srcId="{263A4C91-2070-4EB6-8911-063E0F652542}" destId="{6C4F03E1-24CC-40BD-A407-FDEE338C19DB}" srcOrd="1" destOrd="0" presId="urn:microsoft.com/office/officeart/2005/8/layout/lProcess2"/>
    <dgm:cxn modelId="{00AEC0BB-2999-4436-A70B-58B194A861A8}" type="presOf" srcId="{263A4C91-2070-4EB6-8911-063E0F652542}" destId="{5D25F24B-82E9-44DC-82D4-7B13A7FFDDB0}" srcOrd="0" destOrd="0" presId="urn:microsoft.com/office/officeart/2005/8/layout/lProcess2"/>
    <dgm:cxn modelId="{8DF2D4BD-BEDB-41ED-8DEF-EE495A1E3C2F}" type="presOf" srcId="{682C436A-7F3C-4996-8443-53E646899A83}" destId="{1E4CF1BB-0511-4DED-BF66-AC857112C82D}" srcOrd="0" destOrd="0" presId="urn:microsoft.com/office/officeart/2005/8/layout/lProcess2"/>
    <dgm:cxn modelId="{9ED2D9C1-74FD-4FEF-9516-5AC201851531}" srcId="{C478F9C8-D84C-46EE-B89B-04F1157CBC24}" destId="{48069088-E8AB-49AC-BB5C-194D37B9A07F}" srcOrd="1" destOrd="0" parTransId="{AC96D589-D823-4A92-ADEF-A20DA0E8DF8D}" sibTransId="{0F9B4831-A2CE-4252-93E4-78767547FA75}"/>
    <dgm:cxn modelId="{AA07A4C2-B281-4DF1-B268-DA48F2F3F121}" srcId="{263A4C91-2070-4EB6-8911-063E0F652542}" destId="{82845B87-FF60-43AB-8961-25B05EFBCAB1}" srcOrd="0" destOrd="0" parTransId="{BC04002E-2C82-4496-B9E6-EEC43AA1FD6B}" sibTransId="{26566D7B-2DBB-43AF-9C0A-6555AD03B8C5}"/>
    <dgm:cxn modelId="{37B9D4D3-F00A-4482-90F0-350210CDF34C}" type="presOf" srcId="{3CD80D92-68AE-4EFA-9517-A8A318625A02}" destId="{795CC500-42AA-4591-8482-1C24EFC5E9EB}" srcOrd="0" destOrd="0" presId="urn:microsoft.com/office/officeart/2005/8/layout/lProcess2"/>
    <dgm:cxn modelId="{562924D6-45DB-4303-BB99-16DB8C7F6AE0}" srcId="{48069088-E8AB-49AC-BB5C-194D37B9A07F}" destId="{F6D8F0C8-F3A4-4377-8966-9D50FDC55005}" srcOrd="1" destOrd="0" parTransId="{20AC6E20-B12A-41BE-9FD8-C9ACA3188F55}" sibTransId="{E517A95F-E690-438F-B40F-5BDB54271937}"/>
    <dgm:cxn modelId="{A524F2E2-11A0-466A-8C86-4E64DCE42BC2}" type="presOf" srcId="{542C7A32-1533-4174-A8C0-0BE0905BFEFA}" destId="{A3E7F525-1C3A-4612-B7CC-B620130A1756}" srcOrd="0" destOrd="0" presId="urn:microsoft.com/office/officeart/2005/8/layout/lProcess2"/>
    <dgm:cxn modelId="{061340E3-6A37-4683-A028-3EC6F7DB2A38}" srcId="{263A4C91-2070-4EB6-8911-063E0F652542}" destId="{3545A851-45C5-4C2D-90CD-1EAF2F316049}" srcOrd="2" destOrd="0" parTransId="{78E691C8-BD07-474A-A7F7-DE20E078DA08}" sibTransId="{DAD0EBE3-8ED5-4D11-944F-116A86768D7A}"/>
    <dgm:cxn modelId="{36DDBAEA-4435-4FF7-AB72-336ED90FB8F4}" srcId="{682C436A-7F3C-4996-8443-53E646899A83}" destId="{277418DD-6859-4FD8-85E8-B244A6684A47}" srcOrd="3" destOrd="0" parTransId="{A8FC1985-541E-4FFB-ADBD-C25E11F063E8}" sibTransId="{54DF008C-8A56-497E-836D-F9384511EABB}"/>
    <dgm:cxn modelId="{725833EE-FDCA-4E3F-BCAE-997F9213D916}" srcId="{263A4C91-2070-4EB6-8911-063E0F652542}" destId="{A22B435F-45BE-40BB-B898-75BFDF678962}" srcOrd="3" destOrd="0" parTransId="{4D7FB134-112E-4BA8-BE78-3CB6359ECDED}" sibTransId="{4E7B3BB2-16D2-40AB-92D6-4FC0422DBA5E}"/>
    <dgm:cxn modelId="{FB6D22F1-F6F5-4534-9DAB-9F49914F0C12}" type="presOf" srcId="{036D7257-7467-4306-BC9D-2FC215BBB6F1}" destId="{55112C72-91D3-451A-A449-6B4E32518D63}" srcOrd="0" destOrd="0" presId="urn:microsoft.com/office/officeart/2005/8/layout/lProcess2"/>
    <dgm:cxn modelId="{720054FA-15D0-4097-8B4E-A9A2FB68348C}" type="presParOf" srcId="{BEF8BBAC-F38D-4394-9628-76B346668BDF}" destId="{5C142ECE-6CD9-4A7F-A8A5-04A8C387D8EF}" srcOrd="0" destOrd="0" presId="urn:microsoft.com/office/officeart/2005/8/layout/lProcess2"/>
    <dgm:cxn modelId="{04CC1B28-2106-4D7A-A480-A0999F358D98}" type="presParOf" srcId="{5C142ECE-6CD9-4A7F-A8A5-04A8C387D8EF}" destId="{5D25F24B-82E9-44DC-82D4-7B13A7FFDDB0}" srcOrd="0" destOrd="0" presId="urn:microsoft.com/office/officeart/2005/8/layout/lProcess2"/>
    <dgm:cxn modelId="{73B938FB-0D1F-4E47-900B-D3BAB637ECAA}" type="presParOf" srcId="{5C142ECE-6CD9-4A7F-A8A5-04A8C387D8EF}" destId="{6C4F03E1-24CC-40BD-A407-FDEE338C19DB}" srcOrd="1" destOrd="0" presId="urn:microsoft.com/office/officeart/2005/8/layout/lProcess2"/>
    <dgm:cxn modelId="{7E1AE202-D2D5-4456-B6B6-EFD147F02AB8}" type="presParOf" srcId="{5C142ECE-6CD9-4A7F-A8A5-04A8C387D8EF}" destId="{820C4855-FDEB-4830-B407-50E792DB57F0}" srcOrd="2" destOrd="0" presId="urn:microsoft.com/office/officeart/2005/8/layout/lProcess2"/>
    <dgm:cxn modelId="{CDCD0898-EC79-490B-B312-F7AC616891E9}" type="presParOf" srcId="{820C4855-FDEB-4830-B407-50E792DB57F0}" destId="{F1E51773-9231-416F-8EE9-06A1AF42E474}" srcOrd="0" destOrd="0" presId="urn:microsoft.com/office/officeart/2005/8/layout/lProcess2"/>
    <dgm:cxn modelId="{0D045701-0D07-4ED4-8E24-44F13FB56AE3}" type="presParOf" srcId="{F1E51773-9231-416F-8EE9-06A1AF42E474}" destId="{6EFDCEF6-0E7F-41CF-8E76-F1246EA0E07C}" srcOrd="0" destOrd="0" presId="urn:microsoft.com/office/officeart/2005/8/layout/lProcess2"/>
    <dgm:cxn modelId="{79FB3C4A-515A-4BF5-BC29-BC3DB6119D4C}" type="presParOf" srcId="{F1E51773-9231-416F-8EE9-06A1AF42E474}" destId="{B1DF5C87-1F4C-4B10-BC5E-54BE4B9F0887}" srcOrd="1" destOrd="0" presId="urn:microsoft.com/office/officeart/2005/8/layout/lProcess2"/>
    <dgm:cxn modelId="{AE6B8EC2-C9F8-47C6-8804-E12E31EB619B}" type="presParOf" srcId="{F1E51773-9231-416F-8EE9-06A1AF42E474}" destId="{84505469-DC1A-435D-97CC-E52C9170BAB6}" srcOrd="2" destOrd="0" presId="urn:microsoft.com/office/officeart/2005/8/layout/lProcess2"/>
    <dgm:cxn modelId="{4E5830A3-AE60-40FE-BB5B-53D655AB528F}" type="presParOf" srcId="{F1E51773-9231-416F-8EE9-06A1AF42E474}" destId="{1BACB6B4-DFE1-4952-A851-8B6A6AC366E1}" srcOrd="3" destOrd="0" presId="urn:microsoft.com/office/officeart/2005/8/layout/lProcess2"/>
    <dgm:cxn modelId="{A0EB1EA3-E791-4060-9E27-78D01C1730C8}" type="presParOf" srcId="{F1E51773-9231-416F-8EE9-06A1AF42E474}" destId="{9DD77CCC-7697-40B2-B653-49DEC9600C69}" srcOrd="4" destOrd="0" presId="urn:microsoft.com/office/officeart/2005/8/layout/lProcess2"/>
    <dgm:cxn modelId="{D8438BB3-B799-4EF6-B294-8F9214B5DDB3}" type="presParOf" srcId="{F1E51773-9231-416F-8EE9-06A1AF42E474}" destId="{73318A3B-4DA9-4779-B880-4DEC4B935409}" srcOrd="5" destOrd="0" presId="urn:microsoft.com/office/officeart/2005/8/layout/lProcess2"/>
    <dgm:cxn modelId="{CB43E939-3B6C-4786-A247-BFFF9755A568}" type="presParOf" srcId="{F1E51773-9231-416F-8EE9-06A1AF42E474}" destId="{59C738DE-BCB8-4D35-9412-CF83467A6EC7}" srcOrd="6" destOrd="0" presId="urn:microsoft.com/office/officeart/2005/8/layout/lProcess2"/>
    <dgm:cxn modelId="{E345AF1F-F888-4E4B-9604-7C09CFBAF959}" type="presParOf" srcId="{BEF8BBAC-F38D-4394-9628-76B346668BDF}" destId="{C874FD64-36E4-4965-A553-8852CEFE8678}" srcOrd="1" destOrd="0" presId="urn:microsoft.com/office/officeart/2005/8/layout/lProcess2"/>
    <dgm:cxn modelId="{B57E6DFB-E93C-456E-9D31-DE1DD847D89A}" type="presParOf" srcId="{BEF8BBAC-F38D-4394-9628-76B346668BDF}" destId="{15ED83D9-5419-4B68-BD46-D38DFFA74163}" srcOrd="2" destOrd="0" presId="urn:microsoft.com/office/officeart/2005/8/layout/lProcess2"/>
    <dgm:cxn modelId="{B26B15CD-804C-4864-B885-FDACA3394A72}" type="presParOf" srcId="{15ED83D9-5419-4B68-BD46-D38DFFA74163}" destId="{79192D80-1E7D-4314-9ECF-7CBE55F91A3F}" srcOrd="0" destOrd="0" presId="urn:microsoft.com/office/officeart/2005/8/layout/lProcess2"/>
    <dgm:cxn modelId="{274359AB-76EF-41F5-A40C-99284D1B1383}" type="presParOf" srcId="{15ED83D9-5419-4B68-BD46-D38DFFA74163}" destId="{56916D43-6B0C-484C-A7A5-76D9F205BAD4}" srcOrd="1" destOrd="0" presId="urn:microsoft.com/office/officeart/2005/8/layout/lProcess2"/>
    <dgm:cxn modelId="{5680C961-7BFF-401E-BA9C-AA23CAF76DAD}" type="presParOf" srcId="{15ED83D9-5419-4B68-BD46-D38DFFA74163}" destId="{EB06F253-2A85-4B69-B590-C04453018D48}" srcOrd="2" destOrd="0" presId="urn:microsoft.com/office/officeart/2005/8/layout/lProcess2"/>
    <dgm:cxn modelId="{1A2B1C4A-619B-41EA-95B3-D06141E57ED1}" type="presParOf" srcId="{EB06F253-2A85-4B69-B590-C04453018D48}" destId="{3AA3FDA1-51DA-4005-BCC4-0AB2E0C7C72F}" srcOrd="0" destOrd="0" presId="urn:microsoft.com/office/officeart/2005/8/layout/lProcess2"/>
    <dgm:cxn modelId="{0D3B1886-DAA9-425D-B062-1EBBB7037D56}" type="presParOf" srcId="{3AA3FDA1-51DA-4005-BCC4-0AB2E0C7C72F}" destId="{75D7B698-34B1-4473-8B33-F41F8C96C12F}" srcOrd="0" destOrd="0" presId="urn:microsoft.com/office/officeart/2005/8/layout/lProcess2"/>
    <dgm:cxn modelId="{1EC3834F-B0CD-4AFF-AA99-1BA462E4DB5B}" type="presParOf" srcId="{3AA3FDA1-51DA-4005-BCC4-0AB2E0C7C72F}" destId="{A1F524B0-0556-42CA-9DE9-6245F0EC3707}" srcOrd="1" destOrd="0" presId="urn:microsoft.com/office/officeart/2005/8/layout/lProcess2"/>
    <dgm:cxn modelId="{CD638542-337F-4C84-9779-59E5D4E2711C}" type="presParOf" srcId="{3AA3FDA1-51DA-4005-BCC4-0AB2E0C7C72F}" destId="{ED827CD4-290E-4E61-8DF1-B341B75E6756}" srcOrd="2" destOrd="0" presId="urn:microsoft.com/office/officeart/2005/8/layout/lProcess2"/>
    <dgm:cxn modelId="{B6D4DD13-D7BB-4AB0-B0D9-7E120E14A25D}" type="presParOf" srcId="{3AA3FDA1-51DA-4005-BCC4-0AB2E0C7C72F}" destId="{3563AE7C-7696-4AD9-A9B1-0528196013D4}" srcOrd="3" destOrd="0" presId="urn:microsoft.com/office/officeart/2005/8/layout/lProcess2"/>
    <dgm:cxn modelId="{1D435D3D-5C09-48C6-B65F-96D223F6C7F9}" type="presParOf" srcId="{3AA3FDA1-51DA-4005-BCC4-0AB2E0C7C72F}" destId="{A4129867-CC87-423F-8C95-EEB120E9C861}" srcOrd="4" destOrd="0" presId="urn:microsoft.com/office/officeart/2005/8/layout/lProcess2"/>
    <dgm:cxn modelId="{7F906C54-F630-45FF-9923-3AB97C21D2E2}" type="presParOf" srcId="{3AA3FDA1-51DA-4005-BCC4-0AB2E0C7C72F}" destId="{7835F712-AE2D-4387-B984-D8B294A9CAEC}" srcOrd="5" destOrd="0" presId="urn:microsoft.com/office/officeart/2005/8/layout/lProcess2"/>
    <dgm:cxn modelId="{68B3B044-E761-4AAA-AF53-E1774C99B2D4}" type="presParOf" srcId="{3AA3FDA1-51DA-4005-BCC4-0AB2E0C7C72F}" destId="{A3E7F525-1C3A-4612-B7CC-B620130A1756}" srcOrd="6" destOrd="0" presId="urn:microsoft.com/office/officeart/2005/8/layout/lProcess2"/>
    <dgm:cxn modelId="{295F26E5-14FF-4D0E-8BD8-C6DBFB8EB551}" type="presParOf" srcId="{BEF8BBAC-F38D-4394-9628-76B346668BDF}" destId="{9E2E7164-6722-4C04-9641-AE60DE692AA0}" srcOrd="3" destOrd="0" presId="urn:microsoft.com/office/officeart/2005/8/layout/lProcess2"/>
    <dgm:cxn modelId="{68C3D277-B581-453C-A5D5-4A157B1BA163}" type="presParOf" srcId="{BEF8BBAC-F38D-4394-9628-76B346668BDF}" destId="{BFD78523-2446-4C13-9825-2E036AE7F71D}" srcOrd="4" destOrd="0" presId="urn:microsoft.com/office/officeart/2005/8/layout/lProcess2"/>
    <dgm:cxn modelId="{00D47371-0429-4B8B-A3FA-7ED1742BD9C7}" type="presParOf" srcId="{BFD78523-2446-4C13-9825-2E036AE7F71D}" destId="{1E4CF1BB-0511-4DED-BF66-AC857112C82D}" srcOrd="0" destOrd="0" presId="urn:microsoft.com/office/officeart/2005/8/layout/lProcess2"/>
    <dgm:cxn modelId="{63BBC4A9-DE99-4730-B339-D1C9DA5637A9}" type="presParOf" srcId="{BFD78523-2446-4C13-9825-2E036AE7F71D}" destId="{1EBBF83A-78B0-4F30-A3EB-2295AF40B0F3}" srcOrd="1" destOrd="0" presId="urn:microsoft.com/office/officeart/2005/8/layout/lProcess2"/>
    <dgm:cxn modelId="{10412A2B-A45A-43D3-9974-089E81ACA29B}" type="presParOf" srcId="{BFD78523-2446-4C13-9825-2E036AE7F71D}" destId="{911BDB6F-21AB-4D4A-A6B1-56538AC8DE3E}" srcOrd="2" destOrd="0" presId="urn:microsoft.com/office/officeart/2005/8/layout/lProcess2"/>
    <dgm:cxn modelId="{F891ACEB-4258-409E-ABC9-BF322B432B3C}" type="presParOf" srcId="{911BDB6F-21AB-4D4A-A6B1-56538AC8DE3E}" destId="{0B873377-4407-40BE-89A4-0F5365986D23}" srcOrd="0" destOrd="0" presId="urn:microsoft.com/office/officeart/2005/8/layout/lProcess2"/>
    <dgm:cxn modelId="{63C17656-3E6C-4A27-B565-14624C0D13FC}" type="presParOf" srcId="{0B873377-4407-40BE-89A4-0F5365986D23}" destId="{795CC500-42AA-4591-8482-1C24EFC5E9EB}" srcOrd="0" destOrd="0" presId="urn:microsoft.com/office/officeart/2005/8/layout/lProcess2"/>
    <dgm:cxn modelId="{A48C89F7-B74B-4EA1-8D2C-07D204FD965E}" type="presParOf" srcId="{0B873377-4407-40BE-89A4-0F5365986D23}" destId="{04EC77BA-33DD-4241-A746-B609B80AD2A6}" srcOrd="1" destOrd="0" presId="urn:microsoft.com/office/officeart/2005/8/layout/lProcess2"/>
    <dgm:cxn modelId="{32037B42-8080-4058-9679-A55A8CA2A40D}" type="presParOf" srcId="{0B873377-4407-40BE-89A4-0F5365986D23}" destId="{4B9F7E01-0050-4C7F-87B5-977031E21F53}" srcOrd="2" destOrd="0" presId="urn:microsoft.com/office/officeart/2005/8/layout/lProcess2"/>
    <dgm:cxn modelId="{304424A0-1908-49DC-A6FD-CA8B89A3E36B}" type="presParOf" srcId="{0B873377-4407-40BE-89A4-0F5365986D23}" destId="{74E2C189-D585-4852-AA7D-D8BC42B23DED}" srcOrd="3" destOrd="0" presId="urn:microsoft.com/office/officeart/2005/8/layout/lProcess2"/>
    <dgm:cxn modelId="{5F52A517-DE7C-4C52-AA1F-EF9B5411E084}" type="presParOf" srcId="{0B873377-4407-40BE-89A4-0F5365986D23}" destId="{55112C72-91D3-451A-A449-6B4E32518D63}" srcOrd="4" destOrd="0" presId="urn:microsoft.com/office/officeart/2005/8/layout/lProcess2"/>
    <dgm:cxn modelId="{7280F566-4BA0-4F8A-8476-12233BE1C090}" type="presParOf" srcId="{0B873377-4407-40BE-89A4-0F5365986D23}" destId="{B4CC7E58-3A41-432B-8B21-E72075A1CD48}" srcOrd="5" destOrd="0" presId="urn:microsoft.com/office/officeart/2005/8/layout/lProcess2"/>
    <dgm:cxn modelId="{9443AFB1-043B-4040-B5B1-650300D3E699}" type="presParOf" srcId="{0B873377-4407-40BE-89A4-0F5365986D23}" destId="{4CED1BA7-B8FB-4615-8E9D-2188720B950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46060-1C4C-45E2-92A5-CE5ADCB18EE3}">
      <dsp:nvSpPr>
        <dsp:cNvPr id="0" name=""/>
        <dsp:cNvSpPr/>
      </dsp:nvSpPr>
      <dsp:spPr>
        <a:xfrm>
          <a:off x="11223" y="2193644"/>
          <a:ext cx="3354677" cy="2012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wykaz</a:t>
          </a:r>
          <a:r>
            <a:rPr lang="pl-PL" sz="2000" kern="1200" dirty="0"/>
            <a:t> </a:t>
          </a:r>
          <a:r>
            <a:rPr lang="pl-PL" sz="2000" b="1" kern="1200" dirty="0">
              <a:solidFill>
                <a:srgbClr val="D5233F"/>
              </a:solidFill>
            </a:rPr>
            <a:t>dokumentów</a:t>
          </a:r>
          <a:r>
            <a:rPr lang="pl-PL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(z częścią tekstową i graficzną)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 powiązanych z gminą lub granicą aktu</a:t>
          </a:r>
        </a:p>
      </dsp:txBody>
      <dsp:txXfrm>
        <a:off x="70176" y="2252597"/>
        <a:ext cx="3236771" cy="1894900"/>
      </dsp:txXfrm>
    </dsp:sp>
    <dsp:sp modelId="{B6D1FF6A-55B1-474A-87BD-518B01AD933A}">
      <dsp:nvSpPr>
        <dsp:cNvPr id="0" name=""/>
        <dsp:cNvSpPr/>
      </dsp:nvSpPr>
      <dsp:spPr>
        <a:xfrm>
          <a:off x="3701368" y="2784067"/>
          <a:ext cx="711191" cy="83195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3701368" y="2950459"/>
        <a:ext cx="497834" cy="499175"/>
      </dsp:txXfrm>
    </dsp:sp>
    <dsp:sp modelId="{93C51BFD-E18B-4489-8A48-B7F2DF355CBD}">
      <dsp:nvSpPr>
        <dsp:cNvPr id="0" name=""/>
        <dsp:cNvSpPr/>
      </dsp:nvSpPr>
      <dsp:spPr>
        <a:xfrm>
          <a:off x="4707771" y="2193644"/>
          <a:ext cx="3354677" cy="2012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plan ogólny jako akt prawa w formie w pełni </a:t>
          </a:r>
          <a:r>
            <a:rPr lang="pl-PL" sz="2000" b="1" kern="1200" dirty="0">
              <a:solidFill>
                <a:srgbClr val="D5233F"/>
              </a:solidFill>
            </a:rPr>
            <a:t>ustandaryzowanych danych przestrzennych</a:t>
          </a:r>
          <a:r>
            <a:rPr lang="pl-PL" sz="2000" kern="1200" dirty="0"/>
            <a:t>, bez tradycyjnego tekstu i rysunki</a:t>
          </a:r>
        </a:p>
      </dsp:txBody>
      <dsp:txXfrm>
        <a:off x="4766724" y="2252597"/>
        <a:ext cx="3236771" cy="1894900"/>
      </dsp:txXfrm>
    </dsp:sp>
    <dsp:sp modelId="{0D24AE2D-654B-47DA-8B36-242892EF386F}">
      <dsp:nvSpPr>
        <dsp:cNvPr id="0" name=""/>
        <dsp:cNvSpPr/>
      </dsp:nvSpPr>
      <dsp:spPr>
        <a:xfrm>
          <a:off x="8397916" y="2784067"/>
          <a:ext cx="711191" cy="83195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/>
        </a:p>
      </dsp:txBody>
      <dsp:txXfrm>
        <a:off x="8397916" y="2950459"/>
        <a:ext cx="497834" cy="499175"/>
      </dsp:txXfrm>
    </dsp:sp>
    <dsp:sp modelId="{02D61E80-74C1-4E99-8ACF-DCD9188CB5D3}">
      <dsp:nvSpPr>
        <dsp:cNvPr id="0" name=""/>
        <dsp:cNvSpPr/>
      </dsp:nvSpPr>
      <dsp:spPr>
        <a:xfrm>
          <a:off x="9404319" y="2193644"/>
          <a:ext cx="3354677" cy="2012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bezpłatna, otwarta </a:t>
          </a:r>
          <a:r>
            <a:rPr lang="pl-PL" sz="2000" b="1" kern="1200" dirty="0">
              <a:solidFill>
                <a:srgbClr val="D5233F"/>
              </a:solidFill>
            </a:rPr>
            <a:t>planistyczna baza danych przestrzennych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formie spójnego zbioru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rejestrze centralnym</a:t>
          </a:r>
        </a:p>
      </dsp:txBody>
      <dsp:txXfrm>
        <a:off x="9463272" y="2252597"/>
        <a:ext cx="3236771" cy="1894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26995-7432-4F9C-AACD-AB8413EAB684}">
      <dsp:nvSpPr>
        <dsp:cNvPr id="0" name=""/>
        <dsp:cNvSpPr/>
      </dsp:nvSpPr>
      <dsp:spPr>
        <a:xfrm>
          <a:off x="7155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 </a:t>
          </a:r>
          <a:r>
            <a:rPr lang="pl-PL" sz="1900" b="1" kern="1200" dirty="0">
              <a:solidFill>
                <a:srgbClr val="D5233F"/>
              </a:solidFill>
            </a:rPr>
            <a:t>minister</a:t>
          </a:r>
          <a:r>
            <a:rPr lang="pl-PL" sz="1900" kern="1200" dirty="0"/>
            <a:t> właściwy do spraw budownictwa, </a:t>
          </a:r>
          <a:r>
            <a:rPr lang="pl-PL" sz="1900" b="1" kern="1200" dirty="0">
              <a:solidFill>
                <a:srgbClr val="D5233F"/>
              </a:solidFill>
            </a:rPr>
            <a:t>planowania i zagospodarowania przestrzennego </a:t>
          </a:r>
          <a:r>
            <a:rPr lang="pl-PL" sz="1900" kern="1200" dirty="0"/>
            <a:t>oraz mieszkalnictwa</a:t>
          </a:r>
        </a:p>
      </dsp:txBody>
      <dsp:txXfrm>
        <a:off x="7155" y="0"/>
        <a:ext cx="2510947" cy="1920028"/>
      </dsp:txXfrm>
    </dsp:sp>
    <dsp:sp modelId="{1801D576-2442-4E4D-B39E-061948C6F97C}">
      <dsp:nvSpPr>
        <dsp:cNvPr id="0" name=""/>
        <dsp:cNvSpPr/>
      </dsp:nvSpPr>
      <dsp:spPr>
        <a:xfrm>
          <a:off x="258250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C01422"/>
              </a:solidFill>
            </a:rPr>
            <a:t>prowadzi</a:t>
          </a:r>
          <a:r>
            <a:rPr lang="pl-PL" sz="2000" kern="1200" dirty="0"/>
            <a:t> RU</a:t>
          </a:r>
        </a:p>
      </dsp:txBody>
      <dsp:txXfrm>
        <a:off x="317085" y="1978863"/>
        <a:ext cx="1891088" cy="4042391"/>
      </dsp:txXfrm>
    </dsp:sp>
    <dsp:sp modelId="{451B617D-8FE0-4CB7-89E3-FDEEF04CB8C1}">
      <dsp:nvSpPr>
        <dsp:cNvPr id="0" name=""/>
        <dsp:cNvSpPr/>
      </dsp:nvSpPr>
      <dsp:spPr>
        <a:xfrm>
          <a:off x="2706424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D5233F"/>
              </a:solidFill>
            </a:rPr>
            <a:t>minister</a:t>
          </a:r>
          <a:r>
            <a:rPr lang="pl-PL" sz="1900" kern="1200" dirty="0"/>
            <a:t> właściwy do spraw </a:t>
          </a:r>
          <a:r>
            <a:rPr lang="pl-PL" sz="1900" b="1" kern="1200" dirty="0">
              <a:solidFill>
                <a:srgbClr val="D5233F"/>
              </a:solidFill>
            </a:rPr>
            <a:t>informatyzacji</a:t>
          </a:r>
        </a:p>
      </dsp:txBody>
      <dsp:txXfrm>
        <a:off x="2706424" y="0"/>
        <a:ext cx="2510947" cy="1920028"/>
      </dsp:txXfrm>
    </dsp:sp>
    <dsp:sp modelId="{59F6C35E-BB97-4E72-A54A-41CCBBE76394}">
      <dsp:nvSpPr>
        <dsp:cNvPr id="0" name=""/>
        <dsp:cNvSpPr/>
      </dsp:nvSpPr>
      <dsp:spPr>
        <a:xfrm>
          <a:off x="2957518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zapewnia funkcjonowanie </a:t>
          </a:r>
          <a:r>
            <a:rPr lang="pl-PL" sz="2000" b="1" kern="1200" dirty="0">
              <a:solidFill>
                <a:srgbClr val="C01422"/>
              </a:solidFill>
            </a:rPr>
            <a:t>systemu</a:t>
          </a:r>
          <a:r>
            <a:rPr lang="pl-PL" sz="2000" b="1" kern="1200" dirty="0"/>
            <a:t> </a:t>
          </a:r>
          <a:r>
            <a:rPr lang="pl-PL" sz="2000" b="1" kern="1200" dirty="0" err="1"/>
            <a:t>teleinforma</a:t>
          </a:r>
          <a:r>
            <a:rPr lang="pl-PL" sz="2000" b="1" kern="1200" dirty="0"/>
            <a:t>- tycznego </a:t>
          </a:r>
          <a:r>
            <a:rPr lang="pl-PL" sz="2000" kern="1200" dirty="0"/>
            <a:t>RU</a:t>
          </a:r>
        </a:p>
      </dsp:txBody>
      <dsp:txXfrm>
        <a:off x="3016353" y="1978863"/>
        <a:ext cx="1891088" cy="4042391"/>
      </dsp:txXfrm>
    </dsp:sp>
    <dsp:sp modelId="{FCC50A72-2C91-4796-BF16-AB091F31DA3D}">
      <dsp:nvSpPr>
        <dsp:cNvPr id="0" name=""/>
        <dsp:cNvSpPr/>
      </dsp:nvSpPr>
      <dsp:spPr>
        <a:xfrm>
          <a:off x="5405692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D5233F"/>
              </a:solidFill>
            </a:rPr>
            <a:t>organy</a:t>
          </a:r>
          <a:r>
            <a:rPr lang="pl-PL" sz="1900" kern="1200" dirty="0"/>
            <a:t> wytwarzające informacje lub dane</a:t>
          </a:r>
        </a:p>
      </dsp:txBody>
      <dsp:txXfrm>
        <a:off x="5405692" y="0"/>
        <a:ext cx="2510947" cy="1920028"/>
      </dsp:txXfrm>
    </dsp:sp>
    <dsp:sp modelId="{86D60CBF-8121-46B1-BF41-8C44D07A3C42}">
      <dsp:nvSpPr>
        <dsp:cNvPr id="0" name=""/>
        <dsp:cNvSpPr/>
      </dsp:nvSpPr>
      <dsp:spPr>
        <a:xfrm>
          <a:off x="5656787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wprowadzają informacje i dane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do RU</a:t>
          </a:r>
        </a:p>
      </dsp:txBody>
      <dsp:txXfrm>
        <a:off x="5715622" y="1978863"/>
        <a:ext cx="1891088" cy="4042391"/>
      </dsp:txXfrm>
    </dsp:sp>
    <dsp:sp modelId="{4AE583E7-1101-4D63-9490-402F407D1FC2}">
      <dsp:nvSpPr>
        <dsp:cNvPr id="0" name=""/>
        <dsp:cNvSpPr/>
      </dsp:nvSpPr>
      <dsp:spPr>
        <a:xfrm>
          <a:off x="8104961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D5233F"/>
              </a:solidFill>
            </a:rPr>
            <a:t>organy</a:t>
          </a:r>
          <a:r>
            <a:rPr lang="pl-PL" sz="1900" kern="1200" dirty="0"/>
            <a:t> właściwe do sporządzania projektów aktów planowania przestrzennego</a:t>
          </a:r>
        </a:p>
      </dsp:txBody>
      <dsp:txXfrm>
        <a:off x="8104961" y="0"/>
        <a:ext cx="2510947" cy="1920028"/>
      </dsp:txXfrm>
    </dsp:sp>
    <dsp:sp modelId="{A71D42E6-D98F-4B01-B2E8-A4D6F511F33A}">
      <dsp:nvSpPr>
        <dsp:cNvPr id="0" name=""/>
        <dsp:cNvSpPr/>
      </dsp:nvSpPr>
      <dsp:spPr>
        <a:xfrm>
          <a:off x="8356056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tworzą oraz prowadzą, w tym aktualizują i udostępniają </a:t>
          </a:r>
          <a:r>
            <a:rPr lang="pl-PL" sz="2000" b="1" kern="1200" dirty="0">
              <a:solidFill>
                <a:srgbClr val="D5233F"/>
              </a:solidFill>
            </a:rPr>
            <a:t>zbiory</a:t>
          </a:r>
          <a:r>
            <a:rPr lang="pl-PL" sz="2000" b="1" kern="1200" dirty="0"/>
            <a:t> danych przestrzennych</a:t>
          </a:r>
        </a:p>
      </dsp:txBody>
      <dsp:txXfrm>
        <a:off x="8414891" y="1978863"/>
        <a:ext cx="1891088" cy="4042391"/>
      </dsp:txXfrm>
    </dsp:sp>
    <dsp:sp modelId="{6FB23ACA-BAB9-4971-8FFF-B95AED72CDAD}">
      <dsp:nvSpPr>
        <dsp:cNvPr id="0" name=""/>
        <dsp:cNvSpPr/>
      </dsp:nvSpPr>
      <dsp:spPr>
        <a:xfrm>
          <a:off x="10804229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interesariusz (</a:t>
          </a:r>
          <a:r>
            <a:rPr lang="pl-PL" sz="1900" b="1" kern="1200" dirty="0">
              <a:solidFill>
                <a:srgbClr val="D5233F"/>
              </a:solidFill>
            </a:rPr>
            <a:t>każdy</a:t>
          </a:r>
          <a:r>
            <a:rPr lang="pl-PL" sz="1900" kern="1200" dirty="0"/>
            <a:t>) </a:t>
          </a:r>
        </a:p>
      </dsp:txBody>
      <dsp:txXfrm>
        <a:off x="10804229" y="0"/>
        <a:ext cx="2510947" cy="1920028"/>
      </dsp:txXfrm>
    </dsp:sp>
    <dsp:sp modelId="{962A0E25-1362-4EF9-BDC1-9C29A5FC8A5D}">
      <dsp:nvSpPr>
        <dsp:cNvPr id="0" name=""/>
        <dsp:cNvSpPr/>
      </dsp:nvSpPr>
      <dsp:spPr>
        <a:xfrm>
          <a:off x="11055324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może otrzymać za pomocą </a:t>
          </a:r>
          <a:r>
            <a:rPr lang="pl-PL" sz="2000" b="1" kern="1200" dirty="0">
              <a:solidFill>
                <a:srgbClr val="D5233F"/>
              </a:solidFill>
            </a:rPr>
            <a:t>poczty elektronicznej informacje</a:t>
          </a:r>
          <a:r>
            <a:rPr lang="pl-PL" sz="2000" b="1" kern="1200" dirty="0"/>
            <a:t> o każdorazowym udostępnieniu w RU </a:t>
          </a:r>
          <a:r>
            <a:rPr lang="pl-PL" sz="2000" kern="1200" dirty="0"/>
            <a:t>danych lub informacji</a:t>
          </a:r>
        </a:p>
      </dsp:txBody>
      <dsp:txXfrm>
        <a:off x="11114159" y="1978863"/>
        <a:ext cx="1891088" cy="4042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61C42-6F99-4773-B68A-0ED669AD891F}">
      <dsp:nvSpPr>
        <dsp:cNvPr id="0" name=""/>
        <dsp:cNvSpPr/>
      </dsp:nvSpPr>
      <dsp:spPr>
        <a:xfrm>
          <a:off x="6681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tworzy i prowadzi się</a:t>
          </a:r>
        </a:p>
      </dsp:txBody>
      <dsp:txXfrm>
        <a:off x="6681" y="0"/>
        <a:ext cx="2344745" cy="1920028"/>
      </dsp:txXfrm>
    </dsp:sp>
    <dsp:sp modelId="{515C07DC-4FCA-4A3C-9E70-76F6421685CF}">
      <dsp:nvSpPr>
        <dsp:cNvPr id="0" name=""/>
        <dsp:cNvSpPr/>
      </dsp:nvSpPr>
      <dsp:spPr>
        <a:xfrm>
          <a:off x="241156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zbiory</a:t>
          </a:r>
          <a:r>
            <a:rPr lang="pl-PL" sz="2000" kern="1200" dirty="0"/>
            <a:t> danych przestrzennych</a:t>
          </a:r>
        </a:p>
      </dsp:txBody>
      <dsp:txXfrm>
        <a:off x="296096" y="1974968"/>
        <a:ext cx="1765916" cy="4050181"/>
      </dsp:txXfrm>
    </dsp:sp>
    <dsp:sp modelId="{7B192E84-50D2-45EA-8197-F0720ED3EBD2}">
      <dsp:nvSpPr>
        <dsp:cNvPr id="0" name=""/>
        <dsp:cNvSpPr/>
      </dsp:nvSpPr>
      <dsp:spPr>
        <a:xfrm>
          <a:off x="2527283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tworzy, aktualizuje i </a:t>
          </a:r>
          <a:r>
            <a:rPr lang="pl-PL" sz="2000" kern="1200" dirty="0">
              <a:solidFill>
                <a:srgbClr val="C01422"/>
              </a:solidFill>
            </a:rPr>
            <a:t>udostępnia</a:t>
          </a:r>
          <a:r>
            <a:rPr lang="pl-PL" sz="2000" kern="1200" dirty="0"/>
            <a:t> się</a:t>
          </a:r>
        </a:p>
      </dsp:txBody>
      <dsp:txXfrm>
        <a:off x="2527283" y="0"/>
        <a:ext cx="2344745" cy="1920028"/>
      </dsp:txXfrm>
    </dsp:sp>
    <dsp:sp modelId="{CD987552-44C8-409D-9F8B-4BB74CA3DB5B}">
      <dsp:nvSpPr>
        <dsp:cNvPr id="0" name=""/>
        <dsp:cNvSpPr/>
      </dsp:nvSpPr>
      <dsp:spPr>
        <a:xfrm>
          <a:off x="2761758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metadane</a:t>
          </a:r>
          <a:r>
            <a:rPr lang="pl-PL" sz="2000" kern="1200" dirty="0"/>
            <a:t> opisujące zbiór </a:t>
          </a:r>
        </a:p>
      </dsp:txBody>
      <dsp:txXfrm>
        <a:off x="2816698" y="1974968"/>
        <a:ext cx="1765916" cy="4050181"/>
      </dsp:txXfrm>
    </dsp:sp>
    <dsp:sp modelId="{02A6121B-E66E-4DC8-B85A-39DEA679408F}">
      <dsp:nvSpPr>
        <dsp:cNvPr id="0" name=""/>
        <dsp:cNvSpPr/>
      </dsp:nvSpPr>
      <dsp:spPr>
        <a:xfrm>
          <a:off x="5047885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</a:t>
          </a:r>
          <a:r>
            <a:rPr lang="pl-PL" sz="2000" kern="1200" dirty="0">
              <a:solidFill>
                <a:srgbClr val="C01422"/>
              </a:solidFill>
            </a:rPr>
            <a:t>gromadzi</a:t>
          </a:r>
          <a:r>
            <a:rPr lang="pl-PL" sz="2000" kern="1200" dirty="0"/>
            <a:t> się</a:t>
          </a:r>
        </a:p>
      </dsp:txBody>
      <dsp:txXfrm>
        <a:off x="5047885" y="0"/>
        <a:ext cx="2344745" cy="1920028"/>
      </dsp:txXfrm>
    </dsp:sp>
    <dsp:sp modelId="{FAC03CFD-05EA-42CA-B492-3A50EBAFBE39}">
      <dsp:nvSpPr>
        <dsp:cNvPr id="0" name=""/>
        <dsp:cNvSpPr/>
      </dsp:nvSpPr>
      <dsp:spPr>
        <a:xfrm>
          <a:off x="5282360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informacje i dane z zakresu planowania i </a:t>
          </a:r>
          <a:r>
            <a:rPr lang="pl-PL" sz="2000" kern="1200" dirty="0" err="1"/>
            <a:t>zagospoda</a:t>
          </a:r>
          <a:r>
            <a:rPr lang="pl-PL" sz="2000" kern="1200" dirty="0"/>
            <a:t>- </a:t>
          </a:r>
          <a:r>
            <a:rPr lang="pl-PL" sz="2000" kern="1200" dirty="0" err="1"/>
            <a:t>rowania</a:t>
          </a:r>
          <a:r>
            <a:rPr lang="pl-PL" sz="2000" kern="1200" dirty="0"/>
            <a:t> </a:t>
          </a:r>
          <a:r>
            <a:rPr lang="pl-PL" sz="2000" kern="1200" dirty="0" err="1"/>
            <a:t>przestrzenne-go</a:t>
          </a:r>
          <a:r>
            <a:rPr lang="pl-PL" sz="2000" kern="1200" dirty="0"/>
            <a:t>, w tym </a:t>
          </a:r>
          <a:r>
            <a:rPr lang="pl-PL" sz="2000" b="1" kern="1200" dirty="0">
              <a:solidFill>
                <a:srgbClr val="D5233F"/>
              </a:solidFill>
            </a:rPr>
            <a:t>dane przestrzenne</a:t>
          </a:r>
        </a:p>
      </dsp:txBody>
      <dsp:txXfrm>
        <a:off x="5337300" y="1974968"/>
        <a:ext cx="1765916" cy="4050181"/>
      </dsp:txXfrm>
    </dsp:sp>
    <dsp:sp modelId="{8BF03267-C0D4-47C1-A975-97A36143DA9F}">
      <dsp:nvSpPr>
        <dsp:cNvPr id="0" name=""/>
        <dsp:cNvSpPr/>
      </dsp:nvSpPr>
      <dsp:spPr>
        <a:xfrm>
          <a:off x="7568487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udostępnia się</a:t>
          </a:r>
        </a:p>
      </dsp:txBody>
      <dsp:txXfrm>
        <a:off x="7568487" y="0"/>
        <a:ext cx="2344745" cy="1920028"/>
      </dsp:txXfrm>
    </dsp:sp>
    <dsp:sp modelId="{B681B564-1A6F-4D7D-991D-A162B3A3BE7F}">
      <dsp:nvSpPr>
        <dsp:cNvPr id="0" name=""/>
        <dsp:cNvSpPr/>
      </dsp:nvSpPr>
      <dsp:spPr>
        <a:xfrm>
          <a:off x="7802961" y="1920575"/>
          <a:ext cx="1875796" cy="12573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plan ogólny gminy</a:t>
          </a:r>
        </a:p>
      </dsp:txBody>
      <dsp:txXfrm>
        <a:off x="7839788" y="1957402"/>
        <a:ext cx="1802142" cy="1183708"/>
      </dsp:txXfrm>
    </dsp:sp>
    <dsp:sp modelId="{929BD92E-100C-4DED-9698-528AD46AE0C8}">
      <dsp:nvSpPr>
        <dsp:cNvPr id="0" name=""/>
        <dsp:cNvSpPr/>
      </dsp:nvSpPr>
      <dsp:spPr>
        <a:xfrm>
          <a:off x="7802961" y="3371378"/>
          <a:ext cx="1875796" cy="12573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uchwały, wnioski, decyzje, wyroki sądów (…)</a:t>
          </a:r>
        </a:p>
      </dsp:txBody>
      <dsp:txXfrm>
        <a:off x="7839788" y="3408205"/>
        <a:ext cx="1802142" cy="1183708"/>
      </dsp:txXfrm>
    </dsp:sp>
    <dsp:sp modelId="{BCE94CF2-35DB-4125-8B19-DDBE1168E535}">
      <dsp:nvSpPr>
        <dsp:cNvPr id="0" name=""/>
        <dsp:cNvSpPr/>
      </dsp:nvSpPr>
      <dsp:spPr>
        <a:xfrm>
          <a:off x="7802961" y="4822180"/>
          <a:ext cx="1875796" cy="12573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oraz ich projekty</a:t>
          </a:r>
        </a:p>
      </dsp:txBody>
      <dsp:txXfrm>
        <a:off x="7839788" y="4859007"/>
        <a:ext cx="1802142" cy="1183708"/>
      </dsp:txXfrm>
    </dsp:sp>
    <dsp:sp modelId="{C52C3D5B-0FED-49CE-9608-4F93F5E7DE70}">
      <dsp:nvSpPr>
        <dsp:cNvPr id="0" name=""/>
        <dsp:cNvSpPr/>
      </dsp:nvSpPr>
      <dsp:spPr>
        <a:xfrm>
          <a:off x="10089089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RU może udostępniać </a:t>
          </a:r>
        </a:p>
      </dsp:txBody>
      <dsp:txXfrm>
        <a:off x="10089089" y="0"/>
        <a:ext cx="2344745" cy="1920028"/>
      </dsp:txXfrm>
    </dsp:sp>
    <dsp:sp modelId="{0D538118-0A51-40E4-8F43-555518AE6E50}">
      <dsp:nvSpPr>
        <dsp:cNvPr id="0" name=""/>
        <dsp:cNvSpPr/>
      </dsp:nvSpPr>
      <dsp:spPr>
        <a:xfrm>
          <a:off x="10323563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 </a:t>
          </a:r>
          <a:r>
            <a:rPr lang="pl-PL" sz="2000" b="1" kern="1200" dirty="0">
              <a:solidFill>
                <a:srgbClr val="C01422"/>
              </a:solidFill>
            </a:rPr>
            <a:t>inne</a:t>
          </a:r>
          <a:r>
            <a:rPr lang="pl-PL" sz="2000" kern="1200" dirty="0"/>
            <a:t> informacje i dane konieczne w procedurze planistycznej, na podstawie </a:t>
          </a:r>
          <a:r>
            <a:rPr lang="pl-PL" sz="2000" b="1" kern="1200" dirty="0">
              <a:solidFill>
                <a:srgbClr val="D5233F"/>
              </a:solidFill>
            </a:rPr>
            <a:t>porozumienia</a:t>
          </a:r>
          <a:r>
            <a:rPr lang="pl-PL" sz="2000" kern="1200" dirty="0"/>
            <a:t> pomiędzy ministrami </a:t>
          </a:r>
        </a:p>
      </dsp:txBody>
      <dsp:txXfrm>
        <a:off x="10378503" y="1974968"/>
        <a:ext cx="1765916" cy="4050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7F819-FA4A-41A8-9437-6FFA9C64EEF8}">
      <dsp:nvSpPr>
        <dsp:cNvPr id="0" name=""/>
        <dsp:cNvSpPr/>
      </dsp:nvSpPr>
      <dsp:spPr>
        <a:xfrm>
          <a:off x="1452515" y="0"/>
          <a:ext cx="3103244" cy="1724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plik w niemal dowolnym formacie w formie tekstu swobodnego oraz rysunek</a:t>
          </a:r>
        </a:p>
      </dsp:txBody>
      <dsp:txXfrm>
        <a:off x="1503010" y="50495"/>
        <a:ext cx="3002254" cy="1623034"/>
      </dsp:txXfrm>
    </dsp:sp>
    <dsp:sp modelId="{53A72C30-80FC-4BFC-8142-ECD41D6BF18C}">
      <dsp:nvSpPr>
        <dsp:cNvPr id="0" name=""/>
        <dsp:cNvSpPr/>
      </dsp:nvSpPr>
      <dsp:spPr>
        <a:xfrm rot="5400000">
          <a:off x="2680882" y="1767125"/>
          <a:ext cx="646509" cy="77581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-5400000">
        <a:off x="2771394" y="1831776"/>
        <a:ext cx="465487" cy="452556"/>
      </dsp:txXfrm>
    </dsp:sp>
    <dsp:sp modelId="{51449EBB-450C-4D0B-B2F3-0D60105F91F8}">
      <dsp:nvSpPr>
        <dsp:cNvPr id="0" name=""/>
        <dsp:cNvSpPr/>
      </dsp:nvSpPr>
      <dsp:spPr>
        <a:xfrm>
          <a:off x="1452515" y="2586037"/>
          <a:ext cx="3103244" cy="1724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ustandaryzowane pojęcia, zakres i format</a:t>
          </a:r>
        </a:p>
      </dsp:txBody>
      <dsp:txXfrm>
        <a:off x="1503010" y="2636532"/>
        <a:ext cx="3002254" cy="1623034"/>
      </dsp:txXfrm>
    </dsp:sp>
    <dsp:sp modelId="{0E7EC2FD-1C23-4B76-A798-A78FD5013102}">
      <dsp:nvSpPr>
        <dsp:cNvPr id="0" name=""/>
        <dsp:cNvSpPr/>
      </dsp:nvSpPr>
      <dsp:spPr>
        <a:xfrm rot="5400000">
          <a:off x="2680882" y="4353163"/>
          <a:ext cx="646509" cy="77581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-5400000">
        <a:off x="2771394" y="4417814"/>
        <a:ext cx="465487" cy="452556"/>
      </dsp:txXfrm>
    </dsp:sp>
    <dsp:sp modelId="{51DDBD06-6E6C-48FB-BCAA-109D1C2410AC}">
      <dsp:nvSpPr>
        <dsp:cNvPr id="0" name=""/>
        <dsp:cNvSpPr/>
      </dsp:nvSpPr>
      <dsp:spPr>
        <a:xfrm>
          <a:off x="1452515" y="5172074"/>
          <a:ext cx="3103244" cy="1724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odniesienie konkretnych ustaleń do precyzyjnej lokalizacji</a:t>
          </a:r>
        </a:p>
      </dsp:txBody>
      <dsp:txXfrm>
        <a:off x="1503010" y="5222569"/>
        <a:ext cx="3002254" cy="1623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A347F-0B98-40DC-A761-128B598CFAE6}">
      <dsp:nvSpPr>
        <dsp:cNvPr id="0" name=""/>
        <dsp:cNvSpPr/>
      </dsp:nvSpPr>
      <dsp:spPr>
        <a:xfrm>
          <a:off x="1600023" y="0"/>
          <a:ext cx="6400095" cy="64000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>
              <a:solidFill>
                <a:srgbClr val="C01422"/>
              </a:solidFill>
            </a:rPr>
            <a:t>gdzie?</a:t>
          </a:r>
        </a:p>
      </dsp:txBody>
      <dsp:txXfrm>
        <a:off x="3681654" y="320004"/>
        <a:ext cx="2236833" cy="960014"/>
      </dsp:txXfrm>
    </dsp:sp>
    <dsp:sp modelId="{6A834346-607A-4313-8975-2955709432E7}">
      <dsp:nvSpPr>
        <dsp:cNvPr id="0" name=""/>
        <dsp:cNvSpPr/>
      </dsp:nvSpPr>
      <dsp:spPr>
        <a:xfrm>
          <a:off x="2400035" y="1600023"/>
          <a:ext cx="4800071" cy="48000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kiedy?</a:t>
          </a:r>
        </a:p>
      </dsp:txBody>
      <dsp:txXfrm>
        <a:off x="3681654" y="1900028"/>
        <a:ext cx="2236833" cy="900013"/>
      </dsp:txXfrm>
    </dsp:sp>
    <dsp:sp modelId="{1A1490D8-8881-4417-AC4C-A1CBBBE3502C}">
      <dsp:nvSpPr>
        <dsp:cNvPr id="0" name=""/>
        <dsp:cNvSpPr/>
      </dsp:nvSpPr>
      <dsp:spPr>
        <a:xfrm>
          <a:off x="3200047" y="3200047"/>
          <a:ext cx="3200047" cy="32000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co?</a:t>
          </a:r>
        </a:p>
      </dsp:txBody>
      <dsp:txXfrm>
        <a:off x="3668683" y="4000059"/>
        <a:ext cx="2262775" cy="16000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63510-39D7-415A-9E98-A75A77F5F533}">
      <dsp:nvSpPr>
        <dsp:cNvPr id="0" name=""/>
        <dsp:cNvSpPr/>
      </dsp:nvSpPr>
      <dsp:spPr>
        <a:xfrm>
          <a:off x="1379" y="1118624"/>
          <a:ext cx="3228933" cy="1614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tworzenie</a:t>
          </a:r>
        </a:p>
      </dsp:txBody>
      <dsp:txXfrm>
        <a:off x="48665" y="1165910"/>
        <a:ext cx="3134361" cy="1519894"/>
      </dsp:txXfrm>
    </dsp:sp>
    <dsp:sp modelId="{D36278D6-0F4C-4339-BC59-F47409971115}">
      <dsp:nvSpPr>
        <dsp:cNvPr id="0" name=""/>
        <dsp:cNvSpPr/>
      </dsp:nvSpPr>
      <dsp:spPr>
        <a:xfrm>
          <a:off x="4037547" y="1118624"/>
          <a:ext cx="3228933" cy="1614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walidacja</a:t>
          </a:r>
        </a:p>
      </dsp:txBody>
      <dsp:txXfrm>
        <a:off x="4084833" y="1165910"/>
        <a:ext cx="3134361" cy="1519894"/>
      </dsp:txXfrm>
    </dsp:sp>
    <dsp:sp modelId="{B60E5962-EA75-4B61-BEA4-9B36F3F0D11E}">
      <dsp:nvSpPr>
        <dsp:cNvPr id="0" name=""/>
        <dsp:cNvSpPr/>
      </dsp:nvSpPr>
      <dsp:spPr>
        <a:xfrm>
          <a:off x="8073714" y="1118624"/>
          <a:ext cx="3228933" cy="1614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udostępnianie</a:t>
          </a:r>
        </a:p>
      </dsp:txBody>
      <dsp:txXfrm>
        <a:off x="8121000" y="1165910"/>
        <a:ext cx="3134361" cy="15198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9EF31-D0CF-406A-8CDA-3ECD1E7964FD}">
      <dsp:nvSpPr>
        <dsp:cNvPr id="0" name=""/>
        <dsp:cNvSpPr/>
      </dsp:nvSpPr>
      <dsp:spPr>
        <a:xfrm>
          <a:off x="0" y="0"/>
          <a:ext cx="7392109" cy="1152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Rejestr publiczny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Id, </a:t>
          </a:r>
          <a:r>
            <a:rPr lang="pl-PL" sz="1700" kern="1200" dirty="0" err="1"/>
            <a:t>poczatekWersjiObiektu</a:t>
          </a:r>
          <a:r>
            <a:rPr lang="pl-PL" sz="1700" kern="1200" dirty="0"/>
            <a:t>, </a:t>
          </a:r>
          <a:r>
            <a:rPr lang="pl-PL" sz="1700" kern="1200" dirty="0" err="1"/>
            <a:t>koniecWersjiObiektu</a:t>
          </a:r>
          <a:r>
            <a:rPr lang="pl-PL" sz="1700" kern="1200" dirty="0"/>
            <a:t>, </a:t>
          </a:r>
          <a:r>
            <a:rPr lang="pl-PL" sz="1700" kern="1200" dirty="0" err="1"/>
            <a:t>tytul</a:t>
          </a:r>
          <a:r>
            <a:rPr lang="pl-PL" sz="1700" kern="1200" dirty="0"/>
            <a:t>, </a:t>
          </a:r>
          <a:r>
            <a:rPr lang="pl-PL" sz="1700" kern="1200" dirty="0" err="1"/>
            <a:t>tytulAlternatywny</a:t>
          </a:r>
          <a:r>
            <a:rPr lang="pl-PL" sz="1700" kern="1200" dirty="0"/>
            <a:t>, </a:t>
          </a:r>
          <a:r>
            <a:rPr lang="pl-PL" sz="1700" kern="1200" dirty="0" err="1"/>
            <a:t>obowiazujeOd</a:t>
          </a:r>
          <a:r>
            <a:rPr lang="pl-PL" sz="1700" kern="1200" dirty="0"/>
            <a:t>, </a:t>
          </a:r>
          <a:r>
            <a:rPr lang="pl-PL" sz="1700" kern="1200" dirty="0" err="1"/>
            <a:t>obowiazujeDo</a:t>
          </a:r>
          <a:endParaRPr lang="pl-PL" sz="1700" kern="1200" dirty="0"/>
        </a:p>
      </dsp:txBody>
      <dsp:txXfrm>
        <a:off x="33741" y="33741"/>
        <a:ext cx="6014207" cy="1084535"/>
      </dsp:txXfrm>
    </dsp:sp>
    <dsp:sp modelId="{4E40F5B6-842C-4A03-A37C-FE15FE6294D8}">
      <dsp:nvSpPr>
        <dsp:cNvPr id="0" name=""/>
        <dsp:cNvSpPr/>
      </dsp:nvSpPr>
      <dsp:spPr>
        <a:xfrm>
          <a:off x="552008" y="1312019"/>
          <a:ext cx="7392109" cy="1152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Rejestr publiczny zawierający dane przestrzenne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 err="1"/>
            <a:t>zasiegPrzestrzenny</a:t>
          </a:r>
          <a:endParaRPr lang="pl-PL" sz="1700" kern="1200" dirty="0"/>
        </a:p>
      </dsp:txBody>
      <dsp:txXfrm>
        <a:off x="585749" y="1345760"/>
        <a:ext cx="6023808" cy="1084535"/>
      </dsp:txXfrm>
    </dsp:sp>
    <dsp:sp modelId="{E7FA871B-4498-43BE-8697-A03BAC41F2A9}">
      <dsp:nvSpPr>
        <dsp:cNvPr id="0" name=""/>
        <dsp:cNvSpPr/>
      </dsp:nvSpPr>
      <dsp:spPr>
        <a:xfrm>
          <a:off x="1104016" y="2624038"/>
          <a:ext cx="7392109" cy="1152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Rejestr Urbanistyczny (dane innych instytucji)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temat(</a:t>
          </a:r>
          <a:r>
            <a:rPr lang="pl-PL" sz="1700" kern="1200" dirty="0" err="1"/>
            <a:t>np.Inspire</a:t>
          </a:r>
          <a:r>
            <a:rPr lang="pl-PL" sz="1700" kern="1200" dirty="0"/>
            <a:t>), </a:t>
          </a:r>
          <a:r>
            <a:rPr lang="pl-PL" sz="1700" kern="1200" dirty="0" err="1"/>
            <a:t>poziomHierarchii</a:t>
          </a:r>
          <a:r>
            <a:rPr lang="pl-PL" sz="1700" kern="1200" dirty="0"/>
            <a:t>, status, modyfikacja</a:t>
          </a:r>
        </a:p>
      </dsp:txBody>
      <dsp:txXfrm>
        <a:off x="1137757" y="2657779"/>
        <a:ext cx="6023808" cy="1084535"/>
      </dsp:txXfrm>
    </dsp:sp>
    <dsp:sp modelId="{F41387C9-AD64-44D8-A0A5-3A758D2000A6}">
      <dsp:nvSpPr>
        <dsp:cNvPr id="0" name=""/>
        <dsp:cNvSpPr/>
      </dsp:nvSpPr>
      <dsp:spPr>
        <a:xfrm>
          <a:off x="1656024" y="3936058"/>
          <a:ext cx="7392109" cy="1152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Rejestr urbanistyczny (APP)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 err="1"/>
            <a:t>typPlanu</a:t>
          </a:r>
          <a:endParaRPr lang="pl-PL" sz="1700" kern="1200" dirty="0"/>
        </a:p>
      </dsp:txBody>
      <dsp:txXfrm>
        <a:off x="1689765" y="3969799"/>
        <a:ext cx="6023808" cy="1084535"/>
      </dsp:txXfrm>
    </dsp:sp>
    <dsp:sp modelId="{00B29466-57D7-4189-AA41-DA31127A5F81}">
      <dsp:nvSpPr>
        <dsp:cNvPr id="0" name=""/>
        <dsp:cNvSpPr/>
      </dsp:nvSpPr>
      <dsp:spPr>
        <a:xfrm>
          <a:off x="2208032" y="5248077"/>
          <a:ext cx="7392109" cy="11520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Rejestr Urbanistyczny (POG)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 dirty="0"/>
            <a:t>Dodatkowe obiekty: Wydzielenia planistyczne + Regulacja </a:t>
          </a:r>
        </a:p>
      </dsp:txBody>
      <dsp:txXfrm>
        <a:off x="2241773" y="5281818"/>
        <a:ext cx="6023808" cy="1084535"/>
      </dsp:txXfrm>
    </dsp:sp>
    <dsp:sp modelId="{7F0FCE9B-F5A0-4600-A5E8-7AB8B3A5511B}">
      <dsp:nvSpPr>
        <dsp:cNvPr id="0" name=""/>
        <dsp:cNvSpPr/>
      </dsp:nvSpPr>
      <dsp:spPr>
        <a:xfrm>
          <a:off x="6643298" y="841612"/>
          <a:ext cx="748811" cy="74881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300" kern="1200"/>
        </a:p>
      </dsp:txBody>
      <dsp:txXfrm>
        <a:off x="6811780" y="841612"/>
        <a:ext cx="411847" cy="563480"/>
      </dsp:txXfrm>
    </dsp:sp>
    <dsp:sp modelId="{240DEFCE-6796-4C64-9522-6DC06779B007}">
      <dsp:nvSpPr>
        <dsp:cNvPr id="0" name=""/>
        <dsp:cNvSpPr/>
      </dsp:nvSpPr>
      <dsp:spPr>
        <a:xfrm>
          <a:off x="7195306" y="2153631"/>
          <a:ext cx="748811" cy="74881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300" kern="1200"/>
        </a:p>
      </dsp:txBody>
      <dsp:txXfrm>
        <a:off x="7363788" y="2153631"/>
        <a:ext cx="411847" cy="563480"/>
      </dsp:txXfrm>
    </dsp:sp>
    <dsp:sp modelId="{39C2F12B-1F50-4A0A-A20F-68010E5F85E0}">
      <dsp:nvSpPr>
        <dsp:cNvPr id="0" name=""/>
        <dsp:cNvSpPr/>
      </dsp:nvSpPr>
      <dsp:spPr>
        <a:xfrm>
          <a:off x="7747314" y="3446451"/>
          <a:ext cx="748811" cy="74881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300" kern="1200"/>
        </a:p>
      </dsp:txBody>
      <dsp:txXfrm>
        <a:off x="7915796" y="3446451"/>
        <a:ext cx="411847" cy="563480"/>
      </dsp:txXfrm>
    </dsp:sp>
    <dsp:sp modelId="{05D77B90-BC98-468D-A04F-994C3E1C5D3C}">
      <dsp:nvSpPr>
        <dsp:cNvPr id="0" name=""/>
        <dsp:cNvSpPr/>
      </dsp:nvSpPr>
      <dsp:spPr>
        <a:xfrm>
          <a:off x="8299322" y="4771270"/>
          <a:ext cx="748811" cy="74881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300" kern="1200"/>
        </a:p>
      </dsp:txBody>
      <dsp:txXfrm>
        <a:off x="8467804" y="4771270"/>
        <a:ext cx="411847" cy="5634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5F24B-82E9-44DC-82D4-7B13A7FFDDB0}">
      <dsp:nvSpPr>
        <dsp:cNvPr id="0" name=""/>
        <dsp:cNvSpPr/>
      </dsp:nvSpPr>
      <dsp:spPr>
        <a:xfrm>
          <a:off x="1379" y="0"/>
          <a:ext cx="3587704" cy="385171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akt</a:t>
          </a:r>
        </a:p>
      </dsp:txBody>
      <dsp:txXfrm>
        <a:off x="1379" y="0"/>
        <a:ext cx="3587704" cy="1155514"/>
      </dsp:txXfrm>
    </dsp:sp>
    <dsp:sp modelId="{6EFDCEF6-0E7F-41CF-8E76-F1246EA0E07C}">
      <dsp:nvSpPr>
        <dsp:cNvPr id="0" name=""/>
        <dsp:cNvSpPr/>
      </dsp:nvSpPr>
      <dsp:spPr>
        <a:xfrm>
          <a:off x="360150" y="1155608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powiązany z JST</a:t>
          </a:r>
        </a:p>
      </dsp:txBody>
      <dsp:txXfrm>
        <a:off x="376584" y="1172042"/>
        <a:ext cx="2837295" cy="528245"/>
      </dsp:txXfrm>
    </dsp:sp>
    <dsp:sp modelId="{84505469-DC1A-435D-97CC-E52C9170BAB6}">
      <dsp:nvSpPr>
        <dsp:cNvPr id="0" name=""/>
        <dsp:cNvSpPr/>
      </dsp:nvSpPr>
      <dsp:spPr>
        <a:xfrm>
          <a:off x="360150" y="1803046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wersjonowany</a:t>
          </a:r>
        </a:p>
      </dsp:txBody>
      <dsp:txXfrm>
        <a:off x="376584" y="1819480"/>
        <a:ext cx="2837295" cy="528245"/>
      </dsp:txXfrm>
    </dsp:sp>
    <dsp:sp modelId="{9DD77CCC-7697-40B2-B653-49DEC9600C69}">
      <dsp:nvSpPr>
        <dsp:cNvPr id="0" name=""/>
        <dsp:cNvSpPr/>
      </dsp:nvSpPr>
      <dsp:spPr>
        <a:xfrm>
          <a:off x="360150" y="2450485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zawiera dane przestrzenne (podstawowy zakres lub rozszerzony), </a:t>
          </a:r>
        </a:p>
      </dsp:txBody>
      <dsp:txXfrm>
        <a:off x="376584" y="2466919"/>
        <a:ext cx="2837295" cy="528245"/>
      </dsp:txXfrm>
    </dsp:sp>
    <dsp:sp modelId="{59C738DE-BCB8-4D35-9412-CF83467A6EC7}">
      <dsp:nvSpPr>
        <dsp:cNvPr id="0" name=""/>
        <dsp:cNvSpPr/>
      </dsp:nvSpPr>
      <dsp:spPr>
        <a:xfrm>
          <a:off x="360150" y="3097923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np. plan ogólny gminy</a:t>
          </a:r>
        </a:p>
      </dsp:txBody>
      <dsp:txXfrm>
        <a:off x="376584" y="3114357"/>
        <a:ext cx="2837295" cy="528245"/>
      </dsp:txXfrm>
    </dsp:sp>
    <dsp:sp modelId="{79192D80-1E7D-4314-9ECF-7CBE55F91A3F}">
      <dsp:nvSpPr>
        <dsp:cNvPr id="0" name=""/>
        <dsp:cNvSpPr/>
      </dsp:nvSpPr>
      <dsp:spPr>
        <a:xfrm>
          <a:off x="3858161" y="0"/>
          <a:ext cx="3587704" cy="385171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dokument formalny</a:t>
          </a:r>
        </a:p>
      </dsp:txBody>
      <dsp:txXfrm>
        <a:off x="3858161" y="0"/>
        <a:ext cx="3587704" cy="1155514"/>
      </dsp:txXfrm>
    </dsp:sp>
    <dsp:sp modelId="{75D7B698-34B1-4473-8B33-F41F8C96C12F}">
      <dsp:nvSpPr>
        <dsp:cNvPr id="0" name=""/>
        <dsp:cNvSpPr/>
      </dsp:nvSpPr>
      <dsp:spPr>
        <a:xfrm>
          <a:off x="4216932" y="1155608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powiązany z JST lub aktem lub decyzją</a:t>
          </a:r>
        </a:p>
      </dsp:txBody>
      <dsp:txXfrm>
        <a:off x="4233366" y="1172042"/>
        <a:ext cx="2837295" cy="528245"/>
      </dsp:txXfrm>
    </dsp:sp>
    <dsp:sp modelId="{ED827CD4-290E-4E61-8DF1-B341B75E6756}">
      <dsp:nvSpPr>
        <dsp:cNvPr id="0" name=""/>
        <dsp:cNvSpPr/>
      </dsp:nvSpPr>
      <dsp:spPr>
        <a:xfrm>
          <a:off x="4216932" y="1803046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niewersjonowany</a:t>
          </a:r>
        </a:p>
      </dsp:txBody>
      <dsp:txXfrm>
        <a:off x="4233366" y="1819480"/>
        <a:ext cx="2837295" cy="528245"/>
      </dsp:txXfrm>
    </dsp:sp>
    <dsp:sp modelId="{A4129867-CC87-423F-8C95-EEB120E9C861}">
      <dsp:nvSpPr>
        <dsp:cNvPr id="0" name=""/>
        <dsp:cNvSpPr/>
      </dsp:nvSpPr>
      <dsp:spPr>
        <a:xfrm>
          <a:off x="4216932" y="2450485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nie zawiera danych przestrzennych</a:t>
          </a:r>
        </a:p>
      </dsp:txBody>
      <dsp:txXfrm>
        <a:off x="4233366" y="2466919"/>
        <a:ext cx="2837295" cy="528245"/>
      </dsp:txXfrm>
    </dsp:sp>
    <dsp:sp modelId="{A3E7F525-1C3A-4612-B7CC-B620130A1756}">
      <dsp:nvSpPr>
        <dsp:cNvPr id="0" name=""/>
        <dsp:cNvSpPr/>
      </dsp:nvSpPr>
      <dsp:spPr>
        <a:xfrm>
          <a:off x="4216932" y="3097923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np. uchwała o przystąpieniu do sporządzenia POG</a:t>
          </a:r>
        </a:p>
      </dsp:txBody>
      <dsp:txXfrm>
        <a:off x="4233366" y="3114357"/>
        <a:ext cx="2837295" cy="528245"/>
      </dsp:txXfrm>
    </dsp:sp>
    <dsp:sp modelId="{1E4CF1BB-0511-4DED-BF66-AC857112C82D}">
      <dsp:nvSpPr>
        <dsp:cNvPr id="0" name=""/>
        <dsp:cNvSpPr/>
      </dsp:nvSpPr>
      <dsp:spPr>
        <a:xfrm>
          <a:off x="7714943" y="0"/>
          <a:ext cx="3587704" cy="3851716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/>
            <a:t>dokument indywidualny</a:t>
          </a:r>
        </a:p>
      </dsp:txBody>
      <dsp:txXfrm>
        <a:off x="7714943" y="0"/>
        <a:ext cx="3587704" cy="1155514"/>
      </dsp:txXfrm>
    </dsp:sp>
    <dsp:sp modelId="{795CC500-42AA-4591-8482-1C24EFC5E9EB}">
      <dsp:nvSpPr>
        <dsp:cNvPr id="0" name=""/>
        <dsp:cNvSpPr/>
      </dsp:nvSpPr>
      <dsp:spPr>
        <a:xfrm>
          <a:off x="8073714" y="1155608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powiązany z działką, wieloma działkami lub fragmentem działki</a:t>
          </a:r>
        </a:p>
      </dsp:txBody>
      <dsp:txXfrm>
        <a:off x="8090148" y="1172042"/>
        <a:ext cx="2837295" cy="528245"/>
      </dsp:txXfrm>
    </dsp:sp>
    <dsp:sp modelId="{4B9F7E01-0050-4C7F-87B5-977031E21F53}">
      <dsp:nvSpPr>
        <dsp:cNvPr id="0" name=""/>
        <dsp:cNvSpPr/>
      </dsp:nvSpPr>
      <dsp:spPr>
        <a:xfrm>
          <a:off x="8073714" y="1803046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wersjonowany</a:t>
          </a:r>
        </a:p>
      </dsp:txBody>
      <dsp:txXfrm>
        <a:off x="8090148" y="1819480"/>
        <a:ext cx="2837295" cy="528245"/>
      </dsp:txXfrm>
    </dsp:sp>
    <dsp:sp modelId="{55112C72-91D3-451A-A449-6B4E32518D63}">
      <dsp:nvSpPr>
        <dsp:cNvPr id="0" name=""/>
        <dsp:cNvSpPr/>
      </dsp:nvSpPr>
      <dsp:spPr>
        <a:xfrm>
          <a:off x="8073714" y="2450485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może  zawierać dane przestrzenne (podstawowy zakres lub rozszerzony)</a:t>
          </a:r>
        </a:p>
      </dsp:txBody>
      <dsp:txXfrm>
        <a:off x="8090148" y="2466919"/>
        <a:ext cx="2837295" cy="528245"/>
      </dsp:txXfrm>
    </dsp:sp>
    <dsp:sp modelId="{4CED1BA7-B8FB-4615-8E9D-2188720B9505}">
      <dsp:nvSpPr>
        <dsp:cNvPr id="0" name=""/>
        <dsp:cNvSpPr/>
      </dsp:nvSpPr>
      <dsp:spPr>
        <a:xfrm>
          <a:off x="8073714" y="3097923"/>
          <a:ext cx="2870163" cy="56111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np. decyzja o warunkach zabudowy</a:t>
          </a:r>
        </a:p>
      </dsp:txBody>
      <dsp:txXfrm>
        <a:off x="8090148" y="3114357"/>
        <a:ext cx="2837295" cy="528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EBC88-9E43-4E05-AA82-F626E2D3558E}" type="datetimeFigureOut">
              <a:rPr lang="pl-PL" smtClean="0"/>
              <a:t>2025-06-10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C5D35-DE75-4C80-AD9D-C637BBB251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32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42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25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48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63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963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6501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33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196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805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177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D5115-DD28-3BD5-B91C-7D094DE0A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78DD577-76B7-4762-46AC-412EEDA2B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419C3DF-77E2-2401-BEB9-14DEB038C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54E8DE-3695-2CE4-947E-DF0B0F353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23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4098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081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1DA6-E4FE-4613-AC81-6121B5023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ADFD54C-07D3-9E7D-8ACC-7B5785A27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CF6BFF1-384B-845E-20D4-54ADEB7F4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1B4689-5139-8DC0-7E2C-B822C14AA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887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C0A0B-DC54-DEE5-D0B4-52E3999B5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6F1C844-C14E-4F9B-AB3C-423F68B4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2D6AB7F-A9EB-4311-846B-A33B918D6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85C1FB-6F96-B53C-E9F4-F667E8A15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435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9B330-E19E-2B81-E662-5C6A1E435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F794068-B943-B089-A63E-7D3CB0779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3817C05-DD5C-CCDD-2ED8-9F5A840F8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265DE5-0BBB-025D-1F62-4E795FBF2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202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501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678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4001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3A080-59D0-4745-FDA0-159AB73E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AE1B37A-38CA-1764-A297-3A20CA6C1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F24740C-2113-F301-8E15-B0F5CD089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36482C-B53F-8B89-DFD2-AC644DBA3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7951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FBE2-BCB1-7658-B4E5-9A23C6E6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BDC260-9316-090E-F47A-FD28F46FC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247172A-3048-CCEC-2A16-8651D7768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2FCD58-192B-84F2-F2AB-C95FF6AB1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8093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723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58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37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25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673B2-5E2E-CD62-CFB1-826FBD445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0C7D2E3-767F-9AAF-8225-3929B13210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67A654D-07CE-A06A-1BBD-BD0FEBB06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9120D7-D0F9-A09B-D05A-2E4BD15E2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351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63CD-C40A-1F27-D1B4-6C00D05EC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873FC4F-00F5-212F-F627-98DD83AF5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0EB070B-65BD-111F-727F-001B20B14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AF053C-54CA-A5A2-BA50-F5835E882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11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C44C6-7322-BA6C-75C5-ECBA50E00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5080BF8-093C-21C3-DBAF-D27014067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D7B9AA4-062B-BFA2-4EBE-B6A9479FB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720472-396B-2E4E-62B4-21A0D82BE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33D9A-20B3-41F2-8823-86A9458E9F4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96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EB17237D-986D-66BB-0EA1-06C253804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" y="-1"/>
            <a:ext cx="14399738" cy="89998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4CEC15B-A629-66F5-A0B5-31963F47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-1"/>
            <a:ext cx="4803840" cy="90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DF6B7A-3D78-2A79-0B66-8D93BC46A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4400213" cy="900013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74F2EA-206B-B8FD-245A-F48A91585690}"/>
              </a:ext>
            </a:extLst>
          </p:cNvPr>
          <p:cNvSpPr txBox="1"/>
          <p:nvPr userDrawn="1"/>
        </p:nvSpPr>
        <p:spPr>
          <a:xfrm>
            <a:off x="12960107" y="-1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5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7"/>
            <a:ext cx="14399740" cy="899983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BA5659-580F-7F97-DA1C-2D2D104E6FDF}"/>
              </a:ext>
            </a:extLst>
          </p:cNvPr>
          <p:cNvSpPr txBox="1"/>
          <p:nvPr userDrawn="1"/>
        </p:nvSpPr>
        <p:spPr>
          <a:xfrm>
            <a:off x="482271" y="8099538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" y="0"/>
            <a:ext cx="14399736" cy="899983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5ECF91A-C30D-F125-5934-D01F1C1C97FB}"/>
              </a:ext>
            </a:extLst>
          </p:cNvPr>
          <p:cNvSpPr txBox="1"/>
          <p:nvPr userDrawn="1"/>
        </p:nvSpPr>
        <p:spPr>
          <a:xfrm>
            <a:off x="12960107" y="-1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0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udynek, niebieskie&#10;&#10;Opis wygenerowany automatycznie">
            <a:extLst>
              <a:ext uri="{FF2B5EF4-FFF2-40B4-BE49-F238E27FC236}">
                <a16:creationId xmlns:a16="http://schemas.microsoft.com/office/drawing/2014/main" id="{7114A005-19AA-19AD-6F01-2B8731029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400213" cy="899953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0517" y="1893743"/>
            <a:ext cx="10800160" cy="1992404"/>
          </a:xfrm>
        </p:spPr>
        <p:txBody>
          <a:bodyPr anchor="t">
            <a:normAutofit/>
          </a:bodyPr>
          <a:lstStyle>
            <a:lvl1pPr algn="l">
              <a:defRPr sz="5669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286" y="4117190"/>
            <a:ext cx="6330222" cy="19924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62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850" r="3233"/>
          <a:stretch/>
        </p:blipFill>
        <p:spPr>
          <a:xfrm>
            <a:off x="0" y="6471481"/>
            <a:ext cx="14400213" cy="25751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20105" y="391268"/>
            <a:ext cx="1632152" cy="5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ekst+duży obraz pra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7"/>
            <a:ext cx="14399740" cy="899983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BA5659-580F-7F97-DA1C-2D2D104E6FDF}"/>
              </a:ext>
            </a:extLst>
          </p:cNvPr>
          <p:cNvSpPr txBox="1"/>
          <p:nvPr userDrawn="1"/>
        </p:nvSpPr>
        <p:spPr>
          <a:xfrm>
            <a:off x="482271" y="8099538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A614E9AA-A90D-D1CB-F996-9D9C6E20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6042622" cy="1424274"/>
          </a:xfrm>
          <a:prstGeom prst="rect">
            <a:avLst/>
          </a:prstGeom>
        </p:spPr>
        <p:txBody>
          <a:bodyPr/>
          <a:lstStyle>
            <a:lvl1pPr>
              <a:defRPr lang="pl-PL" sz="5000" b="1" kern="1200" smtClean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4AB8E5-E703-0DE4-2917-C5CB8D7B6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9282" y="3022709"/>
            <a:ext cx="6042622" cy="4957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l-PL" sz="1800" kern="1200" dirty="0" smtClean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pl-PL" sz="1800" kern="1200" dirty="0" smtClean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pl-PL" sz="1800" kern="1200" dirty="0" smtClean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pl-PL" sz="1800" kern="1200" dirty="0" smtClean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pl-PL" sz="1800" kern="1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C37CB6A4-4D34-9B1A-0CD2-E3D2B6A903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0106" y="1019050"/>
            <a:ext cx="6587331" cy="6961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3732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4">
          <p15:clr>
            <a:srgbClr val="FBAE40"/>
          </p15:clr>
        </p15:guide>
        <p15:guide id="2" pos="453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5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gov.pl/web/rozwoj-technologia/seminarium-geoprawo--nowy-wymiar-pra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WU076-iqadU&amp;list=PL5aKaJfofOYcZy81_mmMbbg9mnfFR6DH0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hyperlink" Target="https://www.gov.pl/web/rozwoj-technologia/planowanie-przestrzenn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gov.pl/web/zagospodarowanieprzestrzenn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s://www.gov.pl/web/gov/sprawdz-poprawnosc-danych-przestrzennych-oraz-metadanych" TargetMode="External"/><Relationship Id="rId7" Type="http://schemas.openxmlformats.org/officeDocument/2006/relationships/image" Target="../media/image85.svg"/><Relationship Id="rId2" Type="http://schemas.openxmlformats.org/officeDocument/2006/relationships/hyperlink" Target="https://www.gov.pl/web/zagospodarowanieprzestrzenne/wtyczka-ap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78.svg"/><Relationship Id="rId4" Type="http://schemas.openxmlformats.org/officeDocument/2006/relationships/image" Target="../media/image75.png"/><Relationship Id="rId9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plugins.qgis.org/plugins/wtyczka_qgis_app/#plugin-abou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zagospodarowanieprzestrzenne/wtyczka-app" TargetMode="External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svg"/><Relationship Id="rId5" Type="http://schemas.openxmlformats.org/officeDocument/2006/relationships/image" Target="../media/image75.png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1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2.sv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237A7-F2C4-920F-4DB0-923004CA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520B88-32C3-CB1C-FA5F-97BA2D04D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212" y="1359860"/>
            <a:ext cx="12692101" cy="5158925"/>
          </a:xfrm>
        </p:spPr>
        <p:txBody>
          <a:bodyPr>
            <a:normAutofit fontScale="90000"/>
          </a:bodyPr>
          <a:lstStyle/>
          <a:p>
            <a:pPr>
              <a:lnSpc>
                <a:spcPts val="8000"/>
              </a:lnSpc>
            </a:pPr>
            <a:r>
              <a:rPr lang="pl-PL" sz="5800" spc="-177" dirty="0"/>
              <a:t>Zamierzenia rządowe w zakresie regulacji dotyczących planowania i zagospodarowania</a:t>
            </a:r>
            <a:br>
              <a:rPr lang="pl-PL" sz="5800" spc="-177" dirty="0"/>
            </a:br>
            <a:r>
              <a:rPr lang="pl-PL" sz="5800" spc="-177" dirty="0"/>
              <a:t>przestrzennego</a:t>
            </a:r>
            <a:br>
              <a:rPr lang="pl-PL" sz="5800" spc="-177" dirty="0"/>
            </a:br>
            <a:br>
              <a:rPr lang="pl-PL" sz="5800" spc="-177" dirty="0"/>
            </a:br>
            <a:r>
              <a:rPr lang="pl-PL" sz="3600" spc="-177" dirty="0"/>
              <a:t>„Problemy planistyczne – WIOSNA 2025”</a:t>
            </a:r>
            <a:br>
              <a:rPr lang="pl-PL" sz="6000" b="1" spc="47" dirty="0">
                <a:solidFill>
                  <a:schemeClr val="bg1"/>
                </a:solidFill>
                <a:latin typeface="Lato" panose="020F0502020204030203" pitchFamily="34" charset="0"/>
              </a:rPr>
            </a:br>
            <a:endParaRPr lang="pl-PL" sz="5800" spc="-177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1294514-38B0-94EE-E07A-CE64C8862002}"/>
              </a:ext>
            </a:extLst>
          </p:cNvPr>
          <p:cNvSpPr txBox="1"/>
          <p:nvPr/>
        </p:nvSpPr>
        <p:spPr>
          <a:xfrm>
            <a:off x="6893950" y="6383437"/>
            <a:ext cx="719908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Anna Michalik</a:t>
            </a:r>
          </a:p>
          <a:p>
            <a:pPr algn="r"/>
            <a:r>
              <a:rPr lang="pl-PL" dirty="0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zastępca dyrektora departamentu</a:t>
            </a:r>
          </a:p>
          <a:p>
            <a:pPr algn="r"/>
            <a:endParaRPr lang="pl-PL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r>
              <a:rPr lang="pl-PL" dirty="0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Lidia Mikołajczuk</a:t>
            </a:r>
            <a:endParaRPr lang="en-US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r>
              <a:rPr lang="pl-PL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starszy specjalista</a:t>
            </a:r>
          </a:p>
          <a:p>
            <a:pPr algn="r"/>
            <a:endParaRPr lang="en-US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Departament Planowania Przestrzennego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Ministerstwo Rozwoju i Techologii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177086-B07D-6973-8640-A51DA036925A}"/>
              </a:ext>
            </a:extLst>
          </p:cNvPr>
          <p:cNvSpPr txBox="1"/>
          <p:nvPr/>
        </p:nvSpPr>
        <p:spPr>
          <a:xfrm>
            <a:off x="307179" y="8261521"/>
            <a:ext cx="7199084" cy="49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3"/>
              </a:lnSpc>
            </a:pPr>
            <a:r>
              <a:rPr lang="pl-PL" sz="2000" dirty="0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Wrocław, 12.05.2025 r.</a:t>
            </a:r>
            <a:endParaRPr lang="en-US" sz="2000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694154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C00D-8EB9-58B3-80DE-125557945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7475F83-1FFB-702C-0536-9FC884EE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szczególnych rozwiązaniach związanych z usuwaniem skutków powodzi oraz niektórych innych ustaw.</a:t>
            </a:r>
            <a:endParaRPr lang="pl-PL" sz="4000" dirty="0"/>
          </a:p>
        </p:txBody>
      </p:sp>
      <p:pic>
        <p:nvPicPr>
          <p:cNvPr id="10" name="Obraz 9" descr="Obraz zawierający tekst, Czcionka, zrzut ekranu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5EA7924-0283-0C4C-798E-FC52124C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106" y="3072945"/>
            <a:ext cx="6563641" cy="1219370"/>
          </a:xfrm>
          <a:prstGeom prst="rect">
            <a:avLst/>
          </a:prstGeom>
          <a:effectLst>
            <a:outerShdw blurRad="50800" dist="50800" dir="13800000" sx="101000" sy="101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4" name="Obraz 13" descr="Obraz zawierający tekst, zrzut ekranu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A97A6CB-2182-32ED-03E5-D52F6CA10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98" y="2771350"/>
            <a:ext cx="5628352" cy="5993739"/>
          </a:xfrm>
          <a:prstGeom prst="rect">
            <a:avLst/>
          </a:prstGeom>
          <a:effectLst>
            <a:outerShdw blurRad="50800" dist="50800" dir="13800000" sx="101000" sy="101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6" name="Obraz 15" descr="Obraz zawierający tekst, zrzut ekranu, Czcionka, num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DAD49D3-E295-B3B3-8F55-696416F8D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763" y="4707224"/>
            <a:ext cx="6392167" cy="3172268"/>
          </a:xfrm>
          <a:prstGeom prst="rect">
            <a:avLst/>
          </a:prstGeom>
          <a:effectLst>
            <a:outerShdw blurRad="50800" dist="50800" dir="13800000" sx="101000" sy="101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44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 – proces legislacyjny</a:t>
            </a:r>
            <a:endParaRPr lang="pl-PL" sz="4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B08458-D664-28A8-6E5C-55E502B6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58" y="2737868"/>
            <a:ext cx="8270896" cy="52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zmieniającej ustawę o zmianie ustawy o planowaniu i zagospodarowaniu przestrzennym oraz niektórych innych ustaw</a:t>
            </a:r>
            <a:endParaRPr lang="pl-PL" sz="36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3BA8AB-7162-E73A-98A7-1121C556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26" y="2701631"/>
            <a:ext cx="7559759" cy="526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7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 – proces legislacyjny</a:t>
            </a:r>
            <a:endParaRPr lang="pl-PL" sz="4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264AE7-2F91-D2F7-0269-4705DAFC0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02" y="2717076"/>
            <a:ext cx="6001515" cy="3382857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9A8D505-656A-6334-6B83-C1A84350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81" y="3009244"/>
            <a:ext cx="6045996" cy="4778822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DCE494-FEFA-F53A-366D-CB0F160C9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63" y="3588286"/>
            <a:ext cx="5933908" cy="4376757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08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A2758CAC-4A8D-F9C6-DD2B-868F1DA73509}"/>
              </a:ext>
            </a:extLst>
          </p:cNvPr>
          <p:cNvSpPr/>
          <p:nvPr/>
        </p:nvSpPr>
        <p:spPr>
          <a:xfrm>
            <a:off x="7200104" y="667876"/>
            <a:ext cx="6587331" cy="7297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</a:t>
            </a:r>
            <a:endParaRPr lang="pl-PL" sz="4000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872C49CF-5084-3B5C-5958-CE0F5CF2F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710" y="4039688"/>
            <a:ext cx="6316396" cy="3940800"/>
          </a:xfrm>
        </p:spPr>
        <p:txBody>
          <a:bodyPr/>
          <a:lstStyle/>
          <a:p>
            <a:r>
              <a:rPr lang="pl-PL" sz="2400" b="1" dirty="0">
                <a:latin typeface="Lato" panose="020F0502020204030203" pitchFamily="34" charset="-18"/>
                <a:ea typeface="+mn-ea"/>
                <a:cs typeface="+mn-cs"/>
              </a:rPr>
              <a:t>Uzasadnienie zmiany:</a:t>
            </a:r>
          </a:p>
          <a:p>
            <a:pPr marL="800100" lvl="1" indent="-342900">
              <a:spcAft>
                <a:spcPts val="600"/>
              </a:spcAft>
              <a:buSzPct val="12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000" dirty="0">
                <a:latin typeface="Lato" panose="020F0502020204030203" pitchFamily="34" charset="-18"/>
                <a:ea typeface="+mn-ea"/>
                <a:cs typeface="+mn-cs"/>
              </a:rPr>
              <a:t>Unijny cel do 2030 r. zakłada, że co najmniej 42,5% energii ma pochodzić ze źródeł odnawialnych, </a:t>
            </a:r>
          </a:p>
          <a:p>
            <a:pPr marL="800100" lvl="1" indent="-342900">
              <a:spcAft>
                <a:spcPts val="600"/>
              </a:spcAft>
              <a:buSzPct val="12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pl-PL" sz="2000" dirty="0">
                <a:latin typeface="Lato" panose="020F0502020204030203" pitchFamily="34" charset="-18"/>
                <a:ea typeface="+mn-ea"/>
                <a:cs typeface="+mn-cs"/>
              </a:rPr>
              <a:t>W związku z tym, że w 2022 r. zainstalowano w UE stosunkowo niewielką liczbę nowych projektów z zakresu energii wiatrowej, postawiony przez UE cel na 2030 r. wymaga w następnych latach, aby roczny przyrost w energetyce wiatrowej w UE plasował się na poziomie 37 GW/rok. Tylko taki scenariusz rozwoju jest w stanie w sposób racjonalny doprowadzić do spełnienia celów UE na 2030 r.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B204F9E-71D1-96F8-9F90-830F90FCC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528" y="1278899"/>
            <a:ext cx="6378481" cy="57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2D411A3-3621-E2D5-28F9-027BC083B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17" y="2767805"/>
            <a:ext cx="8762387" cy="5212683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</a:t>
            </a:r>
            <a:endParaRPr lang="pl-PL" sz="40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2CE004A-0A52-0129-A7F0-80AAC34FD6A2}"/>
              </a:ext>
            </a:extLst>
          </p:cNvPr>
          <p:cNvSpPr/>
          <p:nvPr/>
        </p:nvSpPr>
        <p:spPr>
          <a:xfrm>
            <a:off x="3455566" y="5374146"/>
            <a:ext cx="7895327" cy="1115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08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E2C2C46-FAA1-0A0D-C003-541CFFCE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236" y="3315438"/>
            <a:ext cx="9552154" cy="3718727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</a:t>
            </a:r>
            <a:endParaRPr lang="pl-PL" sz="40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D0DDBB0-490C-D073-FF60-8CDEC0305F8E}"/>
              </a:ext>
            </a:extLst>
          </p:cNvPr>
          <p:cNvSpPr/>
          <p:nvPr/>
        </p:nvSpPr>
        <p:spPr>
          <a:xfrm>
            <a:off x="2965920" y="3782878"/>
            <a:ext cx="8779695" cy="2364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061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</a:t>
            </a:r>
            <a:endParaRPr lang="pl-PL" sz="4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F9A7F0-F9FB-A8DF-C317-E601A9C6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763" y="2844825"/>
            <a:ext cx="8046851" cy="512021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D1B5D59-9CD0-BA14-AABB-0BE000B6B0A7}"/>
              </a:ext>
            </a:extLst>
          </p:cNvPr>
          <p:cNvSpPr/>
          <p:nvPr/>
        </p:nvSpPr>
        <p:spPr>
          <a:xfrm>
            <a:off x="3192763" y="3499710"/>
            <a:ext cx="7895327" cy="651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16A71E9-8B28-BE39-64AA-E3A9CC9CA898}"/>
              </a:ext>
            </a:extLst>
          </p:cNvPr>
          <p:cNvSpPr txBox="1"/>
          <p:nvPr/>
        </p:nvSpPr>
        <p:spPr>
          <a:xfrm>
            <a:off x="1993050" y="3329509"/>
            <a:ext cx="4411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3746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</a:t>
            </a:r>
            <a:endParaRPr lang="pl-PL" sz="4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DE1C72-1901-A66B-E914-5DA2AA87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687" y="3080336"/>
            <a:ext cx="9717251" cy="418381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DA0C706-4E2A-606C-1FDA-535432BA9D80}"/>
              </a:ext>
            </a:extLst>
          </p:cNvPr>
          <p:cNvSpPr/>
          <p:nvPr/>
        </p:nvSpPr>
        <p:spPr>
          <a:xfrm>
            <a:off x="2968851" y="3450753"/>
            <a:ext cx="8959644" cy="4192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458AD1A-1B64-44E6-0CCA-7D527F85A2C6}"/>
              </a:ext>
            </a:extLst>
          </p:cNvPr>
          <p:cNvSpPr/>
          <p:nvPr/>
        </p:nvSpPr>
        <p:spPr>
          <a:xfrm>
            <a:off x="2968851" y="4289363"/>
            <a:ext cx="8959644" cy="16984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0C20323-ED01-2467-BE3B-01183E9E8618}"/>
              </a:ext>
            </a:extLst>
          </p:cNvPr>
          <p:cNvSpPr txBox="1"/>
          <p:nvPr/>
        </p:nvSpPr>
        <p:spPr>
          <a:xfrm>
            <a:off x="1993050" y="3152532"/>
            <a:ext cx="4411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73EED36-200A-D56C-752D-75AFA87C1B76}"/>
              </a:ext>
            </a:extLst>
          </p:cNvPr>
          <p:cNvSpPr txBox="1"/>
          <p:nvPr/>
        </p:nvSpPr>
        <p:spPr>
          <a:xfrm>
            <a:off x="1993050" y="4664412"/>
            <a:ext cx="4411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870BEF32-BEB0-8CFA-7BFE-5830B7CC47D5}"/>
              </a:ext>
            </a:extLst>
          </p:cNvPr>
          <p:cNvCxnSpPr/>
          <p:nvPr/>
        </p:nvCxnSpPr>
        <p:spPr>
          <a:xfrm>
            <a:off x="6506988" y="4664412"/>
            <a:ext cx="5232728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8AD3CE3-72EB-07D9-4363-BDAED23CF9D6}"/>
              </a:ext>
            </a:extLst>
          </p:cNvPr>
          <p:cNvCxnSpPr>
            <a:cxnSpLocks/>
          </p:cNvCxnSpPr>
          <p:nvPr/>
        </p:nvCxnSpPr>
        <p:spPr>
          <a:xfrm>
            <a:off x="3550428" y="5112057"/>
            <a:ext cx="4679172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57A1C99-836A-22C5-B073-F4BCCB83418E}"/>
              </a:ext>
            </a:extLst>
          </p:cNvPr>
          <p:cNvCxnSpPr>
            <a:cxnSpLocks/>
          </p:cNvCxnSpPr>
          <p:nvPr/>
        </p:nvCxnSpPr>
        <p:spPr>
          <a:xfrm>
            <a:off x="5890014" y="5506331"/>
            <a:ext cx="3295281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779F396D-A827-FDD2-1069-A3553A5DB50E}"/>
              </a:ext>
            </a:extLst>
          </p:cNvPr>
          <p:cNvCxnSpPr>
            <a:cxnSpLocks/>
          </p:cNvCxnSpPr>
          <p:nvPr/>
        </p:nvCxnSpPr>
        <p:spPr>
          <a:xfrm>
            <a:off x="3550428" y="5900605"/>
            <a:ext cx="1393231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184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o zmianie ustawy o inwestycjach w zakresie elektrowni wiatrowych oraz niektórych innych ustaw</a:t>
            </a:r>
            <a:endParaRPr lang="pl-PL" sz="4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15242A0-6EC1-6CD4-ED96-0D019B19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18" y="3720297"/>
            <a:ext cx="9427728" cy="281853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16C9280-EEFC-71C8-4807-8E4B4A1095E4}"/>
              </a:ext>
            </a:extLst>
          </p:cNvPr>
          <p:cNvSpPr/>
          <p:nvPr/>
        </p:nvSpPr>
        <p:spPr>
          <a:xfrm>
            <a:off x="2968851" y="5798696"/>
            <a:ext cx="8959644" cy="7908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DE744C0-A02A-242D-981D-7166B4FE498B}"/>
              </a:ext>
            </a:extLst>
          </p:cNvPr>
          <p:cNvSpPr txBox="1"/>
          <p:nvPr/>
        </p:nvSpPr>
        <p:spPr>
          <a:xfrm>
            <a:off x="1993050" y="5659760"/>
            <a:ext cx="4411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4463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F6DD-5301-8C46-302D-C010B1F33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61F1BB89-69CA-62D2-41EE-EF7F93667705}"/>
              </a:ext>
            </a:extLst>
          </p:cNvPr>
          <p:cNvSpPr txBox="1">
            <a:spLocks/>
          </p:cNvSpPr>
          <p:nvPr/>
        </p:nvSpPr>
        <p:spPr>
          <a:xfrm>
            <a:off x="1322442" y="1334300"/>
            <a:ext cx="11326758" cy="2206326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54DB9D-85EA-7502-73B3-8C721143C150}"/>
              </a:ext>
            </a:extLst>
          </p:cNvPr>
          <p:cNvSpPr txBox="1"/>
          <p:nvPr/>
        </p:nvSpPr>
        <p:spPr>
          <a:xfrm>
            <a:off x="483911" y="626093"/>
            <a:ext cx="6716195" cy="708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Legislacja</a:t>
            </a:r>
            <a:endParaRPr lang="en-US" sz="44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952278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4123A-5D16-0A6B-F1B6-F63F47AAB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FB7792A-C0E1-0C30-5903-FA27BE6C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103" y="3540626"/>
            <a:ext cx="8961110" cy="6849144"/>
          </a:xfrm>
          <a:prstGeom prst="rect">
            <a:avLst/>
          </a:prstGeom>
          <a:effectLst>
            <a:outerShdw blurRad="50800" dist="50800" dir="13200000" algn="ctr" rotWithShape="0">
              <a:srgbClr val="000000">
                <a:alpha val="24000"/>
              </a:srgbClr>
            </a:outerShdw>
          </a:effectLst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F623BA97-4099-C76B-FC07-CAF089ED0952}"/>
              </a:ext>
            </a:extLst>
          </p:cNvPr>
          <p:cNvSpPr txBox="1">
            <a:spLocks/>
          </p:cNvSpPr>
          <p:nvPr/>
        </p:nvSpPr>
        <p:spPr>
          <a:xfrm>
            <a:off x="1322442" y="1334300"/>
            <a:ext cx="11326758" cy="2206326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7F72EAE-26C4-953C-ED9C-FADCCF9B71DD}"/>
              </a:ext>
            </a:extLst>
          </p:cNvPr>
          <p:cNvSpPr txBox="1"/>
          <p:nvPr/>
        </p:nvSpPr>
        <p:spPr>
          <a:xfrm>
            <a:off x="483911" y="626093"/>
            <a:ext cx="12412282" cy="3005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Rozporządzenie Ministra Rozwoju i Technologii zmieniające rozporządzenie w sprawie zbiorów danych przestrzennych oraz metadanych w zakresie zagospodarowania przestrzennego</a:t>
            </a:r>
            <a:endParaRPr lang="en-US" sz="44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205451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E06B7-5F2C-A21D-F421-CB1BBEADD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65FCEF0-6D4F-5629-81F8-A9E755C9D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30" y="2301765"/>
            <a:ext cx="9407983" cy="6773005"/>
          </a:xfrm>
          <a:prstGeom prst="rect">
            <a:avLst/>
          </a:prstGeom>
          <a:effectLst>
            <a:outerShdw blurRad="50800" dist="50800" dir="1308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99A29D40-9695-9924-C16A-016A617F41A5}"/>
              </a:ext>
            </a:extLst>
          </p:cNvPr>
          <p:cNvSpPr txBox="1">
            <a:spLocks/>
          </p:cNvSpPr>
          <p:nvPr/>
        </p:nvSpPr>
        <p:spPr>
          <a:xfrm>
            <a:off x="1322442" y="1334300"/>
            <a:ext cx="11326758" cy="2206326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EB68923-E85B-72F6-B1DE-947339677D82}"/>
              </a:ext>
            </a:extLst>
          </p:cNvPr>
          <p:cNvSpPr txBox="1"/>
          <p:nvPr/>
        </p:nvSpPr>
        <p:spPr>
          <a:xfrm>
            <a:off x="483911" y="626093"/>
            <a:ext cx="12412282" cy="14666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Rozporządzenie Ministra Rozwoju i Technologii w sprawie Rejestru Urbanistycznego</a:t>
            </a:r>
            <a:endParaRPr lang="en-US" sz="44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937739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D14F-178B-C024-19E7-D8693AC7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4995CEFD-2574-4F2B-8FFC-7B02B6F9602B}"/>
              </a:ext>
            </a:extLst>
          </p:cNvPr>
          <p:cNvSpPr txBox="1">
            <a:spLocks/>
          </p:cNvSpPr>
          <p:nvPr/>
        </p:nvSpPr>
        <p:spPr>
          <a:xfrm>
            <a:off x="1322442" y="1334300"/>
            <a:ext cx="11326758" cy="2206326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7F38D64-1A4A-AA70-8649-1F498501BF34}"/>
              </a:ext>
            </a:extLst>
          </p:cNvPr>
          <p:cNvSpPr txBox="1"/>
          <p:nvPr/>
        </p:nvSpPr>
        <p:spPr>
          <a:xfrm>
            <a:off x="483911" y="626093"/>
            <a:ext cx="6716195" cy="708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Ankieta</a:t>
            </a:r>
            <a:endParaRPr lang="en-US" sz="44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BF5B933-02BF-29C6-4E60-8CCEDB3227E3}"/>
              </a:ext>
            </a:extLst>
          </p:cNvPr>
          <p:cNvSpPr txBox="1"/>
          <p:nvPr/>
        </p:nvSpPr>
        <p:spPr>
          <a:xfrm>
            <a:off x="810012" y="2149333"/>
            <a:ext cx="12552395" cy="164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Ankieta dotycząca stanu prac nad planami ogólnymi oraz informacji technicznych dotyczących przewidywanego zakresu korzystania Rejestru Urbanistycznego.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Zachęcamy do wypełnienia ankiety w terminie do 13 maja 2025 r.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endParaRPr lang="en-US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5" name="Obraz 4" descr="Obraz zawierający tekst, zrzut ekranu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74EF976-0F4C-0290-F117-D28AB66A4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106" y="4011423"/>
            <a:ext cx="6501635" cy="3380012"/>
          </a:xfrm>
          <a:prstGeom prst="rect">
            <a:avLst/>
          </a:prstGeom>
        </p:spPr>
      </p:pic>
      <p:pic>
        <p:nvPicPr>
          <p:cNvPr id="7" name="Obraz 6" descr="Obraz zawierający tekst, zrzut ekranu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F8C0E15-1E97-4C04-4A0D-D2A2D843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93" y="3797605"/>
            <a:ext cx="6083613" cy="3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0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9617-68D9-280A-E066-EAEAD734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D7CD502D-9507-B46B-90CE-0E1C046B60E1}"/>
              </a:ext>
            </a:extLst>
          </p:cNvPr>
          <p:cNvSpPr txBox="1">
            <a:spLocks/>
          </p:cNvSpPr>
          <p:nvPr/>
        </p:nvSpPr>
        <p:spPr>
          <a:xfrm>
            <a:off x="1322442" y="1334300"/>
            <a:ext cx="11326758" cy="2206326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2303B35-ABB3-4327-DD29-40EEC9C9AC1D}"/>
              </a:ext>
            </a:extLst>
          </p:cNvPr>
          <p:cNvSpPr txBox="1"/>
          <p:nvPr/>
        </p:nvSpPr>
        <p:spPr>
          <a:xfrm>
            <a:off x="483911" y="626093"/>
            <a:ext cx="9884205" cy="6972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</a:t>
            </a:r>
            <a:endParaRPr lang="en-US" sz="44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5AC2CAA-C90B-A9D4-8A91-BE073ECFBEFC}"/>
              </a:ext>
            </a:extLst>
          </p:cNvPr>
          <p:cNvSpPr txBox="1"/>
          <p:nvPr/>
        </p:nvSpPr>
        <p:spPr>
          <a:xfrm>
            <a:off x="810012" y="2149333"/>
            <a:ext cx="12552395" cy="207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2249" lvl="1">
              <a:lnSpc>
                <a:spcPts val="3276"/>
              </a:lnSpc>
            </a:pPr>
            <a:endParaRPr lang="pl-PL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Do pilotażu zostały zakwalifikowane </a:t>
            </a:r>
            <a:r>
              <a:rPr lang="pl-PL" sz="2243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23 gminy.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Z wybranymi jednostkami samorządu terytorialnego podpisane zostały porozumienia oraz zebrane dane formalne.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Aktualnie prowadzone są prace nad realizacją systemu pilotażowego. </a:t>
            </a:r>
            <a:endParaRPr lang="en-US" sz="2243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4261772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D186A-9E9A-74AA-D08E-660AB2A78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/>
          <p:nvPr/>
        </p:nvSpPr>
        <p:spPr>
          <a:xfrm flipV="1">
            <a:off x="-11251" y="1027965"/>
            <a:ext cx="3676243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sz="1417"/>
          </a:p>
        </p:txBody>
      </p:sp>
      <p:sp>
        <p:nvSpPr>
          <p:cNvPr id="6" name="AutoShape 3"/>
          <p:cNvSpPr/>
          <p:nvPr/>
        </p:nvSpPr>
        <p:spPr>
          <a:xfrm>
            <a:off x="3657493" y="932143"/>
            <a:ext cx="0" cy="19164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sz="1417"/>
          </a:p>
        </p:txBody>
      </p:sp>
      <p:sp>
        <p:nvSpPr>
          <p:cNvPr id="7" name="TextBox 5"/>
          <p:cNvSpPr txBox="1"/>
          <p:nvPr/>
        </p:nvSpPr>
        <p:spPr>
          <a:xfrm>
            <a:off x="321624" y="1282222"/>
            <a:ext cx="13040784" cy="108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en-US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Dlaczego</a:t>
            </a:r>
            <a:r>
              <a:rPr lang="en-US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 plan </a:t>
            </a:r>
            <a:r>
              <a:rPr lang="en-US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ogólny</a:t>
            </a:r>
            <a:r>
              <a:rPr lang="en-US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 ma </a:t>
            </a:r>
            <a:r>
              <a:rPr lang="en-US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nową</a:t>
            </a:r>
            <a:r>
              <a:rPr lang="en-US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 </a:t>
            </a:r>
            <a:r>
              <a:rPr lang="en-US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formę</a:t>
            </a:r>
            <a:r>
              <a:rPr lang="en-US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Arimo Bold"/>
              </a:rPr>
              <a:t>? </a:t>
            </a:r>
          </a:p>
          <a:p>
            <a:pPr>
              <a:lnSpc>
                <a:spcPts val="4252"/>
              </a:lnSpc>
            </a:pPr>
            <a:endParaRPr lang="en-US" sz="3543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0012" y="2149333"/>
            <a:ext cx="12552395" cy="672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nowoczesne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„e-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prawo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”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stabilizacja</a:t>
            </a:r>
            <a:r>
              <a:rPr lang="en-US" sz="2243" dirty="0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orzecznictwa</a:t>
            </a:r>
            <a:endParaRPr lang="en-US" sz="2243" dirty="0">
              <a:solidFill>
                <a:srgbClr val="C01422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ujednolicone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zapisu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ustaleń</a:t>
            </a:r>
            <a:endParaRPr lang="en-US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weryfikacja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poprawności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merytorycznej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przestrzennej</a:t>
            </a:r>
            <a:endParaRPr lang="en-US" sz="2243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zaawansowane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analizy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w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tym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przestrzenne</a:t>
            </a:r>
            <a:endParaRPr lang="en-US" sz="2243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bez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konieczności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instalacji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zewnętrznego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oprogramowania</a:t>
            </a:r>
            <a:endParaRPr lang="en-US" sz="2243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przewidywane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zmniejszenie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liczby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rozstrzygnięć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/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uchyleń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zrozumiałe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dla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ludzi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systemów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informatycznych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planistyczna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baza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danych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przestrzennych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przygotowanie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techniczne</a:t>
            </a:r>
            <a:r>
              <a:rPr lang="en-US" sz="2243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docelowego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zastąpienia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wypisów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wyrysów</a:t>
            </a:r>
            <a:endParaRPr lang="en-US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docelowa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współpraca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danych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systemów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ramach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procesu</a:t>
            </a:r>
            <a:r>
              <a:rPr lang="en-US" sz="2243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inwestycyjno-budowlanego</a:t>
            </a:r>
            <a:endParaRPr lang="pl-PL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otwieranie</a:t>
            </a:r>
            <a:r>
              <a:rPr lang="en-US" sz="2243" dirty="0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danych</a:t>
            </a:r>
            <a:r>
              <a:rPr lang="en-US" sz="2243" dirty="0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szybsze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identyfikowanie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problemów</a:t>
            </a:r>
            <a:endParaRPr lang="en-US" sz="2243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prosta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identyfikacja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bez </a:t>
            </a:r>
            <a:r>
              <a:rPr lang="en-US" sz="2243" dirty="0" err="1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dodatkowych</a:t>
            </a:r>
            <a:r>
              <a:rPr lang="en-US" sz="2243" dirty="0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opłat</a:t>
            </a:r>
            <a:r>
              <a:rPr lang="en-US" sz="2243" dirty="0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niezależnie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od </a:t>
            </a: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godzin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pracy</a:t>
            </a:r>
            <a:r>
              <a:rPr lang="en-US" sz="2243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43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urzędu</a:t>
            </a:r>
            <a:endParaRPr lang="en-US" sz="2243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endParaRPr lang="en-US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738472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4477-B5EA-7C4E-12CB-B810AF9BB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956C93FA-DD6B-9FCA-AD3A-68F279903936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Zgłoszone zbiory danych POG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AD4A398E-FF19-9DFA-BCC2-9C4ED39E9D00}"/>
              </a:ext>
            </a:extLst>
          </p:cNvPr>
          <p:cNvSpPr txBox="1"/>
          <p:nvPr/>
        </p:nvSpPr>
        <p:spPr>
          <a:xfrm>
            <a:off x="10005466" y="877583"/>
            <a:ext cx="286000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Aktualnie: 2063</a:t>
            </a:r>
          </a:p>
          <a:p>
            <a:r>
              <a:rPr lang="pl-PL" sz="16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[stan na 09 maja 2025 r.]</a:t>
            </a:r>
            <a:endParaRPr lang="pl-PL" sz="2400" b="1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59F116-3B6B-6B91-4792-121CB2F4B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745" y="1515835"/>
            <a:ext cx="9322749" cy="7105001"/>
          </a:xfrm>
          <a:prstGeom prst="rect">
            <a:avLst/>
          </a:prstGeom>
          <a:effectLst>
            <a:outerShdw blurRad="50800" dist="50800" dir="3480000" sx="101000" sy="10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7353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D6B4F-DD8E-6ED3-4DD8-E4D629DDF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686818F7-8088-DCFC-2044-C0EF1EBFF96E}"/>
              </a:ext>
            </a:extLst>
          </p:cNvPr>
          <p:cNvSpPr txBox="1"/>
          <p:nvPr/>
        </p:nvSpPr>
        <p:spPr>
          <a:xfrm>
            <a:off x="449259" y="877583"/>
            <a:ext cx="13783575" cy="2048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Zgłoszenia POG do Ewidencji zbiorów i usług danych przestrzennego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  <a:p>
            <a:pPr algn="l">
              <a:lnSpc>
                <a:spcPts val="5548"/>
              </a:lnSpc>
            </a:pP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E95ED2B-EA09-124D-DF4E-3D90A675EA4E}"/>
              </a:ext>
            </a:extLst>
          </p:cNvPr>
          <p:cNvSpPr txBox="1"/>
          <p:nvPr/>
        </p:nvSpPr>
        <p:spPr>
          <a:xfrm>
            <a:off x="11556887" y="8526303"/>
            <a:ext cx="302589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Stan na 09 maja 2025 r.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2BC09B3-CA00-DF1C-EAF0-92085E049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470750"/>
              </p:ext>
            </p:extLst>
          </p:nvPr>
        </p:nvGraphicFramePr>
        <p:xfrm>
          <a:off x="3015438" y="2288181"/>
          <a:ext cx="8369336" cy="6515121"/>
        </p:xfrm>
        <a:graphic>
          <a:graphicData uri="http://schemas.openxmlformats.org/drawingml/2006/table">
            <a:tbl>
              <a:tblPr/>
              <a:tblGrid>
                <a:gridCol w="2705729">
                  <a:extLst>
                    <a:ext uri="{9D8B030D-6E8A-4147-A177-3AD203B41FA5}">
                      <a16:colId xmlns:a16="http://schemas.microsoft.com/office/drawing/2014/main" val="2724349374"/>
                    </a:ext>
                  </a:extLst>
                </a:gridCol>
                <a:gridCol w="1532276">
                  <a:extLst>
                    <a:ext uri="{9D8B030D-6E8A-4147-A177-3AD203B41FA5}">
                      <a16:colId xmlns:a16="http://schemas.microsoft.com/office/drawing/2014/main" val="1303794023"/>
                    </a:ext>
                  </a:extLst>
                </a:gridCol>
                <a:gridCol w="1920196">
                  <a:extLst>
                    <a:ext uri="{9D8B030D-6E8A-4147-A177-3AD203B41FA5}">
                      <a16:colId xmlns:a16="http://schemas.microsoft.com/office/drawing/2014/main" val="1127715511"/>
                    </a:ext>
                  </a:extLst>
                </a:gridCol>
                <a:gridCol w="2211135">
                  <a:extLst>
                    <a:ext uri="{9D8B030D-6E8A-4147-A177-3AD203B41FA5}">
                      <a16:colId xmlns:a16="http://schemas.microsoft.com/office/drawing/2014/main" val="2366792411"/>
                    </a:ext>
                  </a:extLst>
                </a:gridCol>
              </a:tblGrid>
              <a:tr h="60361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Zgłoszenia zbioru danych przestrzennych dla planu ogólnego gminy w poszczególnych województwach</a:t>
                      </a:r>
                    </a:p>
                  </a:txBody>
                  <a:tcPr marL="103617" marR="103617" marT="51809" marB="5180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523965"/>
                  </a:ext>
                </a:extLst>
              </a:tr>
              <a:tr h="3651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Data</a:t>
                      </a:r>
                    </a:p>
                  </a:txBody>
                  <a:tcPr marL="103617" marR="103617" marT="51809" marB="5180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09.05.2025</a:t>
                      </a:r>
                    </a:p>
                  </a:txBody>
                  <a:tcPr marL="103617" marR="103617" marT="51809" marB="51809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962691"/>
                  </a:ext>
                </a:extLst>
              </a:tr>
              <a:tr h="80482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Województwo (nr TERYT)</a:t>
                      </a:r>
                    </a:p>
                  </a:txBody>
                  <a:tcPr marL="14331" marR="14331" marT="1433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Liczba gmin </a:t>
                      </a:r>
                      <a:b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 województwie</a:t>
                      </a:r>
                    </a:p>
                  </a:txBody>
                  <a:tcPr marL="14331" marR="14331" marT="14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Liczba zgłoszonych zbiorów</a:t>
                      </a:r>
                    </a:p>
                  </a:txBody>
                  <a:tcPr marL="14331" marR="14331" marT="1433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Udział procentowy w stosunku do liczby gmin w województwie</a:t>
                      </a:r>
                    </a:p>
                  </a:txBody>
                  <a:tcPr marL="14331" marR="14331" marT="143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106884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MAŁOPOLSKIE (12)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183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123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706310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DOLNOŚLĄSKIE (02)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169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131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606836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LUBELSKIE (06)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213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166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97232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ŁÓDZKIE (10)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177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138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6530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ŚLĄSKIE (24)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167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132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622677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ŚWIĘTOKRZYSKIE (26)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102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83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81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778127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MAZOWIECKIE (14)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314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258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801631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ZACHODNIOPOMORSKIE (32)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113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97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55029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WARMIŃSKO-MAZURSKIE (28)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116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099378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PODLASKIE (20)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119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103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23448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POMORSKIE (22)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123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107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0668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LUBUSKIE (08)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411850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WIELKOPOLSKIE (30)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226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204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59745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KUJAWSKO-POMORSKIE (04)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144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131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971998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OPOLSKIE (16)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93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519315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PODKARPACKIE (18)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160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152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95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387299"/>
                  </a:ext>
                </a:extLst>
              </a:tr>
              <a:tr h="290263">
                <a:tc>
                  <a:txBody>
                    <a:bodyPr/>
                    <a:lstStyle/>
                    <a:p>
                      <a:pPr algn="l" fontAlgn="b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SUMA</a:t>
                      </a:r>
                    </a:p>
                  </a:txBody>
                  <a:tcPr marL="14331" marR="14331" marT="1433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2479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2063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</a:t>
                      </a:r>
                    </a:p>
                  </a:txBody>
                  <a:tcPr marL="14331" marR="14331" marT="1433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15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213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5EDC-00DF-4ABB-113A-1EF403C2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97F053A-E686-B457-422E-6BB312F19AE8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Plan ogólny gminy – przykład 1.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6C7893-EBF8-A1E2-21FD-976341CCF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93" y="1891398"/>
            <a:ext cx="3840347" cy="335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ED617B-635B-51F9-CC55-7D563616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723" y="1638975"/>
            <a:ext cx="9384757" cy="66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65519-0CA5-46C1-1398-4E3E94654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9C310BBA-4D17-36C8-849E-F689814B1399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Plan ogólny gminy – przykład 2.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29B21A-BC8A-B284-8DEA-0DD2B16EA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027" y="1891398"/>
            <a:ext cx="9218681" cy="59953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AE7E5AB-1BCE-C07F-7DC3-2D76DE36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93" y="1891398"/>
            <a:ext cx="3840347" cy="335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935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3A329-C649-65C7-547F-CB2E692C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847B087-2D5F-B872-14B6-561C6C261AAA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Plan ogólny gminy – przykład 3.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A76DF91-B015-1B00-1A06-64FC0BB1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26" y="1743471"/>
            <a:ext cx="9014021" cy="671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DBAB845-A62B-519F-7C7A-3127C0C2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217" y="4694124"/>
            <a:ext cx="7294617" cy="304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65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Ustawa o zmianie ustawy o planowaniu </a:t>
            </a:r>
            <a:b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40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 zagospodarowaniu przestrzennym oraz niektórych innych ustaw– proces legislacyjny</a:t>
            </a:r>
            <a:endParaRPr lang="pl-PL" sz="400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3FDAB2A2-2A12-D29C-8DFA-11632912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702" y="2717076"/>
            <a:ext cx="7616234" cy="4970279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700ED2C-E604-5645-36FC-C783C836C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466" y="3258448"/>
            <a:ext cx="5821161" cy="4172126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66F8630-0C48-D79A-48F4-DC4A24BBC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987" y="3880757"/>
            <a:ext cx="6179987" cy="4080350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050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A3F4-DD36-2606-5484-920BDA1B1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7F4DF5FF-1A23-D091-18D8-847D12DCCC9D}"/>
              </a:ext>
            </a:extLst>
          </p:cNvPr>
          <p:cNvSpPr txBox="1"/>
          <p:nvPr/>
        </p:nvSpPr>
        <p:spPr>
          <a:xfrm>
            <a:off x="468725" y="857250"/>
            <a:ext cx="1317679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KPO – refinansowanie na wdrożenie reformy 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mo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E321CF7-84FB-E359-CBFD-AC09754996CF}"/>
              </a:ext>
            </a:extLst>
          </p:cNvPr>
          <p:cNvSpPr txBox="1"/>
          <p:nvPr/>
        </p:nvSpPr>
        <p:spPr>
          <a:xfrm>
            <a:off x="807720" y="1883714"/>
            <a:ext cx="13176790" cy="7116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r>
              <a:rPr lang="pl-PL" sz="2312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Aktualnie trwa nabór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zakresie wdrożenia reformy planowania i zagospodarowania przestrzennego.</a:t>
            </a: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Łączny budżet: </a:t>
            </a:r>
            <a:r>
              <a:rPr lang="pl-PL" sz="2312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896 180 000 zł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ze środków KPO, w tym:</a:t>
            </a: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r>
              <a:rPr lang="pl-PL" sz="2312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457 779 000 zł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- wsparcie dla gmin poprzez dofinansowanie na sporządzenie, uchwalenie i ogłoszenie planu ogólnego gminy </a:t>
            </a:r>
          </a:p>
          <a:p>
            <a:pPr lvl="2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r>
              <a:rPr lang="pl-PL" sz="2312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94 070 000 zł-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wsparcie dla gmin poprzez dofinansowanie sporządzenie i uchwalenie GPR</a:t>
            </a:r>
          </a:p>
          <a:p>
            <a:pPr lvl="2"/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</a:p>
          <a:p>
            <a:pPr lvl="2"/>
            <a:r>
              <a:rPr lang="pl-PL" sz="2312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319 441 000 zł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- wsparcie dla gmin poprzez dofinansowanie na sporządzenie, uchwalenie  i ogłoszenie MPZP. </a:t>
            </a:r>
          </a:p>
          <a:p>
            <a:pPr lvl="2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Do tej pory złożono: </a:t>
            </a:r>
            <a:r>
              <a:rPr lang="pl-PL" sz="2312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77 wniosków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 dofinansowanie.</a:t>
            </a: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tym podpisano </a:t>
            </a:r>
            <a:r>
              <a:rPr lang="pl-PL" sz="2312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22 umowy.</a:t>
            </a:r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1287116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FCA5E-0FEF-440F-B916-14AE8BBD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109876E-70FE-EE60-5CAF-57D8F71F5046}"/>
              </a:ext>
            </a:extLst>
          </p:cNvPr>
          <p:cNvSpPr txBox="1"/>
          <p:nvPr/>
        </p:nvSpPr>
        <p:spPr>
          <a:xfrm>
            <a:off x="468725" y="857250"/>
            <a:ext cx="13176790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KPO – szkolenia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mo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9A89CC5-D7B1-2811-6841-D620C53B7944}"/>
              </a:ext>
            </a:extLst>
          </p:cNvPr>
          <p:cNvSpPr txBox="1"/>
          <p:nvPr/>
        </p:nvSpPr>
        <p:spPr>
          <a:xfrm>
            <a:off x="807720" y="1883714"/>
            <a:ext cx="13176790" cy="3913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endParaRPr lang="pl-PL" sz="2312" dirty="0">
              <a:solidFill>
                <a:srgbClr val="C0142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lvl="2"/>
            <a:endParaRPr lang="pl-PL" sz="2312" dirty="0">
              <a:solidFill>
                <a:srgbClr val="C0142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Do końca lutego przeszkolono </a:t>
            </a:r>
            <a:r>
              <a:rPr lang="pl-PL" sz="2312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1838 pracowników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jednostek samorządu terytorialnego i planistów zaangażowanych w opracowywanie dokumentów planowania przestrzennego. Szkolenia potrwają do końca maja.</a:t>
            </a:r>
          </a:p>
          <a:p>
            <a:pPr lvl="2"/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2735046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E8775-1889-BDD7-BE69-7B42DD2D0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21061A-CF86-7017-BF3E-D8509D2F0497}"/>
              </a:ext>
            </a:extLst>
          </p:cNvPr>
          <p:cNvSpPr txBox="1"/>
          <p:nvPr/>
        </p:nvSpPr>
        <p:spPr>
          <a:xfrm>
            <a:off x="468725" y="857250"/>
            <a:ext cx="131767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Cykl konferencji szkoleniowych dotyczących reformy planowania przestrzennego - Jesień 2024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mo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4103613-168E-471B-FD2D-ED0680CA36DC}"/>
              </a:ext>
            </a:extLst>
          </p:cNvPr>
          <p:cNvSpPr txBox="1"/>
          <p:nvPr/>
        </p:nvSpPr>
        <p:spPr>
          <a:xfrm>
            <a:off x="807720" y="1883714"/>
            <a:ext cx="13176790" cy="3708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r>
              <a:rPr lang="pl-PL" sz="2800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Plan ogólny gminy –kluczowe informacje i praktyczne wskazówki</a:t>
            </a:r>
          </a:p>
          <a:p>
            <a:endParaRPr lang="pl-PL" sz="2800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dedykowane przedstawicielom gmin – pracownikom i urbanistom,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16 spotkań w każdym województwie,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łącznie w szkoleniach wzięło udział ponad 2346 osób. </a:t>
            </a: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1625441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1D5EB-24E7-C0C0-34FC-9AC66FF94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A7DCE13-B561-5E32-CB41-5489117F0028}"/>
              </a:ext>
            </a:extLst>
          </p:cNvPr>
          <p:cNvSpPr txBox="1"/>
          <p:nvPr/>
        </p:nvSpPr>
        <p:spPr>
          <a:xfrm>
            <a:off x="468725" y="857250"/>
            <a:ext cx="1317679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Cykl konferencji szkoleniowych dotyczących reformy planowania przestrzennego – Wiosna 2025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mo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111D85E-BE41-B2EA-D95E-54334670DC68}"/>
              </a:ext>
            </a:extLst>
          </p:cNvPr>
          <p:cNvSpPr txBox="1"/>
          <p:nvPr/>
        </p:nvSpPr>
        <p:spPr>
          <a:xfrm>
            <a:off x="807720" y="1883714"/>
            <a:ext cx="13176790" cy="4139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r>
              <a:rPr lang="pl-PL" sz="2800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Uwzględnianie uwarunkowań rozwoju przestrzennego gminy  </a:t>
            </a:r>
          </a:p>
          <a:p>
            <a:r>
              <a:rPr lang="pl-PL" sz="2800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planie ogólnym gminy</a:t>
            </a:r>
          </a:p>
          <a:p>
            <a:pPr lvl="2"/>
            <a:endParaRPr lang="pl-PL" sz="2800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dedykowane instytucjom i organom właściwym do uzgadniania i opiniowania,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3 spotkania on-line,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łącznie w szkoleniach wzięło udział ponad 3500 osób. </a:t>
            </a: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3125163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3740-3852-1D91-339E-725926BF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05ED1C-181D-25AE-57AB-A79D46755217}"/>
              </a:ext>
            </a:extLst>
          </p:cNvPr>
          <p:cNvSpPr txBox="1"/>
          <p:nvPr/>
        </p:nvSpPr>
        <p:spPr>
          <a:xfrm>
            <a:off x="486247" y="3695721"/>
            <a:ext cx="13754188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Jak udostępniane będą plany ogólne gminy w przyszłości?</a:t>
            </a:r>
          </a:p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324978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7B577-B34E-8B67-3069-D9D2F8B33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7103152D-47A8-7C81-7729-D8F390FEFA78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kluczowe informacje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3036A5-A1F8-E7BC-05BD-1054FB701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9155764"/>
              </p:ext>
            </p:extLst>
          </p:nvPr>
        </p:nvGraphicFramePr>
        <p:xfrm>
          <a:off x="855828" y="1515835"/>
          <a:ext cx="12770221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21">
            <a:extLst>
              <a:ext uri="{FF2B5EF4-FFF2-40B4-BE49-F238E27FC236}">
                <a16:creationId xmlns:a16="http://schemas.microsoft.com/office/drawing/2014/main" id="{9337A1D3-F97B-D51B-A471-C0B9F2D745F6}"/>
              </a:ext>
            </a:extLst>
          </p:cNvPr>
          <p:cNvSpPr txBox="1"/>
          <p:nvPr/>
        </p:nvSpPr>
        <p:spPr>
          <a:xfrm>
            <a:off x="1480160" y="3093286"/>
            <a:ext cx="2594299" cy="32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pierwotne założenia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604AD3AD-9D75-BA88-06B3-019D0DC37184}"/>
              </a:ext>
            </a:extLst>
          </p:cNvPr>
          <p:cNvSpPr txBox="1"/>
          <p:nvPr/>
        </p:nvSpPr>
        <p:spPr>
          <a:xfrm>
            <a:off x="6150763" y="3095296"/>
            <a:ext cx="2594299" cy="32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aktualne przepisy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27283498-7FB8-4068-02D9-65C27F3CBB9C}"/>
              </a:ext>
            </a:extLst>
          </p:cNvPr>
          <p:cNvSpPr txBox="1"/>
          <p:nvPr/>
        </p:nvSpPr>
        <p:spPr>
          <a:xfrm>
            <a:off x="11224778" y="3093286"/>
            <a:ext cx="2594299" cy="32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od 2026 r.</a:t>
            </a:r>
          </a:p>
        </p:txBody>
      </p:sp>
    </p:spTree>
    <p:extLst>
      <p:ext uri="{BB962C8B-B14F-4D97-AF65-F5344CB8AC3E}">
        <p14:creationId xmlns:p14="http://schemas.microsoft.com/office/powerpoint/2010/main" val="236828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B1905-9BE0-DB32-4169-85FF70C5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2748724C-7FC0-4469-2309-455607DE9FCD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zakres podmiotowy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AA36775-F753-0C30-B643-786576703A6A}"/>
              </a:ext>
            </a:extLst>
          </p:cNvPr>
          <p:cNvGraphicFramePr/>
          <p:nvPr/>
        </p:nvGraphicFramePr>
        <p:xfrm>
          <a:off x="603132" y="1812468"/>
          <a:ext cx="13322333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658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582B5-8BA8-2D66-411D-2292DEF1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C7A002A7-D887-69BE-45DD-789D4D03A240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zakres przedmiotowy 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D32B6F99-111B-9541-1AC8-8407694606AE}"/>
              </a:ext>
            </a:extLst>
          </p:cNvPr>
          <p:cNvGraphicFramePr/>
          <p:nvPr/>
        </p:nvGraphicFramePr>
        <p:xfrm>
          <a:off x="925858" y="1799022"/>
          <a:ext cx="12440517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3680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4A910564-F326-8410-8FB8-8CED0E61AF98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Współpraca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2" name="Obraz 1" descr="Obraz zawierający tekst, ptak, logo, symbol&#10;&#10;Opis wygenerowany automatycznie">
            <a:extLst>
              <a:ext uri="{FF2B5EF4-FFF2-40B4-BE49-F238E27FC236}">
                <a16:creationId xmlns:a16="http://schemas.microsoft.com/office/drawing/2014/main" id="{3D72966F-F3C8-9018-7716-E9DD8951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24" y="3145862"/>
            <a:ext cx="2429611" cy="27078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A1A7498-525F-427B-0031-6DF2B848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678" y="3899837"/>
            <a:ext cx="3388625" cy="11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6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9A354-A2A9-EA56-3C9F-31391E27D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F58A3EA6-9C92-0D42-9DEB-510ECAF27ACB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widoki ekranu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7" name="Obraz 6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E23B8FE4-E537-5F27-D2F7-8AC21278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24" y="1645297"/>
            <a:ext cx="11944964" cy="57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8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Ustawa o zmianie ustawy o planowaniu </a:t>
            </a:r>
            <a:b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 zagospodarowaniu przestrzennym oraz niektórych innych ustaw – zmiany związane z planem ogólnym </a:t>
            </a:r>
            <a:endParaRPr lang="pl-PL" sz="36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7B7C35-E5CE-0406-FF5D-166C2526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43" y="3716453"/>
            <a:ext cx="8913925" cy="331538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2CE004A-0A52-0129-A7F0-80AAC34FD6A2}"/>
              </a:ext>
            </a:extLst>
          </p:cNvPr>
          <p:cNvSpPr/>
          <p:nvPr/>
        </p:nvSpPr>
        <p:spPr>
          <a:xfrm>
            <a:off x="2653366" y="4896298"/>
            <a:ext cx="9003702" cy="749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4D22E6E-2633-BDAA-E86D-CC556B66F1E7}"/>
              </a:ext>
            </a:extLst>
          </p:cNvPr>
          <p:cNvSpPr/>
          <p:nvPr/>
        </p:nvSpPr>
        <p:spPr>
          <a:xfrm>
            <a:off x="2653366" y="5919435"/>
            <a:ext cx="9003702" cy="1153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341B3B0-F6CF-7BDE-4C25-06971D7CA1D4}"/>
              </a:ext>
            </a:extLst>
          </p:cNvPr>
          <p:cNvCxnSpPr>
            <a:cxnSpLocks/>
          </p:cNvCxnSpPr>
          <p:nvPr/>
        </p:nvCxnSpPr>
        <p:spPr>
          <a:xfrm>
            <a:off x="8912942" y="6586618"/>
            <a:ext cx="2537706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5F08AF39-099C-7C98-6518-5D858DE0418D}"/>
              </a:ext>
            </a:extLst>
          </p:cNvPr>
          <p:cNvCxnSpPr>
            <a:cxnSpLocks/>
          </p:cNvCxnSpPr>
          <p:nvPr/>
        </p:nvCxnSpPr>
        <p:spPr>
          <a:xfrm>
            <a:off x="3183685" y="6803911"/>
            <a:ext cx="4432382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719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8D49D-2E28-0695-D110-C6415027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12A1C767-1DBF-5D9B-5B9E-4F33DE8C9B80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błędy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3" name="Obraz 2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649FDBDC-2331-3B3D-0A3C-02A1E3EA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22" y="1635772"/>
            <a:ext cx="12021168" cy="57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86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3809A-8054-CC4A-3C1D-C220D858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8A78FA79-A14C-A626-59B8-198E0748E887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lista szkiców 1/2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6" name="Obraz 5" descr="Obraz zawierający tekst, zrzut ekranu, oprogramowanie, Czcionka&#10;&#10;Opis wygenerowany automatycznie">
            <a:extLst>
              <a:ext uri="{FF2B5EF4-FFF2-40B4-BE49-F238E27FC236}">
                <a16:creationId xmlns:a16="http://schemas.microsoft.com/office/drawing/2014/main" id="{04C3EB7A-E107-B18D-28C5-069C4574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23" y="1661173"/>
            <a:ext cx="11995766" cy="5677192"/>
          </a:xfrm>
          <a:prstGeom prst="rect">
            <a:avLst/>
          </a:prstGeom>
        </p:spPr>
      </p:pic>
      <p:grpSp>
        <p:nvGrpSpPr>
          <p:cNvPr id="2" name="Group 14">
            <a:extLst>
              <a:ext uri="{FF2B5EF4-FFF2-40B4-BE49-F238E27FC236}">
                <a16:creationId xmlns:a16="http://schemas.microsoft.com/office/drawing/2014/main" id="{C86FADD0-7CAD-986E-C67C-B9C60CEB9ED6}"/>
              </a:ext>
            </a:extLst>
          </p:cNvPr>
          <p:cNvGrpSpPr/>
          <p:nvPr/>
        </p:nvGrpSpPr>
        <p:grpSpPr>
          <a:xfrm>
            <a:off x="4375829" y="6324600"/>
            <a:ext cx="996271" cy="1039166"/>
            <a:chOff x="0" y="0"/>
            <a:chExt cx="1422758" cy="162294"/>
          </a:xfrm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9C2F1B49-2CB8-57D4-9BED-692688BE3209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3C38D912-BFE8-0DFF-0B70-BD9E8D012F0F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43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16299-3AF2-4FD1-9D5B-F485C14F6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F00E01E2-7C07-CE84-E710-DDCF4336CDCB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lista szkiców  2/2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4" name="Obraz 3" descr="Obraz zawierający tekst, zrzut ekranu, numer, oprogramowanie&#10;&#10;Opis wygenerowany automatycznie">
            <a:extLst>
              <a:ext uri="{FF2B5EF4-FFF2-40B4-BE49-F238E27FC236}">
                <a16:creationId xmlns:a16="http://schemas.microsoft.com/office/drawing/2014/main" id="{F93DB439-39BA-F8B8-4571-B98EC212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99" y="1635772"/>
            <a:ext cx="11964015" cy="5727994"/>
          </a:xfrm>
          <a:prstGeom prst="rect">
            <a:avLst/>
          </a:prstGeom>
        </p:spPr>
      </p:pic>
      <p:grpSp>
        <p:nvGrpSpPr>
          <p:cNvPr id="2" name="Group 14">
            <a:extLst>
              <a:ext uri="{FF2B5EF4-FFF2-40B4-BE49-F238E27FC236}">
                <a16:creationId xmlns:a16="http://schemas.microsoft.com/office/drawing/2014/main" id="{20B8B2A1-821B-BD5F-1C27-54878F875558}"/>
              </a:ext>
            </a:extLst>
          </p:cNvPr>
          <p:cNvGrpSpPr/>
          <p:nvPr/>
        </p:nvGrpSpPr>
        <p:grpSpPr>
          <a:xfrm>
            <a:off x="4375829" y="2240439"/>
            <a:ext cx="996271" cy="5123327"/>
            <a:chOff x="0" y="0"/>
            <a:chExt cx="1422758" cy="162294"/>
          </a:xfrm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803D3694-AB18-9326-3794-EB27F36E3AE7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C85D2FD6-9854-E6F2-C338-6CB17BC2C2FA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79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6151-CF68-F75D-F1C8-EBE7D6CD0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73D86F3A-103C-A27D-1009-160DCEA7886F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szczegóły szkicu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3" name="Obraz 2" descr="Obraz zawierający tekst, zrzut ekranu, oprogramowanie, Strona internetowa&#10;&#10;Opis wygenerowany automatycznie">
            <a:extLst>
              <a:ext uri="{FF2B5EF4-FFF2-40B4-BE49-F238E27FC236}">
                <a16:creationId xmlns:a16="http://schemas.microsoft.com/office/drawing/2014/main" id="{B6C36379-1334-3010-2D16-3BDB98AD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49" y="1648472"/>
            <a:ext cx="11951314" cy="5702593"/>
          </a:xfrm>
          <a:prstGeom prst="rect">
            <a:avLst/>
          </a:prstGeom>
        </p:spPr>
      </p:pic>
      <p:grpSp>
        <p:nvGrpSpPr>
          <p:cNvPr id="2" name="Group 14">
            <a:extLst>
              <a:ext uri="{FF2B5EF4-FFF2-40B4-BE49-F238E27FC236}">
                <a16:creationId xmlns:a16="http://schemas.microsoft.com/office/drawing/2014/main" id="{178DF0E1-ABD1-9360-7DDF-B5781EECD497}"/>
              </a:ext>
            </a:extLst>
          </p:cNvPr>
          <p:cNvGrpSpPr/>
          <p:nvPr/>
        </p:nvGrpSpPr>
        <p:grpSpPr>
          <a:xfrm>
            <a:off x="7157129" y="4583589"/>
            <a:ext cx="1806531" cy="410051"/>
            <a:chOff x="0" y="0"/>
            <a:chExt cx="1422758" cy="162294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987CA4FA-FE08-971A-E604-BED567DDC10C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79876211-F16E-6EAE-97E9-E9022E080D73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90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52FFC-01D7-886C-C8E1-85CA87101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9246B6A0-2A13-8A50-0C60-84141C7A1889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podgląd 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4" name="Obraz 3" descr="Obraz zawierający tekst, zrzut ekranu, oprogramowanie&#10;&#10;Opis wygenerowany automatycznie">
            <a:extLst>
              <a:ext uri="{FF2B5EF4-FFF2-40B4-BE49-F238E27FC236}">
                <a16:creationId xmlns:a16="http://schemas.microsoft.com/office/drawing/2014/main" id="{1FAE14BD-B558-ACB0-9196-FF260660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24" y="1638947"/>
            <a:ext cx="11970365" cy="572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96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546A5-9726-D9A5-D17C-7AF0CC62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27F5FB4D-E603-AA3D-1944-79EF95344EC4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Pilotaż Rejestru Urbanistycznego – wyszukiwarka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3" name="Obraz 2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092430A5-0D10-D6D4-F33B-E9CAF2871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75" y="1969164"/>
            <a:ext cx="11932263" cy="5061210"/>
          </a:xfrm>
          <a:prstGeom prst="rect">
            <a:avLst/>
          </a:prstGeom>
        </p:spPr>
      </p:pic>
      <p:grpSp>
        <p:nvGrpSpPr>
          <p:cNvPr id="2" name="Group 14">
            <a:extLst>
              <a:ext uri="{FF2B5EF4-FFF2-40B4-BE49-F238E27FC236}">
                <a16:creationId xmlns:a16="http://schemas.microsoft.com/office/drawing/2014/main" id="{8AF1B9B9-5CCF-A37D-A108-F0FA771DA0D3}"/>
              </a:ext>
            </a:extLst>
          </p:cNvPr>
          <p:cNvGrpSpPr/>
          <p:nvPr/>
        </p:nvGrpSpPr>
        <p:grpSpPr>
          <a:xfrm>
            <a:off x="3043238" y="3111976"/>
            <a:ext cx="8201025" cy="2102962"/>
            <a:chOff x="0" y="0"/>
            <a:chExt cx="1422758" cy="162294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B160EDC6-E9FF-FDE0-164F-CE278D4B23AC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4A11EBF-4AC9-550B-8596-AE638B56AC9B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06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75F81-1174-365D-FD58-2C9DC3DB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CB8487EC-C7BA-D9A6-1AE8-645057AF0E24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Możliwości współpracy w ramach Rejestru Urbanistycznego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50917A7B-6EC2-9368-15FA-A5ED7ADB3E8D}"/>
              </a:ext>
            </a:extLst>
          </p:cNvPr>
          <p:cNvSpPr txBox="1"/>
          <p:nvPr/>
        </p:nvSpPr>
        <p:spPr>
          <a:xfrm>
            <a:off x="1056322" y="3422450"/>
            <a:ext cx="12287568" cy="384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2"/>
              </a:lnSpc>
            </a:pPr>
            <a:r>
              <a:rPr lang="pl-PL" sz="2243" noProof="0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 podstawie </a:t>
            </a:r>
            <a:r>
              <a:rPr lang="pl-PL" sz="2243" noProof="0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porozumienia </a:t>
            </a:r>
            <a:r>
              <a:rPr lang="pl-PL" sz="2243" noProof="0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instytucje mogą udostępniać dane w </a:t>
            </a:r>
            <a:r>
              <a:rPr lang="pl-PL" sz="2243" noProof="0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Rejestrze Urbanistycznym</a:t>
            </a:r>
            <a:r>
              <a:rPr lang="pl-PL" sz="2243" noProof="0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>
              <a:lnSpc>
                <a:spcPts val="3792"/>
              </a:lnSpc>
            </a:pPr>
            <a:endParaRPr lang="pl-PL" sz="2243" noProof="0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>
              <a:lnSpc>
                <a:spcPts val="3792"/>
              </a:lnSpc>
            </a:pPr>
            <a:r>
              <a:rPr lang="pl-PL" sz="2243" noProof="0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W Rejestrze udostępnia się także inne informacje i dane konieczne w procedurze planistycznej, na podstawie porozumienia właściwego ministra z ministrem właściwym do spraw budownictwa, planowania i zagospodarowania przestrzennego oraz mieszkalnictwa, określającego zakres i tryb ich tworzenia, aktualizacji i udostępniania. [art. 67h ust. 7 ustawy o </a:t>
            </a:r>
            <a:r>
              <a:rPr lang="pl-PL" sz="2243" noProof="0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pizp</a:t>
            </a:r>
            <a:r>
              <a:rPr lang="pl-PL" sz="2243" noProof="0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]</a:t>
            </a:r>
          </a:p>
          <a:p>
            <a:pPr>
              <a:lnSpc>
                <a:spcPts val="3792"/>
              </a:lnSpc>
            </a:pPr>
            <a:endParaRPr lang="pl-PL" sz="2243" noProof="0" dirty="0">
              <a:solidFill>
                <a:srgbClr val="082564"/>
              </a:solidFill>
              <a:latin typeface="Lato Italics"/>
              <a:ea typeface="Lato Italics"/>
              <a:cs typeface="Lato Italics"/>
              <a:sym typeface="Lato Italics"/>
            </a:endParaRPr>
          </a:p>
          <a:p>
            <a:pPr>
              <a:lnSpc>
                <a:spcPts val="3792"/>
              </a:lnSpc>
            </a:pPr>
            <a:endParaRPr lang="pl-PL" sz="2243" noProof="0" dirty="0">
              <a:solidFill>
                <a:srgbClr val="082564"/>
              </a:solidFill>
              <a:latin typeface="Lato Italics"/>
              <a:ea typeface="Lato Italics"/>
              <a:cs typeface="Lato Italics"/>
              <a:sym typeface="Lato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668180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9EE3-D527-278D-A7B1-2ACD1B3E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2150EE-8653-378B-CC11-7B4C5FEFC0DE}"/>
              </a:ext>
            </a:extLst>
          </p:cNvPr>
          <p:cNvSpPr txBox="1"/>
          <p:nvPr/>
        </p:nvSpPr>
        <p:spPr>
          <a:xfrm>
            <a:off x="486247" y="3695721"/>
            <a:ext cx="13754188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założenia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2034080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C77F-A2D2-FCF6-3314-7A18632AB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CCFD26A5-A48A-3BC5-3467-2F5B9BF0D0CD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Prawo w formie bazy danych?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45EC5E-D832-74B3-44C6-94DB2B803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431944"/>
              </p:ext>
            </p:extLst>
          </p:nvPr>
        </p:nvGraphicFramePr>
        <p:xfrm>
          <a:off x="2978617" y="1828800"/>
          <a:ext cx="6008275" cy="689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CBD904B4-B087-BDF1-B914-1F4C5D5179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0373"/>
          <a:stretch/>
        </p:blipFill>
        <p:spPr>
          <a:xfrm>
            <a:off x="8331797" y="4217151"/>
            <a:ext cx="5283472" cy="218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8D2E5C0-0D01-3543-1982-556B20CE4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797" y="6739125"/>
            <a:ext cx="6179598" cy="412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62EDA-8BC5-D1E5-A928-7BB362F91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194" y="1583864"/>
            <a:ext cx="2468623" cy="24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59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0869-B848-5815-C38C-F7924D54A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B38D8B0A-348A-D47C-327D-26B2A93E585F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Prawo w formie bazy danych </a:t>
            </a:r>
            <a:r>
              <a:rPr lang="pl-PL" sz="40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przestrzennych</a:t>
            </a: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?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886037-72F8-E77B-9189-4E6429E52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982786"/>
              </p:ext>
            </p:extLst>
          </p:nvPr>
        </p:nvGraphicFramePr>
        <p:xfrm>
          <a:off x="3327135" y="1858521"/>
          <a:ext cx="9600142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255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Ustawa o zmianie ustawy o planowaniu </a:t>
            </a:r>
            <a:b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 zagospodarowaniu przestrzennym oraz niektórych innych ustaw – zmiany związane z terminem</a:t>
            </a:r>
            <a:endParaRPr lang="pl-PL" sz="36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7B08B2A-3449-DAE7-2AB1-D4532317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366" y="2883917"/>
            <a:ext cx="9003702" cy="4914284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F6B8872-7E2E-A36A-35C8-DA7F1DB19FD9}"/>
              </a:ext>
            </a:extLst>
          </p:cNvPr>
          <p:cNvCxnSpPr>
            <a:cxnSpLocks/>
          </p:cNvCxnSpPr>
          <p:nvPr/>
        </p:nvCxnSpPr>
        <p:spPr>
          <a:xfrm>
            <a:off x="10943303" y="3384253"/>
            <a:ext cx="495546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8340D8FC-A609-5CA9-E559-00B61F1EA194}"/>
              </a:ext>
            </a:extLst>
          </p:cNvPr>
          <p:cNvCxnSpPr>
            <a:cxnSpLocks/>
          </p:cNvCxnSpPr>
          <p:nvPr/>
        </p:nvCxnSpPr>
        <p:spPr>
          <a:xfrm>
            <a:off x="2795311" y="3577947"/>
            <a:ext cx="626315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6D65CCC-3E3F-9C75-AED8-A64F10C04255}"/>
              </a:ext>
            </a:extLst>
          </p:cNvPr>
          <p:cNvCxnSpPr>
            <a:cxnSpLocks/>
          </p:cNvCxnSpPr>
          <p:nvPr/>
        </p:nvCxnSpPr>
        <p:spPr>
          <a:xfrm>
            <a:off x="10117394" y="4149202"/>
            <a:ext cx="1226082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D248F78F-5B6F-F3E2-7540-4E07354CEA91}"/>
              </a:ext>
            </a:extLst>
          </p:cNvPr>
          <p:cNvCxnSpPr>
            <a:cxnSpLocks/>
          </p:cNvCxnSpPr>
          <p:nvPr/>
        </p:nvCxnSpPr>
        <p:spPr>
          <a:xfrm>
            <a:off x="4724400" y="6708538"/>
            <a:ext cx="1357835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31C15400-E8E6-E9CC-227C-81B20232046B}"/>
              </a:ext>
            </a:extLst>
          </p:cNvPr>
          <p:cNvCxnSpPr>
            <a:cxnSpLocks/>
          </p:cNvCxnSpPr>
          <p:nvPr/>
        </p:nvCxnSpPr>
        <p:spPr>
          <a:xfrm>
            <a:off x="3902423" y="7232597"/>
            <a:ext cx="1357835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49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zcionka, krąg, zrzut ekranu&#10;&#10;Opis wygenerowany automatycznie">
            <a:extLst>
              <a:ext uri="{FF2B5EF4-FFF2-40B4-BE49-F238E27FC236}">
                <a16:creationId xmlns:a16="http://schemas.microsoft.com/office/drawing/2014/main" id="{3FBD3B25-56A0-FC03-F104-6DB9A0FA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34" y="1515835"/>
            <a:ext cx="10698733" cy="71494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0C065759-EE5B-8931-E795-52A4272AC175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Kluczowe założenia 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44B855B7-0EAC-1562-66AE-9C920688111A}"/>
              </a:ext>
            </a:extLst>
          </p:cNvPr>
          <p:cNvGrpSpPr/>
          <p:nvPr/>
        </p:nvGrpSpPr>
        <p:grpSpPr>
          <a:xfrm>
            <a:off x="3665457" y="3278015"/>
            <a:ext cx="5535693" cy="3706985"/>
            <a:chOff x="3665457" y="3278015"/>
            <a:chExt cx="5535693" cy="3706985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9353D9EB-C49B-F20B-2FA0-3CADF36F2940}"/>
                </a:ext>
              </a:extLst>
            </p:cNvPr>
            <p:cNvSpPr/>
            <p:nvPr/>
          </p:nvSpPr>
          <p:spPr>
            <a:xfrm>
              <a:off x="4028404" y="3305847"/>
              <a:ext cx="1802285" cy="1349793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5B4ADCA7-9C3D-5065-CFEE-0D92CBBB3971}"/>
                </a:ext>
              </a:extLst>
            </p:cNvPr>
            <p:cNvSpPr/>
            <p:nvPr/>
          </p:nvSpPr>
          <p:spPr>
            <a:xfrm>
              <a:off x="6672972" y="3992031"/>
              <a:ext cx="2528178" cy="638252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9E2051D1-B29E-5D66-F395-A815F293F4A0}"/>
                </a:ext>
              </a:extLst>
            </p:cNvPr>
            <p:cNvSpPr/>
            <p:nvPr/>
          </p:nvSpPr>
          <p:spPr>
            <a:xfrm>
              <a:off x="6702441" y="3396276"/>
              <a:ext cx="2270110" cy="638252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E988FB1-EED6-9F2B-75EC-7D06E7C9E5FE}"/>
                </a:ext>
              </a:extLst>
            </p:cNvPr>
            <p:cNvSpPr/>
            <p:nvPr/>
          </p:nvSpPr>
          <p:spPr>
            <a:xfrm>
              <a:off x="3665457" y="5455026"/>
              <a:ext cx="2528178" cy="638252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122C3B20-FE27-EBC8-AFCE-F03B73FE66A0}"/>
                </a:ext>
              </a:extLst>
            </p:cNvPr>
            <p:cNvSpPr/>
            <p:nvPr/>
          </p:nvSpPr>
          <p:spPr>
            <a:xfrm>
              <a:off x="4028404" y="5943600"/>
              <a:ext cx="2105074" cy="1041400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9298DF7-D7C7-397A-47D3-E2B7FA05B117}"/>
                </a:ext>
              </a:extLst>
            </p:cNvPr>
            <p:cNvSpPr/>
            <p:nvPr/>
          </p:nvSpPr>
          <p:spPr>
            <a:xfrm>
              <a:off x="3877009" y="5660633"/>
              <a:ext cx="2105074" cy="856897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58883C5C-C998-DDB9-9706-F434C7F33D6C}"/>
                </a:ext>
              </a:extLst>
            </p:cNvPr>
            <p:cNvSpPr/>
            <p:nvPr/>
          </p:nvSpPr>
          <p:spPr>
            <a:xfrm>
              <a:off x="6787783" y="5416698"/>
              <a:ext cx="2211189" cy="1276201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4764FFA-9427-4A5E-B586-D3E305CD1F1E}"/>
                </a:ext>
              </a:extLst>
            </p:cNvPr>
            <p:cNvSpPr txBox="1"/>
            <p:nvPr/>
          </p:nvSpPr>
          <p:spPr>
            <a:xfrm>
              <a:off x="6788862" y="3278015"/>
              <a:ext cx="190449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Właściwe tworzenie danych przestrzennych z wykorzystaniem zbiorów danych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1AB1E2C-DC2D-489A-DC73-1A5B60E3BB49}"/>
                </a:ext>
              </a:extLst>
            </p:cNvPr>
            <p:cNvSpPr txBox="1"/>
            <p:nvPr/>
          </p:nvSpPr>
          <p:spPr>
            <a:xfrm>
              <a:off x="4240190" y="3428827"/>
              <a:ext cx="1535584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Zwiększona rola rejestru publicznego</a:t>
              </a: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ABB60C80-781F-AC3B-AE89-865895A1DC94}"/>
                </a:ext>
              </a:extLst>
            </p:cNvPr>
            <p:cNvSpPr txBox="1"/>
            <p:nvPr/>
          </p:nvSpPr>
          <p:spPr>
            <a:xfrm>
              <a:off x="4088561" y="5576624"/>
              <a:ext cx="2105074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Niezbędne minimum obiektów przestrzennych jako załącznik do uchwały przyjmującej akt</a:t>
              </a: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8ADB6EBB-ED78-4C70-9057-92D4F58F9AF1}"/>
                </a:ext>
              </a:extLst>
            </p:cNvPr>
            <p:cNvSpPr txBox="1"/>
            <p:nvPr/>
          </p:nvSpPr>
          <p:spPr>
            <a:xfrm>
              <a:off x="7069704" y="5584903"/>
              <a:ext cx="1535584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l-P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Rezygnacja </a:t>
              </a:r>
            </a:p>
            <a:p>
              <a:pPr algn="ctr"/>
              <a:r>
                <a:rPr lang="pl-P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 załącznika graficznego </a:t>
              </a:r>
            </a:p>
            <a:p>
              <a:pPr algn="ctr"/>
              <a:r>
                <a:rPr lang="pl-PL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 tekstowego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662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F707-B4CB-3291-B6C2-4969ADD4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95FA9DA-BBEA-8BD7-1FB6-B193D97EB21B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, czyli: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9BAB6DA-8177-DE9A-E996-E33200957F89}"/>
              </a:ext>
            </a:extLst>
          </p:cNvPr>
          <p:cNvSpPr txBox="1"/>
          <p:nvPr/>
        </p:nvSpPr>
        <p:spPr>
          <a:xfrm>
            <a:off x="449259" y="1931052"/>
            <a:ext cx="1351080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nowa forma prawa wyłącznie w postaci ustandaryzowanej bazy danych przestrzennych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07A5E38-4427-5C41-B2B6-B9BADFF6D983}"/>
              </a:ext>
            </a:extLst>
          </p:cNvPr>
          <p:cNvSpPr txBox="1"/>
          <p:nvPr/>
        </p:nvSpPr>
        <p:spPr>
          <a:xfrm>
            <a:off x="585642" y="3089876"/>
            <a:ext cx="13510808" cy="325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założenie wypracowane w ramach planowania przestrzennego </a:t>
            </a:r>
            <a:r>
              <a:rPr lang="pl-PL" sz="2400" b="1" u="sng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może być zaimplementowane w innych obszarach funkcjonowania państwa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precyzyjne dane przestrzenne wspomagające zarządzanie i podejmowanie decyzji na każdym szczeblu, przede wszystkim lokalnym i krajowym,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rozwój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administracji cyfrowej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opartej na wysokiej jakości danych, w tym danych przestrzennych.</a:t>
            </a:r>
          </a:p>
        </p:txBody>
      </p:sp>
    </p:spTree>
    <p:extLst>
      <p:ext uri="{BB962C8B-B14F-4D97-AF65-F5344CB8AC3E}">
        <p14:creationId xmlns:p14="http://schemas.microsoft.com/office/powerpoint/2010/main" val="1795828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F708-5F92-42CF-5D6D-5AD1AAD36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5CA8A9D2-37E6-D820-004E-76D4E372E11A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podnoszenie jakości danych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0F36A8-E350-8203-733A-2C549BAC29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478362"/>
              </p:ext>
            </p:extLst>
          </p:nvPr>
        </p:nvGraphicFramePr>
        <p:xfrm>
          <a:off x="1369529" y="1741051"/>
          <a:ext cx="11304028" cy="3851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 descr="Obraz zawierający tekst, zrzut ekranu, oprogramowanie&#10;&#10;Opis wygenerowany automatycznie">
            <a:extLst>
              <a:ext uri="{FF2B5EF4-FFF2-40B4-BE49-F238E27FC236}">
                <a16:creationId xmlns:a16="http://schemas.microsoft.com/office/drawing/2014/main" id="{811ECA71-2239-2713-6326-DBB13B507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224" y="4745031"/>
            <a:ext cx="5670272" cy="2710300"/>
          </a:xfrm>
          <a:prstGeom prst="rect">
            <a:avLst/>
          </a:prstGeom>
        </p:spPr>
      </p:pic>
      <p:pic>
        <p:nvPicPr>
          <p:cNvPr id="5" name="Obraz 4" descr="Obraz zawierający tekst, zrzut ekranu, numer, oprogramowanie&#10;&#10;Opis wygenerowany automatycznie">
            <a:extLst>
              <a:ext uri="{FF2B5EF4-FFF2-40B4-BE49-F238E27FC236}">
                <a16:creationId xmlns:a16="http://schemas.microsoft.com/office/drawing/2014/main" id="{254C0B50-B1E2-9FA6-BEA4-F1F8F5DB1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59" y="4745031"/>
            <a:ext cx="4509118" cy="251345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031C8F73-41C0-5944-5D27-D01225D6B9B0}"/>
              </a:ext>
            </a:extLst>
          </p:cNvPr>
          <p:cNvSpPr/>
          <p:nvPr/>
        </p:nvSpPr>
        <p:spPr>
          <a:xfrm>
            <a:off x="5618604" y="4948542"/>
            <a:ext cx="2822620" cy="2613218"/>
          </a:xfrm>
          <a:custGeom>
            <a:avLst/>
            <a:gdLst/>
            <a:ahLst/>
            <a:cxnLst/>
            <a:rect l="l" t="t" r="r" b="b"/>
            <a:pathLst>
              <a:path w="8839706" h="5595692">
                <a:moveTo>
                  <a:pt x="0" y="0"/>
                </a:moveTo>
                <a:lnTo>
                  <a:pt x="8839706" y="0"/>
                </a:lnTo>
                <a:lnTo>
                  <a:pt x="8839706" y="5595692"/>
                </a:lnTo>
                <a:lnTo>
                  <a:pt x="0" y="55956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8607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A82C92F1-D6D2-8002-ED99-34F0F778A5E6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hierarchia a atrybuty na przykładzie aktu 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C38D048-E17B-10A9-8A21-3611164C1513}"/>
              </a:ext>
            </a:extLst>
          </p:cNvPr>
          <p:cNvGraphicFramePr/>
          <p:nvPr/>
        </p:nvGraphicFramePr>
        <p:xfrm>
          <a:off x="583935" y="1721860"/>
          <a:ext cx="9600142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49217EDF-3252-0FE4-0034-F527FFB456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348" t="18450" r="6509" b="5539"/>
          <a:stretch/>
        </p:blipFill>
        <p:spPr>
          <a:xfrm>
            <a:off x="10184077" y="2658654"/>
            <a:ext cx="3632201" cy="31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31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21FF6-431F-1990-92BC-A447BB028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4163173-6280-873C-3357-943BC929BF99}"/>
              </a:ext>
            </a:extLst>
          </p:cNvPr>
          <p:cNvSpPr txBox="1"/>
          <p:nvPr/>
        </p:nvSpPr>
        <p:spPr>
          <a:xfrm>
            <a:off x="449259" y="89663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propozycje rodzajów obiektów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B225C1C-795C-83C8-4EF3-5F3183CE20BA}"/>
              </a:ext>
            </a:extLst>
          </p:cNvPr>
          <p:cNvGraphicFramePr/>
          <p:nvPr/>
        </p:nvGraphicFramePr>
        <p:xfrm>
          <a:off x="1369529" y="1741051"/>
          <a:ext cx="11304028" cy="3851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DC93139C-22F7-1550-03A6-3F655F8BCA55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747038" y="5691597"/>
            <a:ext cx="3048794" cy="305758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A9FDD30-798F-528B-FDCB-88FFCB457E29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5508071" y="5665675"/>
            <a:ext cx="3088790" cy="28596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83232C7-5CD7-7D5C-B0C2-3E017F1CD082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9309100" y="5729697"/>
            <a:ext cx="3238500" cy="28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4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51065-D4A1-8EFA-9D17-7F4444BDB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DF850CA9-E1FC-2FAC-626D-0806C98F8031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założenia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9E5771F-0CFF-78CE-FC7F-DCED3054E455}"/>
              </a:ext>
            </a:extLst>
          </p:cNvPr>
          <p:cNvSpPr txBox="1"/>
          <p:nvPr/>
        </p:nvSpPr>
        <p:spPr>
          <a:xfrm>
            <a:off x="585642" y="1952261"/>
            <a:ext cx="13510808" cy="4359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tworzenie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aktu /decyzji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wyłącznie w ustandaryzowanych formie danych przestrzennych,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walidacja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(sprawdzenie) na każdym etapie (spójne podstawowe kryteria formalne, przestrzenne, techniczne),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przekazywanie danych przez podmiot w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czasie rzeczywistym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rejestru publicznego,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udostępnianie obywatelom (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usługi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 tym sieciowe w ramach INSPIRE – WMS/WFS + OGC API),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rzeczywista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interoperacyjność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pomiędzy systemami krajowymi (docelowo bez udziału obywatela),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wykorzystywanie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istniejących rozwiązań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(np. prezentacja – 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geoportal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krajowy, analiza – 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geoportal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statystyczny).</a:t>
            </a:r>
          </a:p>
        </p:txBody>
      </p:sp>
    </p:spTree>
    <p:extLst>
      <p:ext uri="{BB962C8B-B14F-4D97-AF65-F5344CB8AC3E}">
        <p14:creationId xmlns:p14="http://schemas.microsoft.com/office/powerpoint/2010/main" val="2526230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25925-7A04-F1B9-67ED-2C687D822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6E1321EF-E034-D84B-EAB6-AB524FCD6A59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kluczowe korzyści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0CDC74-9062-504E-AC3C-038BD62E088E}"/>
              </a:ext>
            </a:extLst>
          </p:cNvPr>
          <p:cNvSpPr txBox="1"/>
          <p:nvPr/>
        </p:nvSpPr>
        <p:spPr>
          <a:xfrm>
            <a:off x="585642" y="1952261"/>
            <a:ext cx="13647192" cy="6575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swobodne modyfikacje w zakresie optymalizacji: np.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formatów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(GML czy 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geojson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usług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(WMS, WFS, OGC API),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oparcie rozwiązań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sztucznej inteligencji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precyzyjne dane (w zakresie przestrzennym oraz ustaleń),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organicznie kosztów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stronie podmiotów tworzących dane (np. niemal 2,5 tys. gmin),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rozwiązanie oparte o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zrealizowane wdrożenie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bazowanie na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otwartych, bezpłatnych rozwiązaniach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rzeczywista integracja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danych, kontrola jakości danych, weryfikacja spójności topologicznej,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wspieranie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społeczeństwa informacyjnego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partycypacji społecznej, transparentność,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skracanie procedur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tworzenia aktów i decyzji (wnioski/uwagi powiązane z app),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rozbudowane wersjonowanie i możliwość weryfikacji wersji,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„przyzwyczajanie” obywateli do spójnej formy usług, danych,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powiadamiania na e-maila.</a:t>
            </a:r>
          </a:p>
        </p:txBody>
      </p:sp>
    </p:spTree>
    <p:extLst>
      <p:ext uri="{BB962C8B-B14F-4D97-AF65-F5344CB8AC3E}">
        <p14:creationId xmlns:p14="http://schemas.microsoft.com/office/powerpoint/2010/main" val="1154537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67475-7EF7-3E10-DD56-60B33CA7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8062F85F-476C-464D-1AEA-839FE74EFD5F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ograniczenia i wyzwania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8C9E738-8ED2-6091-76FA-B2DE316BCC5F}"/>
              </a:ext>
            </a:extLst>
          </p:cNvPr>
          <p:cNvSpPr txBox="1"/>
          <p:nvPr/>
        </p:nvSpPr>
        <p:spPr>
          <a:xfrm>
            <a:off x="585642" y="1952261"/>
            <a:ext cx="13510808" cy="6575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zapewnienie przekazywania danych do rejestru „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niezwłocznie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potrzeba koordynacji działań informacyjnych, instruktażowych,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spójność danych – np. granica POG a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granica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administracyjna gminy,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współpraca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międzyresortowa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oraz uwzględnienie środowiska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samorządowego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branżowego, naukowego,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docelowa rezygnacja przez obywateli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postaci papierowej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szczególnie w zakresie wniosków, uwag,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braki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kadrowe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instytucjach,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uwarunkowania prawne –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INSPIRE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dane wysokiej jakości,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wspierania rozwiązań otwartych – np. QGIS (brak pełnej kontroli),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możliwości utworzenia grupy roboczej – oraz stworzenie ram ewentualnej współpracy.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43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F7BC5-C261-5025-6264-DEBC40344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10192EB8-B0C4-024B-4F07-D83AF9C06AD8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możliwości rozwoju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511C118B-C298-9C50-D3D1-A2C49FA530FC}"/>
              </a:ext>
            </a:extLst>
          </p:cNvPr>
          <p:cNvSpPr txBox="1"/>
          <p:nvPr/>
        </p:nvSpPr>
        <p:spPr>
          <a:xfrm>
            <a:off x="585642" y="1952261"/>
            <a:ext cx="13510808" cy="6021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 err="1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mObywatel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docelowy „pośrednik” w kontakcie z obywatelami, powiadomienia, składanie wniosków, rozstrzygnięcia,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docelowe powiązanie z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EZD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elektronicznym zarządzaniem dokumentacją – cała procedura (również uzgadnianie, warunki uzgodnienia, propozycje zmian) – GML i widoczności walidacji,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automatyczne walidacje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(np. granica POG a granica terenu zamkniętego, granica POG a granica administracyjna gminy,  strefa planistyczna w POG, a obszar szczególnego zagrożenia powodzią)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monitorowanie zmian w zagospodarowaniu przestrzennym,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2d – 3d – 4d…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uwzględnienie w dokumentach strategicznych państwa,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cykliczna organizacja seminarium (w zależności od potrzeb np. 1 raz na kwartał),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publikowanie dobrych praktyk.</a:t>
            </a:r>
          </a:p>
        </p:txBody>
      </p:sp>
    </p:spTree>
    <p:extLst>
      <p:ext uri="{BB962C8B-B14F-4D97-AF65-F5344CB8AC3E}">
        <p14:creationId xmlns:p14="http://schemas.microsoft.com/office/powerpoint/2010/main" val="1081723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FCAA0-B739-E286-E6CA-08A1B56D2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94E9F126-12C1-457A-8BA2-FE5A8A627A5F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aktualny stan prac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4322817-9B55-CE69-0FE9-D0A87E711AC4}"/>
              </a:ext>
            </a:extLst>
          </p:cNvPr>
          <p:cNvSpPr txBox="1"/>
          <p:nvPr/>
        </p:nvSpPr>
        <p:spPr>
          <a:xfrm>
            <a:off x="585642" y="2100948"/>
            <a:ext cx="6614464" cy="7129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23 stycznia 2025 r.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siedzibie Ministerstwa Rozwoju i Technologii odbyło się seminarium na temat założeń „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GeoPrawa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 – więcej informacji znajduje się w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dedykowanej aktualności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Obecnie trwają ustalenia o charakterze roboczym z zainteresowanymi współpracą podmiotami.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Rozważane jest stworzenie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zespołu roboczego i zaangażowanie innych środowisk, w tym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organizacji zrzeszających samorządy.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AD5AD82-FA2A-EAAA-E3FE-7383578D7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2955"/>
          <a:stretch/>
        </p:blipFill>
        <p:spPr>
          <a:xfrm>
            <a:off x="8193135" y="999565"/>
            <a:ext cx="6447948" cy="247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73B049E-1F0E-858E-C67A-9A2AAB9D0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280" y="2945812"/>
            <a:ext cx="6372225" cy="782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53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332702" y="2717076"/>
            <a:ext cx="11338269" cy="5247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826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27E6EC0-6B03-21E1-13AD-ACF62846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20" y="2811464"/>
            <a:ext cx="9210323" cy="4881293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83" y="1019050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Ustawa o zmianie ustawy o planowaniu </a:t>
            </a:r>
            <a:b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 zagospodarowaniu przestrzennym oraz niektórych innych ustaw – zmiany związane z terminem</a:t>
            </a:r>
            <a:endParaRPr lang="pl-PL" sz="3600" dirty="0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8340D8FC-A609-5CA9-E559-00B61F1EA194}"/>
              </a:ext>
            </a:extLst>
          </p:cNvPr>
          <p:cNvCxnSpPr>
            <a:cxnSpLocks/>
          </p:cNvCxnSpPr>
          <p:nvPr/>
        </p:nvCxnSpPr>
        <p:spPr>
          <a:xfrm>
            <a:off x="7703574" y="3778525"/>
            <a:ext cx="1534816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6D65CCC-3E3F-9C75-AED8-A64F10C04255}"/>
              </a:ext>
            </a:extLst>
          </p:cNvPr>
          <p:cNvCxnSpPr>
            <a:cxnSpLocks/>
          </p:cNvCxnSpPr>
          <p:nvPr/>
        </p:nvCxnSpPr>
        <p:spPr>
          <a:xfrm>
            <a:off x="3846380" y="6078291"/>
            <a:ext cx="1226082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D248F78F-5B6F-F3E2-7540-4E07354CEA91}"/>
              </a:ext>
            </a:extLst>
          </p:cNvPr>
          <p:cNvCxnSpPr>
            <a:cxnSpLocks/>
          </p:cNvCxnSpPr>
          <p:nvPr/>
        </p:nvCxnSpPr>
        <p:spPr>
          <a:xfrm>
            <a:off x="8010341" y="6861921"/>
            <a:ext cx="1357835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31C15400-E8E6-E9CC-227C-81B20232046B}"/>
              </a:ext>
            </a:extLst>
          </p:cNvPr>
          <p:cNvCxnSpPr>
            <a:cxnSpLocks/>
          </p:cNvCxnSpPr>
          <p:nvPr/>
        </p:nvCxnSpPr>
        <p:spPr>
          <a:xfrm>
            <a:off x="8559472" y="7692757"/>
            <a:ext cx="1357835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Prostokąt 6">
            <a:extLst>
              <a:ext uri="{FF2B5EF4-FFF2-40B4-BE49-F238E27FC236}">
                <a16:creationId xmlns:a16="http://schemas.microsoft.com/office/drawing/2014/main" id="{BCB51CF4-F3DE-5037-F580-2A389F1049B4}"/>
              </a:ext>
            </a:extLst>
          </p:cNvPr>
          <p:cNvSpPr/>
          <p:nvPr/>
        </p:nvSpPr>
        <p:spPr>
          <a:xfrm>
            <a:off x="3201723" y="3527649"/>
            <a:ext cx="6237245" cy="301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E2237B7-D01C-02A9-A740-837B248D8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426" y="4143683"/>
            <a:ext cx="7493217" cy="1242427"/>
          </a:xfrm>
          <a:prstGeom prst="rect">
            <a:avLst/>
          </a:prstGeom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432910C-0431-742B-A39F-3CF8ABCAAE0C}"/>
              </a:ext>
            </a:extLst>
          </p:cNvPr>
          <p:cNvSpPr/>
          <p:nvPr/>
        </p:nvSpPr>
        <p:spPr>
          <a:xfrm>
            <a:off x="4891718" y="4440515"/>
            <a:ext cx="6959975" cy="520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Łuk 15">
            <a:extLst>
              <a:ext uri="{FF2B5EF4-FFF2-40B4-BE49-F238E27FC236}">
                <a16:creationId xmlns:a16="http://schemas.microsoft.com/office/drawing/2014/main" id="{E37FB105-4BCD-501B-12B9-ACF1EB3F41F1}"/>
              </a:ext>
            </a:extLst>
          </p:cNvPr>
          <p:cNvSpPr/>
          <p:nvPr/>
        </p:nvSpPr>
        <p:spPr>
          <a:xfrm>
            <a:off x="8628093" y="3650481"/>
            <a:ext cx="1822328" cy="1393468"/>
          </a:xfrm>
          <a:prstGeom prst="arc">
            <a:avLst/>
          </a:prstGeom>
          <a:ln w="28575">
            <a:solidFill>
              <a:srgbClr val="FF00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EFC10D6-597D-4E99-8928-265FFD81A112}"/>
              </a:ext>
            </a:extLst>
          </p:cNvPr>
          <p:cNvSpPr txBox="1"/>
          <p:nvPr/>
        </p:nvSpPr>
        <p:spPr>
          <a:xfrm>
            <a:off x="2001346" y="3371596"/>
            <a:ext cx="44114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60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6219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A0EFD-5ACD-8CFC-18DA-AE872D51F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4DCD43BA-9930-CAE0-3580-EF85A5F2A15F}"/>
              </a:ext>
            </a:extLst>
          </p:cNvPr>
          <p:cNvSpPr txBox="1"/>
          <p:nvPr/>
        </p:nvSpPr>
        <p:spPr>
          <a:xfrm>
            <a:off x="449259" y="877583"/>
            <a:ext cx="13783575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Trwa nabór do Wydziału Cyfryzacji Planowania Przestrzennego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6" name="Obraz 5" descr="Obraz zawierający tekst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876B00A-6C78-0E56-F5EF-1D795641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25" y="2413102"/>
            <a:ext cx="13904762" cy="586666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B79382D-D51F-9E76-C3C0-BCF1F6A2585D}"/>
              </a:ext>
            </a:extLst>
          </p:cNvPr>
          <p:cNvSpPr txBox="1"/>
          <p:nvPr/>
        </p:nvSpPr>
        <p:spPr>
          <a:xfrm>
            <a:off x="2341180" y="8471715"/>
            <a:ext cx="12208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>
                <a:solidFill>
                  <a:srgbClr val="263779"/>
                </a:solidFill>
              </a:rPr>
              <a:t>https://www.gov.pl/web/zagospodarowanieprzestrzenne/pracuj-z-nami---trwa-nabor-do-wydzialu-cyfryzacji-planowania-przestrzennego</a:t>
            </a:r>
          </a:p>
        </p:txBody>
      </p:sp>
    </p:spTree>
    <p:extLst>
      <p:ext uri="{BB962C8B-B14F-4D97-AF65-F5344CB8AC3E}">
        <p14:creationId xmlns:p14="http://schemas.microsoft.com/office/powerpoint/2010/main" val="3293527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69F6-E514-8372-D3A0-7823D829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42261-02A3-5275-F7C2-0525CB12D5EB}"/>
              </a:ext>
            </a:extLst>
          </p:cNvPr>
          <p:cNvSpPr txBox="1"/>
          <p:nvPr/>
        </p:nvSpPr>
        <p:spPr>
          <a:xfrm>
            <a:off x="486247" y="3695721"/>
            <a:ext cx="1262463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Działamy!</a:t>
            </a:r>
          </a:p>
        </p:txBody>
      </p:sp>
    </p:spTree>
    <p:extLst>
      <p:ext uri="{BB962C8B-B14F-4D97-AF65-F5344CB8AC3E}">
        <p14:creationId xmlns:p14="http://schemas.microsoft.com/office/powerpoint/2010/main" val="31758786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7A88-78C5-208C-5FD8-FC08D383F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74047C-7E8A-430A-38E9-A2C089E4FE3F}"/>
              </a:ext>
            </a:extLst>
          </p:cNvPr>
          <p:cNvSpPr txBox="1"/>
          <p:nvPr/>
        </p:nvSpPr>
        <p:spPr>
          <a:xfrm>
            <a:off x="286635" y="876877"/>
            <a:ext cx="14953365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Materiały instruktażowe – </a:t>
            </a: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playlista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#PrzeglądarkaDanychPlanistycznych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14B36A6-968F-8394-5F8C-C701FCE44B53}"/>
              </a:ext>
            </a:extLst>
          </p:cNvPr>
          <p:cNvSpPr/>
          <p:nvPr/>
        </p:nvSpPr>
        <p:spPr>
          <a:xfrm>
            <a:off x="9217152" y="2206752"/>
            <a:ext cx="1572768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163BF3C-9F6A-8916-9D25-C2ABC14D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71" y="2326458"/>
            <a:ext cx="7833615" cy="667308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9E84183-720D-2718-040E-192B8B17443A}"/>
              </a:ext>
            </a:extLst>
          </p:cNvPr>
          <p:cNvSpPr txBox="1"/>
          <p:nvPr/>
        </p:nvSpPr>
        <p:spPr>
          <a:xfrm>
            <a:off x="10600455" y="7592786"/>
            <a:ext cx="379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4"/>
              </a:rPr>
              <a:t>Przeglądarka Danych Planistycznych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1468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7A88-78C5-208C-5FD8-FC08D383F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55626C67-6893-B0B9-6195-6B76802AF0A7}"/>
              </a:ext>
            </a:extLst>
          </p:cNvPr>
          <p:cNvSpPr txBox="1"/>
          <p:nvPr/>
        </p:nvSpPr>
        <p:spPr>
          <a:xfrm>
            <a:off x="286635" y="876877"/>
            <a:ext cx="144724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Broszury informacyjne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F894AD9-5C24-AE5D-05CD-24F9C27F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532"/>
          <a:stretch/>
        </p:blipFill>
        <p:spPr>
          <a:xfrm>
            <a:off x="1584253" y="1822905"/>
            <a:ext cx="6105525" cy="728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6426547-C181-9197-1EC1-C84D7A18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891"/>
          <a:stretch/>
        </p:blipFill>
        <p:spPr>
          <a:xfrm>
            <a:off x="8012555" y="2639339"/>
            <a:ext cx="6115050" cy="647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0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DC382-6382-D6AB-5654-6F5466E6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EFFDDEE6-3A60-2B73-5843-F767B00BBA61}"/>
              </a:ext>
            </a:extLst>
          </p:cNvPr>
          <p:cNvSpPr txBox="1"/>
          <p:nvPr/>
        </p:nvSpPr>
        <p:spPr>
          <a:xfrm>
            <a:off x="231771" y="569101"/>
            <a:ext cx="144724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Broszury informacyjne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90321E-EFFB-4B3B-C816-F4A5605BB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74" y="1265252"/>
            <a:ext cx="6257925" cy="843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DB6782D-6304-180D-4EEB-02B742FA6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047" y="888227"/>
            <a:ext cx="7581900" cy="84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165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E639D-9A3D-8ABF-A484-BCCBE0AA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69FE0D10-C1A0-8114-70BF-ABDC4ED7D9C0}"/>
              </a:ext>
            </a:extLst>
          </p:cNvPr>
          <p:cNvSpPr txBox="1"/>
          <p:nvPr/>
        </p:nvSpPr>
        <p:spPr>
          <a:xfrm>
            <a:off x="231771" y="569101"/>
            <a:ext cx="144724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Lista kontrolna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05787E2-F7DB-2D61-418C-3684EB731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1" y="1236663"/>
            <a:ext cx="6305550" cy="776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5404397-68B1-8A7C-69AA-BA7686BAC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287" y="336758"/>
            <a:ext cx="8310809" cy="714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FEE15C-34BB-60E5-7F38-018AA7E52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673" y="2554253"/>
            <a:ext cx="8120769" cy="680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2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8C7F2-CAD4-9663-A690-E9833FB84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2A6E9B91-F2A5-3192-E4D8-50A9A5BABDF2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Gdzie szukać szczegółowych informacji?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4" name="Freeform 4">
            <a:hlinkClick r:id="rId2" tooltip="https://www.gov.pl/web/rozwoj-technologia/planowanie-przestrzenne"/>
            <a:extLst>
              <a:ext uri="{FF2B5EF4-FFF2-40B4-BE49-F238E27FC236}">
                <a16:creationId xmlns:a16="http://schemas.microsoft.com/office/drawing/2014/main" id="{305D3B9B-A5E9-1639-8598-B3111A85879D}"/>
              </a:ext>
            </a:extLst>
          </p:cNvPr>
          <p:cNvSpPr/>
          <p:nvPr/>
        </p:nvSpPr>
        <p:spPr>
          <a:xfrm>
            <a:off x="3096305" y="1976506"/>
            <a:ext cx="8438811" cy="733592"/>
          </a:xfrm>
          <a:custGeom>
            <a:avLst/>
            <a:gdLst/>
            <a:ahLst/>
            <a:cxnLst/>
            <a:rect l="l" t="t" r="r" b="b"/>
            <a:pathLst>
              <a:path w="8438811" h="733592">
                <a:moveTo>
                  <a:pt x="0" y="0"/>
                </a:moveTo>
                <a:lnTo>
                  <a:pt x="8438811" y="0"/>
                </a:lnTo>
                <a:lnTo>
                  <a:pt x="8438811" y="733592"/>
                </a:lnTo>
                <a:lnTo>
                  <a:pt x="0" y="7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944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D78B09-9D0F-1AF8-073D-595BA4BE5D09}"/>
              </a:ext>
            </a:extLst>
          </p:cNvPr>
          <p:cNvSpPr/>
          <p:nvPr/>
        </p:nvSpPr>
        <p:spPr>
          <a:xfrm>
            <a:off x="157704" y="1945020"/>
            <a:ext cx="2968487" cy="826449"/>
          </a:xfrm>
          <a:custGeom>
            <a:avLst/>
            <a:gdLst/>
            <a:ahLst/>
            <a:cxnLst/>
            <a:rect l="l" t="t" r="r" b="b"/>
            <a:pathLst>
              <a:path w="2968487" h="826449">
                <a:moveTo>
                  <a:pt x="0" y="0"/>
                </a:moveTo>
                <a:lnTo>
                  <a:pt x="2968487" y="0"/>
                </a:lnTo>
                <a:lnTo>
                  <a:pt x="2968487" y="826449"/>
                </a:lnTo>
                <a:lnTo>
                  <a:pt x="0" y="82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9958" b="-8511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D49505-0599-8A76-CA7C-29D26CE09FDD}"/>
              </a:ext>
            </a:extLst>
          </p:cNvPr>
          <p:cNvSpPr/>
          <p:nvPr/>
        </p:nvSpPr>
        <p:spPr>
          <a:xfrm>
            <a:off x="395919" y="3003090"/>
            <a:ext cx="7819926" cy="1698807"/>
          </a:xfrm>
          <a:custGeom>
            <a:avLst/>
            <a:gdLst/>
            <a:ahLst/>
            <a:cxnLst/>
            <a:rect l="l" t="t" r="r" b="b"/>
            <a:pathLst>
              <a:path w="7819926" h="1698807">
                <a:moveTo>
                  <a:pt x="0" y="0"/>
                </a:moveTo>
                <a:lnTo>
                  <a:pt x="7819926" y="0"/>
                </a:lnTo>
                <a:lnTo>
                  <a:pt x="7819926" y="1698807"/>
                </a:lnTo>
                <a:lnTo>
                  <a:pt x="0" y="1698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9057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586B458-27DF-8ABA-31FC-BAC52BC59060}"/>
              </a:ext>
            </a:extLst>
          </p:cNvPr>
          <p:cNvSpPr/>
          <p:nvPr/>
        </p:nvSpPr>
        <p:spPr>
          <a:xfrm>
            <a:off x="6645162" y="4751350"/>
            <a:ext cx="7504292" cy="2957735"/>
          </a:xfrm>
          <a:custGeom>
            <a:avLst/>
            <a:gdLst/>
            <a:ahLst/>
            <a:cxnLst/>
            <a:rect l="l" t="t" r="r" b="b"/>
            <a:pathLst>
              <a:path w="7504292" h="2957735">
                <a:moveTo>
                  <a:pt x="0" y="0"/>
                </a:moveTo>
                <a:lnTo>
                  <a:pt x="7504292" y="0"/>
                </a:lnTo>
                <a:lnTo>
                  <a:pt x="7504292" y="2957735"/>
                </a:lnTo>
                <a:lnTo>
                  <a:pt x="0" y="2957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27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68E02A6-62DB-47E6-8900-F1946BE619B8}"/>
              </a:ext>
            </a:extLst>
          </p:cNvPr>
          <p:cNvSpPr/>
          <p:nvPr/>
        </p:nvSpPr>
        <p:spPr>
          <a:xfrm>
            <a:off x="6645162" y="3080813"/>
            <a:ext cx="7747113" cy="1670537"/>
          </a:xfrm>
          <a:custGeom>
            <a:avLst/>
            <a:gdLst/>
            <a:ahLst/>
            <a:cxnLst/>
            <a:rect l="l" t="t" r="r" b="b"/>
            <a:pathLst>
              <a:path w="7747113" h="1670537">
                <a:moveTo>
                  <a:pt x="0" y="0"/>
                </a:moveTo>
                <a:lnTo>
                  <a:pt x="7747113" y="0"/>
                </a:lnTo>
                <a:lnTo>
                  <a:pt x="7747113" y="1670537"/>
                </a:lnTo>
                <a:lnTo>
                  <a:pt x="0" y="1670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22E5486-AF31-169F-279C-7B3B2DB64714}"/>
              </a:ext>
            </a:extLst>
          </p:cNvPr>
          <p:cNvSpPr/>
          <p:nvPr/>
        </p:nvSpPr>
        <p:spPr>
          <a:xfrm rot="-3136084">
            <a:off x="11616423" y="2192693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5" y="0"/>
                </a:lnTo>
                <a:lnTo>
                  <a:pt x="255775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8766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B990438-9DBE-AD45-DFC3-D463F5B50BC4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Strona internetowa dedykowana cyfryzacji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9D35C41-2431-FD9C-F40A-C5827936E602}"/>
              </a:ext>
            </a:extLst>
          </p:cNvPr>
          <p:cNvSpPr txBox="1"/>
          <p:nvPr/>
        </p:nvSpPr>
        <p:spPr>
          <a:xfrm>
            <a:off x="10049592" y="2286021"/>
            <a:ext cx="3681614" cy="97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1"/>
              </a:lnSpc>
            </a:pPr>
            <a:r>
              <a:rPr lang="en-US" sz="1963" u="sng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Serwis </a:t>
            </a:r>
          </a:p>
          <a:p>
            <a:pPr algn="ctr">
              <a:lnSpc>
                <a:spcPts val="2611"/>
              </a:lnSpc>
            </a:pPr>
            <a:r>
              <a:rPr lang="en-US" sz="1963" u="sng">
                <a:solidFill>
                  <a:srgbClr val="263779"/>
                </a:solidFill>
                <a:latin typeface="Lato 1 Bold"/>
                <a:ea typeface="Lato 1 Bold"/>
                <a:cs typeface="Lato 1 Bold"/>
                <a:sym typeface="Lato 1 Bold"/>
                <a:hlinkClick r:id="rId2" tooltip="https://www.gov.pl/web/zagospodarowanieprzestrzenne"/>
              </a:rPr>
              <a:t>Zagospodarowanie przestrzenne - cyfryzacja</a:t>
            </a:r>
          </a:p>
        </p:txBody>
      </p:sp>
      <p:pic>
        <p:nvPicPr>
          <p:cNvPr id="11" name="Obraz 10" descr="Obraz zawierający tekst, zrzut ekranu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F63CDAF-D2A1-DE2F-9CEC-B95E885A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4" y="1721481"/>
            <a:ext cx="9373323" cy="4879744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B7BC9690-D276-AB96-2C10-ACDBB7B27E95}"/>
              </a:ext>
            </a:extLst>
          </p:cNvPr>
          <p:cNvGrpSpPr/>
          <p:nvPr/>
        </p:nvGrpSpPr>
        <p:grpSpPr>
          <a:xfrm>
            <a:off x="4413314" y="2079543"/>
            <a:ext cx="5488895" cy="412955"/>
            <a:chOff x="0" y="0"/>
            <a:chExt cx="1788691" cy="142404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B854899-7CB2-57F1-D034-9C2DE383AE82}"/>
                </a:ext>
              </a:extLst>
            </p:cNvPr>
            <p:cNvSpPr/>
            <p:nvPr/>
          </p:nvSpPr>
          <p:spPr>
            <a:xfrm>
              <a:off x="0" y="0"/>
              <a:ext cx="1788691" cy="142404"/>
            </a:xfrm>
            <a:custGeom>
              <a:avLst/>
              <a:gdLst/>
              <a:ahLst/>
              <a:cxnLst/>
              <a:rect l="l" t="t" r="r" b="b"/>
              <a:pathLst>
                <a:path w="1788691" h="142404">
                  <a:moveTo>
                    <a:pt x="55225" y="0"/>
                  </a:moveTo>
                  <a:lnTo>
                    <a:pt x="1733466" y="0"/>
                  </a:lnTo>
                  <a:cubicBezTo>
                    <a:pt x="1763966" y="0"/>
                    <a:pt x="1788691" y="24725"/>
                    <a:pt x="1788691" y="55225"/>
                  </a:cubicBezTo>
                  <a:lnTo>
                    <a:pt x="1788691" y="87179"/>
                  </a:lnTo>
                  <a:cubicBezTo>
                    <a:pt x="1788691" y="101826"/>
                    <a:pt x="1782873" y="115872"/>
                    <a:pt x="1772516" y="126229"/>
                  </a:cubicBezTo>
                  <a:cubicBezTo>
                    <a:pt x="1762159" y="136586"/>
                    <a:pt x="1748113" y="142404"/>
                    <a:pt x="1733466" y="142404"/>
                  </a:cubicBezTo>
                  <a:lnTo>
                    <a:pt x="55225" y="142404"/>
                  </a:lnTo>
                  <a:cubicBezTo>
                    <a:pt x="40578" y="142404"/>
                    <a:pt x="26532" y="136586"/>
                    <a:pt x="16175" y="126229"/>
                  </a:cubicBezTo>
                  <a:cubicBezTo>
                    <a:pt x="5818" y="115872"/>
                    <a:pt x="0" y="101826"/>
                    <a:pt x="0" y="87179"/>
                  </a:cubicBezTo>
                  <a:lnTo>
                    <a:pt x="0" y="55225"/>
                  </a:lnTo>
                  <a:cubicBezTo>
                    <a:pt x="0" y="40578"/>
                    <a:pt x="5818" y="26532"/>
                    <a:pt x="16175" y="16175"/>
                  </a:cubicBezTo>
                  <a:cubicBezTo>
                    <a:pt x="26532" y="5818"/>
                    <a:pt x="40578" y="0"/>
                    <a:pt x="5522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BACC9A72-3F96-14D6-4FE7-239ABBD03F76}"/>
                </a:ext>
              </a:extLst>
            </p:cNvPr>
            <p:cNvSpPr txBox="1"/>
            <p:nvPr/>
          </p:nvSpPr>
          <p:spPr>
            <a:xfrm>
              <a:off x="0" y="-95250"/>
              <a:ext cx="1788691" cy="23765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  <p:sp>
        <p:nvSpPr>
          <p:cNvPr id="10" name="Freeform 11">
            <a:extLst>
              <a:ext uri="{FF2B5EF4-FFF2-40B4-BE49-F238E27FC236}">
                <a16:creationId xmlns:a16="http://schemas.microsoft.com/office/drawing/2014/main" id="{0FEC3436-C650-7C5D-E19E-3F96EBE34C79}"/>
              </a:ext>
            </a:extLst>
          </p:cNvPr>
          <p:cNvSpPr/>
          <p:nvPr/>
        </p:nvSpPr>
        <p:spPr>
          <a:xfrm rot="-3136084">
            <a:off x="12652485" y="3025827"/>
            <a:ext cx="186162" cy="240987"/>
          </a:xfrm>
          <a:custGeom>
            <a:avLst/>
            <a:gdLst/>
            <a:ahLst/>
            <a:cxnLst/>
            <a:rect l="l" t="t" r="r" b="b"/>
            <a:pathLst>
              <a:path w="186162" h="240987">
                <a:moveTo>
                  <a:pt x="0" y="0"/>
                </a:moveTo>
                <a:lnTo>
                  <a:pt x="186162" y="0"/>
                </a:lnTo>
                <a:lnTo>
                  <a:pt x="186162" y="240987"/>
                </a:lnTo>
                <a:lnTo>
                  <a:pt x="0" y="240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2A6C4B8-2F18-EF0F-9793-64A7183BA5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71855" y="5364022"/>
            <a:ext cx="826359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5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61C30D4-294F-FD8D-C8BD-CC687005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67" y="1610307"/>
            <a:ext cx="10966567" cy="6997915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BE4350A5-EA6C-8DE4-A4AB-A2F3FA7B6D11}"/>
              </a:ext>
            </a:extLst>
          </p:cNvPr>
          <p:cNvSpPr/>
          <p:nvPr/>
        </p:nvSpPr>
        <p:spPr>
          <a:xfrm rot="-3136084">
            <a:off x="11505562" y="2293624"/>
            <a:ext cx="200637" cy="259724"/>
          </a:xfrm>
          <a:custGeom>
            <a:avLst/>
            <a:gdLst/>
            <a:ahLst/>
            <a:cxnLst/>
            <a:rect l="l" t="t" r="r" b="b"/>
            <a:pathLst>
              <a:path w="200637" h="259724">
                <a:moveTo>
                  <a:pt x="0" y="0"/>
                </a:moveTo>
                <a:lnTo>
                  <a:pt x="200637" y="0"/>
                </a:lnTo>
                <a:lnTo>
                  <a:pt x="200637" y="259724"/>
                </a:lnTo>
                <a:lnTo>
                  <a:pt x="0" y="25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D963B032-0FD5-04A2-F3D6-F79E183FD8FB}"/>
              </a:ext>
            </a:extLst>
          </p:cNvPr>
          <p:cNvSpPr txBox="1"/>
          <p:nvPr/>
        </p:nvSpPr>
        <p:spPr>
          <a:xfrm>
            <a:off x="468724" y="857250"/>
            <a:ext cx="13931489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Pytania i odpowiedzi oraz materiały szkoleniowe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D912AEA-606E-933B-17EB-C5B5C4EE8AF6}"/>
              </a:ext>
            </a:extLst>
          </p:cNvPr>
          <p:cNvSpPr/>
          <p:nvPr/>
        </p:nvSpPr>
        <p:spPr>
          <a:xfrm>
            <a:off x="2251179" y="4755815"/>
            <a:ext cx="5310021" cy="3682285"/>
          </a:xfrm>
          <a:custGeom>
            <a:avLst/>
            <a:gdLst/>
            <a:ahLst/>
            <a:cxnLst/>
            <a:rect l="l" t="t" r="r" b="b"/>
            <a:pathLst>
              <a:path w="1422758" h="162294">
                <a:moveTo>
                  <a:pt x="69429" y="0"/>
                </a:moveTo>
                <a:lnTo>
                  <a:pt x="1353330" y="0"/>
                </a:lnTo>
                <a:cubicBezTo>
                  <a:pt x="1391674" y="0"/>
                  <a:pt x="1422758" y="31084"/>
                  <a:pt x="1422758" y="69429"/>
                </a:cubicBezTo>
                <a:lnTo>
                  <a:pt x="1422758" y="92865"/>
                </a:lnTo>
                <a:cubicBezTo>
                  <a:pt x="1422758" y="131209"/>
                  <a:pt x="1391674" y="162294"/>
                  <a:pt x="1353330" y="162294"/>
                </a:cubicBezTo>
                <a:lnTo>
                  <a:pt x="69429" y="162294"/>
                </a:lnTo>
                <a:cubicBezTo>
                  <a:pt x="51015" y="162294"/>
                  <a:pt x="33356" y="154979"/>
                  <a:pt x="20335" y="141958"/>
                </a:cubicBezTo>
                <a:cubicBezTo>
                  <a:pt x="7315" y="128938"/>
                  <a:pt x="0" y="111279"/>
                  <a:pt x="0" y="92865"/>
                </a:cubicBezTo>
                <a:lnTo>
                  <a:pt x="0" y="69429"/>
                </a:lnTo>
                <a:cubicBezTo>
                  <a:pt x="0" y="31084"/>
                  <a:pt x="31084" y="0"/>
                  <a:pt x="694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E30B17"/>
            </a:solidFill>
            <a:prstDash val="solid"/>
            <a:round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88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76F8-16CA-5394-E7A6-93038AF1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tekst, zrzut ekranu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2753699-4A8C-7F0D-50E5-6E2B4D637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73" y="2325617"/>
            <a:ext cx="6901922" cy="3880976"/>
          </a:xfrm>
          <a:prstGeom prst="rect">
            <a:avLst/>
          </a:prstGeom>
          <a:effectLst>
            <a:outerShdw blurRad="50800" dist="50800" dir="12360000" algn="ctr" rotWithShape="0">
              <a:srgbClr val="000000">
                <a:alpha val="74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86C7C0D-0951-66D0-511C-1DDFE19E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579" y="3705638"/>
            <a:ext cx="6923432" cy="3888252"/>
          </a:xfrm>
          <a:prstGeom prst="rect">
            <a:avLst/>
          </a:prstGeom>
          <a:effectLst>
            <a:outerShdw blurRad="50800" dist="50800" dir="12540000" algn="ctr" rotWithShape="0">
              <a:srgbClr val="000000">
                <a:alpha val="72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B4B0-8137-C94A-32DB-3B0C943824BC}"/>
              </a:ext>
            </a:extLst>
          </p:cNvPr>
          <p:cNvSpPr txBox="1"/>
          <p:nvPr/>
        </p:nvSpPr>
        <p:spPr>
          <a:xfrm>
            <a:off x="118533" y="876877"/>
            <a:ext cx="15121467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Materiały instruktażowe – w realizacji </a:t>
            </a:r>
          </a:p>
          <a:p>
            <a:pPr algn="l">
              <a:lnSpc>
                <a:spcPts val="5548"/>
              </a:lnSpc>
            </a:pPr>
            <a:r>
              <a:rPr lang="pl-PL" sz="40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playlista</a:t>
            </a: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#WtyczkaAPP2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35982A3-B890-76CD-1B18-1241CA85C792}"/>
              </a:ext>
            </a:extLst>
          </p:cNvPr>
          <p:cNvSpPr/>
          <p:nvPr/>
        </p:nvSpPr>
        <p:spPr>
          <a:xfrm>
            <a:off x="9217152" y="2206752"/>
            <a:ext cx="1572768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kst, zrzut ekranu, Czcion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7787F9B-6D34-3771-31F9-1FCABEC6C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106" y="4956116"/>
            <a:ext cx="6901922" cy="3888252"/>
          </a:xfrm>
          <a:prstGeom prst="rect">
            <a:avLst/>
          </a:prstGeom>
          <a:effectLst>
            <a:outerShdw blurRad="50800" dist="50800" dir="1236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3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4D891C2-78E4-EBD0-30C0-92D1493EF1F5}"/>
              </a:ext>
            </a:extLst>
          </p:cNvPr>
          <p:cNvSpPr/>
          <p:nvPr/>
        </p:nvSpPr>
        <p:spPr>
          <a:xfrm>
            <a:off x="1665514" y="2971800"/>
            <a:ext cx="11005457" cy="499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126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0720C487-02A6-DD0F-8629-D1AE9800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69" y="645842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zmieniającej ustawę o zmianie ustawy o planowaniu i zagospodarowaniu przestrzennym oraz niektórych innych ustaw– proces legislacyjny</a:t>
            </a:r>
            <a:endParaRPr lang="pl-PL" sz="3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B08458-D664-28A8-6E5C-55E502B6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2" y="2946658"/>
            <a:ext cx="7939211" cy="49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112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94BF4-E9F7-2F35-7061-68EA4D2E3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44B0B5-993D-197D-3405-4AA67ABE1148}"/>
              </a:ext>
            </a:extLst>
          </p:cNvPr>
          <p:cNvSpPr txBox="1"/>
          <p:nvPr/>
        </p:nvSpPr>
        <p:spPr>
          <a:xfrm>
            <a:off x="486247" y="3695721"/>
            <a:ext cx="1262463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Plan ogólny gminy w praktyce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693431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BC94F3D-5FE3-81CD-AF07-C907850CD121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Bezpłatne narzędzia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93C98E3-8C6F-F8EF-E146-A35C8FC61A66}"/>
              </a:ext>
            </a:extLst>
          </p:cNvPr>
          <p:cNvSpPr txBox="1"/>
          <p:nvPr/>
        </p:nvSpPr>
        <p:spPr>
          <a:xfrm>
            <a:off x="928011" y="3094794"/>
            <a:ext cx="7074180" cy="155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9497" lvl="1" indent="-289749">
              <a:lnSpc>
                <a:spcPts val="4160"/>
              </a:lnSpc>
              <a:buFont typeface="Arial"/>
              <a:buChar char="•"/>
            </a:pPr>
            <a:r>
              <a:rPr lang="pl-PL" sz="2684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2"/>
              </a:rPr>
              <a:t>Wtyczka APP 2</a:t>
            </a:r>
            <a:endParaRPr lang="pl-PL" sz="2684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  <a:p>
            <a:pPr marL="579497" lvl="1" indent="-289749" algn="l">
              <a:lnSpc>
                <a:spcPts val="4160"/>
              </a:lnSpc>
              <a:buFont typeface="Arial"/>
              <a:buChar char="•"/>
            </a:pPr>
            <a:r>
              <a:rPr lang="pl-PL" sz="2684" b="1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  <a:hlinkClick r:id="rId3" tooltip="https://www.gov.pl/web/gov/sprawdz-poprawnosc-danych-przestrzennych-oraz-metadanych"/>
              </a:rPr>
              <a:t>Przeglądarka danych planistycznych</a:t>
            </a:r>
          </a:p>
          <a:p>
            <a:pPr algn="l">
              <a:lnSpc>
                <a:spcPts val="4160"/>
              </a:lnSpc>
            </a:pPr>
            <a:endParaRPr lang="pl-PL" sz="2684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C21F428-7C13-501D-5E9F-2A3D6814502B}"/>
              </a:ext>
            </a:extLst>
          </p:cNvPr>
          <p:cNvSpPr/>
          <p:nvPr/>
        </p:nvSpPr>
        <p:spPr>
          <a:xfrm rot="-3136084">
            <a:off x="7209830" y="3844923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0683310-4382-4B4A-ADB5-975F814D78C0}"/>
              </a:ext>
            </a:extLst>
          </p:cNvPr>
          <p:cNvSpPr txBox="1"/>
          <p:nvPr/>
        </p:nvSpPr>
        <p:spPr>
          <a:xfrm>
            <a:off x="487775" y="2065658"/>
            <a:ext cx="6829325" cy="83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pl-PL" sz="2684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Narzędzia do tworzenia i weryfikacji planu ogólnego gminy: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48BDC4C6-0873-557C-4EE3-9F26526014A4}"/>
              </a:ext>
            </a:extLst>
          </p:cNvPr>
          <p:cNvSpPr txBox="1"/>
          <p:nvPr/>
        </p:nvSpPr>
        <p:spPr>
          <a:xfrm>
            <a:off x="834701" y="5390259"/>
            <a:ext cx="6749566" cy="68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Oba narzędzia powstały, aby zwiększyć jakość </a:t>
            </a:r>
            <a:b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</a:b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i dostępność do danych.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50E7871C-14BB-C8D0-3C7F-F4641674AFCD}"/>
              </a:ext>
            </a:extLst>
          </p:cNvPr>
          <p:cNvSpPr/>
          <p:nvPr/>
        </p:nvSpPr>
        <p:spPr>
          <a:xfrm>
            <a:off x="315421" y="5356426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57E0D7A-163A-82EA-768D-56A207CA23BA}"/>
              </a:ext>
            </a:extLst>
          </p:cNvPr>
          <p:cNvSpPr/>
          <p:nvPr/>
        </p:nvSpPr>
        <p:spPr>
          <a:xfrm rot="-3136084">
            <a:off x="4182363" y="3298652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A1A6C12-0B84-A8AC-FE9F-C24BC90A5B89}"/>
              </a:ext>
            </a:extLst>
          </p:cNvPr>
          <p:cNvSpPr txBox="1"/>
          <p:nvPr/>
        </p:nvSpPr>
        <p:spPr>
          <a:xfrm>
            <a:off x="3831771" y="6058794"/>
            <a:ext cx="48576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Podstawa prawna: </a:t>
            </a:r>
          </a:p>
          <a:p>
            <a:r>
              <a:rPr lang="pl-PL" sz="1600" i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art. 8 ustawy o infrastrukturze informacji przestrzennej </a:t>
            </a:r>
          </a:p>
          <a:p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FCF4E775-B80F-962A-8F01-3412C3BA1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051" y="928270"/>
            <a:ext cx="4580942" cy="3034130"/>
          </a:xfrm>
          <a:prstGeom prst="rect">
            <a:avLst/>
          </a:prstGeom>
          <a:effectLst>
            <a:outerShdw blurRad="50800" dist="50800" dir="30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2F1F5F82-BFD2-5F72-AAC8-86704BB0F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4052" y="4454427"/>
            <a:ext cx="4580942" cy="3204223"/>
          </a:xfrm>
          <a:prstGeom prst="rect">
            <a:avLst/>
          </a:prstGeom>
          <a:effectLst>
            <a:outerShdw blurRad="50800" dist="50800" dir="3000000" sx="101000" sy="101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28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0">
            <a:extLst>
              <a:ext uri="{FF2B5EF4-FFF2-40B4-BE49-F238E27FC236}">
                <a16:creationId xmlns:a16="http://schemas.microsoft.com/office/drawing/2014/main" id="{F322A51B-5742-8321-F170-12351994799E}"/>
              </a:ext>
            </a:extLst>
          </p:cNvPr>
          <p:cNvSpPr txBox="1"/>
          <p:nvPr/>
        </p:nvSpPr>
        <p:spPr>
          <a:xfrm>
            <a:off x="744430" y="1752813"/>
            <a:ext cx="12586450" cy="1013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55"/>
              </a:lnSpc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</a:t>
            </a:r>
            <a:r>
              <a:rPr lang="pl-PL" sz="2580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plugins.qgis.org/plugins/wtyczka_qgis_app/#plugin-about"/>
              </a:rPr>
              <a:t>oficjalnym repozytorium QGIS</a:t>
            </a: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opublikowana została </a:t>
            </a:r>
            <a:r>
              <a:rPr lang="pl-PL" sz="258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stabilna wersja Wtyczki APP 2 – wersja 2.0.9.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7502E8D-692D-129B-11F2-8044C5E7D99E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Wtyczka APP 2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F30AFD9-B7EC-D1C5-9D0D-299D745E127A}"/>
              </a:ext>
            </a:extLst>
          </p:cNvPr>
          <p:cNvSpPr/>
          <p:nvPr/>
        </p:nvSpPr>
        <p:spPr>
          <a:xfrm>
            <a:off x="469769" y="2474382"/>
            <a:ext cx="1767617" cy="533091"/>
          </a:xfrm>
          <a:custGeom>
            <a:avLst/>
            <a:gdLst/>
            <a:ahLst/>
            <a:cxnLst/>
            <a:rect l="l" t="t" r="r" b="b"/>
            <a:pathLst>
              <a:path w="1767617" h="533091">
                <a:moveTo>
                  <a:pt x="0" y="0"/>
                </a:moveTo>
                <a:lnTo>
                  <a:pt x="1767617" y="0"/>
                </a:lnTo>
                <a:lnTo>
                  <a:pt x="1767617" y="533091"/>
                </a:lnTo>
                <a:lnTo>
                  <a:pt x="0" y="53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14B18B19-1161-60F1-7640-C7F030503F86}"/>
              </a:ext>
            </a:extLst>
          </p:cNvPr>
          <p:cNvSpPr/>
          <p:nvPr/>
        </p:nvSpPr>
        <p:spPr>
          <a:xfrm rot="-3493435">
            <a:off x="5400345" y="2249034"/>
            <a:ext cx="333364" cy="431540"/>
          </a:xfrm>
          <a:custGeom>
            <a:avLst/>
            <a:gdLst/>
            <a:ahLst/>
            <a:cxnLst/>
            <a:rect l="l" t="t" r="r" b="b"/>
            <a:pathLst>
              <a:path w="333364" h="431540">
                <a:moveTo>
                  <a:pt x="0" y="0"/>
                </a:moveTo>
                <a:lnTo>
                  <a:pt x="333365" y="0"/>
                </a:lnTo>
                <a:lnTo>
                  <a:pt x="333365" y="431540"/>
                </a:lnTo>
                <a:lnTo>
                  <a:pt x="0" y="431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5" name="Obraz 24" descr="Obraz zawierający tekst, elektronika, zrzut ekranu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30CE72-96A0-293B-50D9-868853932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30" y="3007473"/>
            <a:ext cx="6171625" cy="4941367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B8FB6DE0-88B8-7454-C4A4-43D77CC5DC12}"/>
              </a:ext>
            </a:extLst>
          </p:cNvPr>
          <p:cNvSpPr txBox="1"/>
          <p:nvPr/>
        </p:nvSpPr>
        <p:spPr>
          <a:xfrm>
            <a:off x="7433916" y="3035828"/>
            <a:ext cx="6670086" cy="4913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Program QGIS stanowi powszechnie używane,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bezpłatne oprogramowanie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Wtyczka APP 2 została opracowana w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Ministerstwie Rozwoju i Technologii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Wtyczkę zaprojektowano w taki sposób, aby „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prowadziła za rękę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” – wprowadzono m.in. listy rozwijalne, podpowiedzi do atrybutów, automatyczne oraz półautomatyczne wypełnianie pól</a:t>
            </a:r>
          </a:p>
        </p:txBody>
      </p:sp>
    </p:spTree>
    <p:extLst>
      <p:ext uri="{BB962C8B-B14F-4D97-AF65-F5344CB8AC3E}">
        <p14:creationId xmlns:p14="http://schemas.microsoft.com/office/powerpoint/2010/main" val="14730699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07082C9C-D874-E3A2-1F83-7BCBF62E5107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Wtyczka APP 2 – instrukcja użytkownika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8ADE76F-5C9B-C97E-91FE-76A1E636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01" y="2507529"/>
            <a:ext cx="6899925" cy="640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EABE89-D776-9BAB-BF94-7E27355EE1F6}"/>
              </a:ext>
            </a:extLst>
          </p:cNvPr>
          <p:cNvSpPr txBox="1"/>
          <p:nvPr/>
        </p:nvSpPr>
        <p:spPr>
          <a:xfrm>
            <a:off x="836023" y="1657739"/>
            <a:ext cx="6364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hlinkClick r:id="rId3"/>
              </a:rPr>
              <a:t>https://www.gov.pl/web/zagospodarowanieprzestrzenne/wtyczka-app</a:t>
            </a:r>
            <a:r>
              <a:rPr lang="pl-PL" sz="2000" dirty="0"/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AC17DC-1E10-ACF3-C4B3-78FBED3AA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754" y="1770951"/>
            <a:ext cx="4399921" cy="62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1E8D99C-6233-4A8E-0167-71B530371DC3}"/>
              </a:ext>
            </a:extLst>
          </p:cNvPr>
          <p:cNvSpPr/>
          <p:nvPr/>
        </p:nvSpPr>
        <p:spPr>
          <a:xfrm rot="-3136084">
            <a:off x="2603324" y="2056948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9388A56-D7B5-0CCD-8E5D-CC7089C12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247" y="2581372"/>
            <a:ext cx="4394859" cy="62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6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549399E-D1F7-AAC7-FAA6-D06CFD9F6A20}"/>
              </a:ext>
            </a:extLst>
          </p:cNvPr>
          <p:cNvSpPr txBox="1"/>
          <p:nvPr/>
        </p:nvSpPr>
        <p:spPr>
          <a:xfrm>
            <a:off x="3895430" y="3951138"/>
            <a:ext cx="6532663" cy="542473"/>
          </a:xfrm>
          <a:prstGeom prst="rect">
            <a:avLst/>
          </a:prstGeom>
        </p:spPr>
        <p:txBody>
          <a:bodyPr lIns="36974" tIns="36974" rIns="36974" bIns="36974" rtlCol="0" anchor="ctr"/>
          <a:lstStyle/>
          <a:p>
            <a:pPr algn="ctr">
              <a:lnSpc>
                <a:spcPts val="2620"/>
              </a:lnSpc>
            </a:pPr>
            <a:endParaRPr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1D21011-2D7D-9971-0AAA-E75046966583}"/>
              </a:ext>
            </a:extLst>
          </p:cNvPr>
          <p:cNvSpPr txBox="1"/>
          <p:nvPr/>
        </p:nvSpPr>
        <p:spPr>
          <a:xfrm>
            <a:off x="468724" y="857250"/>
            <a:ext cx="1368415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Wtyczka APP 2 – tworzenie ustaleń w strefie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8" name="Obraz 7" descr="Obraz zawierający tekst, zrzut ekranu, numer, oprogramowanie&#10;&#10;Opis wygenerowany automatycznie">
            <a:extLst>
              <a:ext uri="{FF2B5EF4-FFF2-40B4-BE49-F238E27FC236}">
                <a16:creationId xmlns:a16="http://schemas.microsoft.com/office/drawing/2014/main" id="{7522AAF5-1944-2EEB-1363-C7E549DF1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38" y="1495502"/>
            <a:ext cx="11810445" cy="65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612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25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CCD5C-044E-A9E3-3E44-A3C8F2D7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B926F39-A76E-74A3-5BF5-E549C4A0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40" y="2786985"/>
            <a:ext cx="11902673" cy="6218185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5064BFFD-8A1D-72FA-F88B-154E69FF68C1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DB3C114E-D711-9316-7161-C5C899217874}"/>
              </a:ext>
            </a:extLst>
          </p:cNvPr>
          <p:cNvGrpSpPr/>
          <p:nvPr/>
        </p:nvGrpSpPr>
        <p:grpSpPr>
          <a:xfrm>
            <a:off x="9750102" y="2882520"/>
            <a:ext cx="1072574" cy="816024"/>
            <a:chOff x="0" y="0"/>
            <a:chExt cx="1422758" cy="16229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BDA50D7-B74B-09FB-179E-A56027F497BA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19BD4D7D-1C6D-3B17-FA1D-B652510D2F45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6372A384-65D6-FD89-CC81-08257054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321BBE08-37BB-91A2-11C4-63669CF6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6" y="2403597"/>
            <a:ext cx="4494273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00D9-B339-62C3-4C4C-8D6F7DC8B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B31945C-384B-48EA-34BE-EBA809976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96" y="2753344"/>
            <a:ext cx="11629716" cy="605424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AF0DF236-7920-305E-6DF0-ECA6FABB3E7E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B8BF0C8-CB27-B530-4580-70D3614F2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9BEE20BE-503D-7111-2E56-B6F50C89A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6" y="2403597"/>
            <a:ext cx="4494273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00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307FC-DD22-6B37-754C-1A391F71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77400DD-6ECF-1A88-2146-21B28706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50" y="2726246"/>
            <a:ext cx="11957263" cy="6293625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37D147CF-F947-7BE8-E486-D873E62C92E0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0284E539-22C8-1416-2541-09853FF68E05}"/>
              </a:ext>
            </a:extLst>
          </p:cNvPr>
          <p:cNvGrpSpPr/>
          <p:nvPr/>
        </p:nvGrpSpPr>
        <p:grpSpPr>
          <a:xfrm>
            <a:off x="9831990" y="6144334"/>
            <a:ext cx="1686722" cy="543069"/>
            <a:chOff x="0" y="0"/>
            <a:chExt cx="1422758" cy="16229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5721917-71F1-18D7-D3FC-80E4B2D1C771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3130687D-D7E3-1BA2-B6A3-D9633F0B66B4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C86D0E9B-AF7C-3F70-F16F-6C69BB5C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19479045-5409-08E2-B598-96AADA6B6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6" y="2423930"/>
            <a:ext cx="4494273" cy="22857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A03AD0-2A53-2ABD-6746-3856F0C22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27" y="6144334"/>
            <a:ext cx="3971925" cy="23717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539897-F34D-9BA1-9B64-5861F8DA50C9}"/>
              </a:ext>
            </a:extLst>
          </p:cNvPr>
          <p:cNvGrpSpPr/>
          <p:nvPr/>
        </p:nvGrpSpPr>
        <p:grpSpPr>
          <a:xfrm>
            <a:off x="4798389" y="6041581"/>
            <a:ext cx="4263724" cy="2570156"/>
            <a:chOff x="0" y="0"/>
            <a:chExt cx="1422758" cy="162294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B688767-741F-A99C-1EDF-1C3B9EFACB81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3DD6B5-A49C-CA8D-C6C5-F8A3FDEA71E0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38D8D1EA-404C-C296-9476-025A150BC9F8}"/>
              </a:ext>
            </a:extLst>
          </p:cNvPr>
          <p:cNvSpPr/>
          <p:nvPr/>
        </p:nvSpPr>
        <p:spPr>
          <a:xfrm rot="20545058" flipH="1">
            <a:off x="9088385" y="6891978"/>
            <a:ext cx="1026877" cy="294418"/>
          </a:xfrm>
          <a:custGeom>
            <a:avLst/>
            <a:gdLst/>
            <a:ahLst/>
            <a:cxnLst/>
            <a:rect l="l" t="t" r="r" b="b"/>
            <a:pathLst>
              <a:path w="1791015" h="505962">
                <a:moveTo>
                  <a:pt x="1791015" y="505962"/>
                </a:moveTo>
                <a:lnTo>
                  <a:pt x="0" y="505962"/>
                </a:lnTo>
                <a:lnTo>
                  <a:pt x="0" y="0"/>
                </a:lnTo>
                <a:lnTo>
                  <a:pt x="1791015" y="0"/>
                </a:lnTo>
                <a:lnTo>
                  <a:pt x="1791015" y="50596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05FA6CFD-DB8C-B167-F4F9-6D76394DAC19}"/>
              </a:ext>
            </a:extLst>
          </p:cNvPr>
          <p:cNvGrpSpPr/>
          <p:nvPr/>
        </p:nvGrpSpPr>
        <p:grpSpPr>
          <a:xfrm>
            <a:off x="196667" y="3805343"/>
            <a:ext cx="3299505" cy="362856"/>
            <a:chOff x="0" y="0"/>
            <a:chExt cx="1422758" cy="162294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4CDD3E0B-6E76-7F2E-327D-A178E1C73C81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53D28843-2679-AA34-0D52-C3E713817895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A236C021-2EAC-4B71-70AA-AB5F92DDD913}"/>
              </a:ext>
            </a:extLst>
          </p:cNvPr>
          <p:cNvGrpSpPr/>
          <p:nvPr/>
        </p:nvGrpSpPr>
        <p:grpSpPr>
          <a:xfrm>
            <a:off x="2745444" y="5410062"/>
            <a:ext cx="2566135" cy="331440"/>
            <a:chOff x="0" y="0"/>
            <a:chExt cx="1422758" cy="162294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87101CFB-1FB2-6E39-91DC-F65764C51344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A4D56097-CA61-F5A1-3A17-1D2A060D4567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4189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8C247-2B34-4904-B469-3A24ECA6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mapa, zrzut ekranu, oprogramowanie&#10;&#10;Opis wygenerowany automatycznie">
            <a:extLst>
              <a:ext uri="{FF2B5EF4-FFF2-40B4-BE49-F238E27FC236}">
                <a16:creationId xmlns:a16="http://schemas.microsoft.com/office/drawing/2014/main" id="{AA182D0C-57AA-866F-57C8-BCF1A1FA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530" y="2803411"/>
            <a:ext cx="11310739" cy="6073632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9E5536B7-6FC4-BA09-E9F0-0AD3F0C59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4" y="2468518"/>
            <a:ext cx="4494273" cy="2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4F905440-EC10-4E9C-A81D-5093763E6969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071B30A0-7549-99D8-6ACE-E495B72FF3CD}"/>
              </a:ext>
            </a:extLst>
          </p:cNvPr>
          <p:cNvGrpSpPr/>
          <p:nvPr/>
        </p:nvGrpSpPr>
        <p:grpSpPr>
          <a:xfrm>
            <a:off x="333145" y="3846286"/>
            <a:ext cx="3299505" cy="362856"/>
            <a:chOff x="0" y="0"/>
            <a:chExt cx="1422758" cy="16229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BC298BA5-679C-BDDD-D458-20004C83D084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11CDE5F0-D715-9F12-02D6-41560ED08765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E33089F7-D3C7-737F-026B-5F01A64A0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B0A21CBD-3A83-D1F1-3425-C5E15DDAD8C7}"/>
              </a:ext>
            </a:extLst>
          </p:cNvPr>
          <p:cNvGrpSpPr/>
          <p:nvPr/>
        </p:nvGrpSpPr>
        <p:grpSpPr>
          <a:xfrm>
            <a:off x="2811083" y="4780392"/>
            <a:ext cx="2934624" cy="1729589"/>
            <a:chOff x="0" y="0"/>
            <a:chExt cx="1422758" cy="162294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47A7920C-C26F-1CB2-8C91-5D3451F18073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B27CE145-F46B-5FCA-A56B-490BC08B83B1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401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69539-F5C3-D084-6E00-240704AD2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CAD0611B-BAA0-333A-BF63-37AE3CDD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69" y="645842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zmieniającej ustawę o zmianie ustawy o planowaniu i zagospodarowaniu przestrzennym oraz niektórych innych ustaw– proces legislacyjny</a:t>
            </a:r>
            <a:endParaRPr lang="pl-PL" sz="3600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B0D5BAED-0601-9C78-E43A-041ABD3ED9E7}"/>
              </a:ext>
            </a:extLst>
          </p:cNvPr>
          <p:cNvSpPr txBox="1"/>
          <p:nvPr/>
        </p:nvSpPr>
        <p:spPr>
          <a:xfrm>
            <a:off x="509017" y="3171137"/>
            <a:ext cx="12552395" cy="334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2249" lvl="1">
              <a:lnSpc>
                <a:spcPts val="3276"/>
              </a:lnSpc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Istotą zaplanowanych rozwiązań jest modyfikacja przepisów art. 59 ustawy z dnia 7 lipca 2023 r. o zmianie ustawy o planowaniu i zagospodarowaniu przestrzennym oraz niektórych innych ustaw, </a:t>
            </a:r>
            <a:r>
              <a:rPr lang="pl-PL" sz="2243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aby wydanie decyzji o ustaleniu lokalizacji inwestycji celu publicznego było możliwe również po utracie mocy studium uwarunkowań i kierunków zagospodarowania przestrzennego gminy</a:t>
            </a: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, a jeszcze przed wejściem w życie planu ogólnego gminy. Biorąc pod uwagę aktualny stan zaawansowania prac nad planami ogólnymi, wskazana zmiana jest celowa i konieczna by zachować ciągłość inwestycji realizowanych przez gminy na podstawie decyzji o ustaleniu lokalizacji inwestycji celu publicznego.</a:t>
            </a:r>
          </a:p>
        </p:txBody>
      </p:sp>
    </p:spTree>
    <p:extLst>
      <p:ext uri="{BB962C8B-B14F-4D97-AF65-F5344CB8AC3E}">
        <p14:creationId xmlns:p14="http://schemas.microsoft.com/office/powerpoint/2010/main" val="4614787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DE701-CFA9-137D-0558-E3CB59780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mapa, oprogramowanie&#10;&#10;Opis wygenerowany automatycznie">
            <a:extLst>
              <a:ext uri="{FF2B5EF4-FFF2-40B4-BE49-F238E27FC236}">
                <a16:creationId xmlns:a16="http://schemas.microsoft.com/office/drawing/2014/main" id="{BB1261BF-E530-7B2D-428B-AE64E825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529" y="2803411"/>
            <a:ext cx="11310739" cy="6073632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3A0E9ECB-738E-23EE-33AC-7190E9FD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4" y="2468518"/>
            <a:ext cx="4494273" cy="2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B9BAFE2-9658-F419-F410-09952D16DD82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DC71B255-AF4D-453A-1684-47AE9BA4B1F7}"/>
              </a:ext>
            </a:extLst>
          </p:cNvPr>
          <p:cNvGrpSpPr/>
          <p:nvPr/>
        </p:nvGrpSpPr>
        <p:grpSpPr>
          <a:xfrm>
            <a:off x="333145" y="3846286"/>
            <a:ext cx="3299505" cy="362856"/>
            <a:chOff x="0" y="0"/>
            <a:chExt cx="1422758" cy="16229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B8A263A4-9B98-A496-BC46-A7BCC4EE4DC8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28ACF1D5-26D8-D27C-78E4-1EF0AE8025F2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17353487-2A95-8AF9-1B83-E9B6500F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5EACF600-963C-C16A-CAED-FE2EF625709A}"/>
              </a:ext>
            </a:extLst>
          </p:cNvPr>
          <p:cNvGrpSpPr/>
          <p:nvPr/>
        </p:nvGrpSpPr>
        <p:grpSpPr>
          <a:xfrm>
            <a:off x="2865674" y="5089125"/>
            <a:ext cx="2835879" cy="1607510"/>
            <a:chOff x="0" y="0"/>
            <a:chExt cx="1422758" cy="162294"/>
          </a:xfrm>
        </p:grpSpPr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D7F75AFA-87BB-53C1-91C7-19A1B5551F38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552F8EE9-3FA6-FB68-9A18-4FD0F25C1F8F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573093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ECA0B-4086-3A77-EB7B-0C068CFF8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mapa, zrzut ekranu, oprogramowanie&#10;&#10;Opis wygenerowany automatycznie">
            <a:extLst>
              <a:ext uri="{FF2B5EF4-FFF2-40B4-BE49-F238E27FC236}">
                <a16:creationId xmlns:a16="http://schemas.microsoft.com/office/drawing/2014/main" id="{7E3576D1-333D-0AAD-12FC-D4187B4A1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95" y="2803411"/>
            <a:ext cx="11661373" cy="6073632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71595A7E-7ACC-C551-5370-FDA7D3CA2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4" y="2468518"/>
            <a:ext cx="4494273" cy="2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5E14AC86-E186-1D50-A876-3CBE7D3046BE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DF841D03-1462-B4DB-87FE-9BC55268910F}"/>
              </a:ext>
            </a:extLst>
          </p:cNvPr>
          <p:cNvGrpSpPr/>
          <p:nvPr/>
        </p:nvGrpSpPr>
        <p:grpSpPr>
          <a:xfrm>
            <a:off x="333145" y="3846286"/>
            <a:ext cx="3299505" cy="362856"/>
            <a:chOff x="0" y="0"/>
            <a:chExt cx="1422758" cy="16229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DB33F611-344E-65E9-7F33-8BDAD7B8D704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EE0B6EF6-7D21-8E68-6414-DF8489902F27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B94CF3DA-3B1E-6835-2A15-2D0D0C0C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57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5741D-3F84-50F2-5C37-7890FFBAD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mapa, oprogramowanie&#10;&#10;Opis wygenerowany automatycznie">
            <a:extLst>
              <a:ext uri="{FF2B5EF4-FFF2-40B4-BE49-F238E27FC236}">
                <a16:creationId xmlns:a16="http://schemas.microsoft.com/office/drawing/2014/main" id="{B964D73B-E9C1-989C-66CD-F457CFBB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82" y="2716325"/>
            <a:ext cx="11458076" cy="6152749"/>
          </a:xfrm>
          <a:prstGeom prst="rect">
            <a:avLst/>
          </a:prstGeom>
        </p:spPr>
      </p:pic>
      <p:pic>
        <p:nvPicPr>
          <p:cNvPr id="4" name="Obraz 3" descr="Obraz zawierający tekst, zrzut ekranu, wyświetlacz, oprogramowanie&#10;&#10;Opis wygenerowany automatycznie">
            <a:extLst>
              <a:ext uri="{FF2B5EF4-FFF2-40B4-BE49-F238E27FC236}">
                <a16:creationId xmlns:a16="http://schemas.microsoft.com/office/drawing/2014/main" id="{D358B3F4-D164-EB3A-D54F-747393426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44" y="2468518"/>
            <a:ext cx="4494273" cy="2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2EBA7F05-D73A-D90B-E123-56ACB0DE9F00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Wizualizacja ustaleń POG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2923BAF7-1EDF-78E1-C6B1-4681326519A2}"/>
              </a:ext>
            </a:extLst>
          </p:cNvPr>
          <p:cNvGrpSpPr/>
          <p:nvPr/>
        </p:nvGrpSpPr>
        <p:grpSpPr>
          <a:xfrm>
            <a:off x="333145" y="3846286"/>
            <a:ext cx="3299505" cy="362856"/>
            <a:chOff x="0" y="0"/>
            <a:chExt cx="1422758" cy="162294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86022AF-1B52-BC0D-964A-CCC6B7D8AAE6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CE95F8DB-D8A8-96FF-07EB-EFD796840773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6AC3DF29-0BD9-6123-8595-0460E44A9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824" y="1823254"/>
            <a:ext cx="4494273" cy="8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233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B1F3-AEB1-0BE8-6F82-692E28FA6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5B559D-FE93-2BDF-020D-3D9C321105FF}"/>
              </a:ext>
            </a:extLst>
          </p:cNvPr>
          <p:cNvSpPr txBox="1"/>
          <p:nvPr/>
        </p:nvSpPr>
        <p:spPr>
          <a:xfrm>
            <a:off x="486247" y="3695721"/>
            <a:ext cx="1262463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Przeglądarka danych planistycznych</a:t>
            </a:r>
          </a:p>
        </p:txBody>
      </p:sp>
    </p:spTree>
    <p:extLst>
      <p:ext uri="{BB962C8B-B14F-4D97-AF65-F5344CB8AC3E}">
        <p14:creationId xmlns:p14="http://schemas.microsoft.com/office/powerpoint/2010/main" val="20863407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93C1C6F-42AE-1B18-45A0-E5B050346949}"/>
              </a:ext>
            </a:extLst>
          </p:cNvPr>
          <p:cNvSpPr/>
          <p:nvPr/>
        </p:nvSpPr>
        <p:spPr>
          <a:xfrm>
            <a:off x="9283065" y="2820314"/>
            <a:ext cx="4727317" cy="4686844"/>
          </a:xfrm>
          <a:custGeom>
            <a:avLst/>
            <a:gdLst/>
            <a:ahLst/>
            <a:cxnLst/>
            <a:rect l="l" t="t" r="r" b="b"/>
            <a:pathLst>
              <a:path w="4727317" h="4686844">
                <a:moveTo>
                  <a:pt x="0" y="0"/>
                </a:moveTo>
                <a:lnTo>
                  <a:pt x="4727317" y="0"/>
                </a:lnTo>
                <a:lnTo>
                  <a:pt x="4727317" y="4686844"/>
                </a:lnTo>
                <a:lnTo>
                  <a:pt x="0" y="4686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1D2D2C-08F6-1DBB-6868-3B4AF82A6499}"/>
              </a:ext>
            </a:extLst>
          </p:cNvPr>
          <p:cNvSpPr txBox="1"/>
          <p:nvPr/>
        </p:nvSpPr>
        <p:spPr>
          <a:xfrm>
            <a:off x="1112513" y="3213497"/>
            <a:ext cx="7707086" cy="2003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Umożliwia </a:t>
            </a:r>
            <a:r>
              <a:rPr lang="pl-PL" sz="227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sprawdzenie</a:t>
            </a: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</a:t>
            </a: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danych przestrzennych (plików GML) tworzonych dla aktów planowania przestrzennego oraz </a:t>
            </a:r>
            <a:r>
              <a:rPr lang="pl-PL" sz="227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podgląd</a:t>
            </a:r>
            <a:r>
              <a:rPr lang="pl-PL" sz="227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tych danych w bardziej przyjaznej dla użytkownika formie.</a:t>
            </a:r>
          </a:p>
          <a:p>
            <a:pPr algn="l">
              <a:lnSpc>
                <a:spcPts val="3171"/>
              </a:lnSpc>
            </a:pPr>
            <a:endParaRPr lang="pl-PL" sz="227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7775CB8-1065-82F4-D08E-CF7A9B76A391}"/>
              </a:ext>
            </a:extLst>
          </p:cNvPr>
          <p:cNvSpPr txBox="1"/>
          <p:nvPr/>
        </p:nvSpPr>
        <p:spPr>
          <a:xfrm>
            <a:off x="1112513" y="5281888"/>
            <a:ext cx="7897833" cy="780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71"/>
              </a:lnSpc>
            </a:pPr>
            <a:r>
              <a:rPr lang="pl-PL" sz="226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Bezpłatne narzędzie dostępne jest z poziomu </a:t>
            </a:r>
            <a:r>
              <a:rPr lang="pl-PL" sz="2265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przeglądarki internetowej.</a:t>
            </a:r>
            <a:endParaRPr lang="pl-PL" sz="226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A910564-F326-8410-8FB8-8CED0E61AF98}"/>
              </a:ext>
            </a:extLst>
          </p:cNvPr>
          <p:cNvSpPr txBox="1"/>
          <p:nvPr/>
        </p:nvSpPr>
        <p:spPr>
          <a:xfrm>
            <a:off x="866148" y="874175"/>
            <a:ext cx="12966272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Jak zapoznać się z prawem w nowej formie? </a:t>
            </a:r>
          </a:p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– usługa publiczna</a:t>
            </a:r>
            <a:r>
              <a:rPr lang="pl-PL" sz="4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Przeglądarka danych planistycznych </a:t>
            </a:r>
            <a:endParaRPr lang="pl-PL" sz="40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CAF17F63-E0F6-5F43-A020-70253458A47B}"/>
              </a:ext>
            </a:extLst>
          </p:cNvPr>
          <p:cNvSpPr/>
          <p:nvPr/>
        </p:nvSpPr>
        <p:spPr>
          <a:xfrm>
            <a:off x="543748" y="5318955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B69CF179-B728-5449-2734-51BD4C341766}"/>
              </a:ext>
            </a:extLst>
          </p:cNvPr>
          <p:cNvSpPr/>
          <p:nvPr/>
        </p:nvSpPr>
        <p:spPr>
          <a:xfrm>
            <a:off x="538297" y="3239624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09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C4AB59E-0068-A974-C500-D345B24BFAEC}"/>
              </a:ext>
            </a:extLst>
          </p:cNvPr>
          <p:cNvSpPr txBox="1"/>
          <p:nvPr/>
        </p:nvSpPr>
        <p:spPr>
          <a:xfrm>
            <a:off x="449260" y="877583"/>
            <a:ext cx="1459135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Porównanie wyglądu planu ogólnego </a:t>
            </a:r>
          </a:p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 notatniku i Przeglądarce danych planistycznych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E7D3F54-E358-944F-364A-9DE556414238}"/>
              </a:ext>
            </a:extLst>
          </p:cNvPr>
          <p:cNvGrpSpPr/>
          <p:nvPr/>
        </p:nvGrpSpPr>
        <p:grpSpPr>
          <a:xfrm>
            <a:off x="648340" y="2558356"/>
            <a:ext cx="5906746" cy="5704796"/>
            <a:chOff x="0" y="0"/>
            <a:chExt cx="9862185" cy="952500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A53C490-3507-264C-853B-D20BDA1A1A62}"/>
                </a:ext>
              </a:extLst>
            </p:cNvPr>
            <p:cNvSpPr/>
            <p:nvPr/>
          </p:nvSpPr>
          <p:spPr>
            <a:xfrm>
              <a:off x="0" y="0"/>
              <a:ext cx="9862185" cy="9525000"/>
            </a:xfrm>
            <a:custGeom>
              <a:avLst/>
              <a:gdLst/>
              <a:ahLst/>
              <a:cxnLst/>
              <a:rect l="l" t="t" r="r" b="b"/>
              <a:pathLst>
                <a:path w="9862185" h="9525000">
                  <a:moveTo>
                    <a:pt x="0" y="0"/>
                  </a:moveTo>
                  <a:lnTo>
                    <a:pt x="9862185" y="0"/>
                  </a:lnTo>
                  <a:lnTo>
                    <a:pt x="9862185" y="9525000"/>
                  </a:lnTo>
                  <a:lnTo>
                    <a:pt x="0" y="952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01" b="-601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F1B81C0-EFB5-08BA-103A-3E42F347BD3F}"/>
              </a:ext>
            </a:extLst>
          </p:cNvPr>
          <p:cNvGrpSpPr/>
          <p:nvPr/>
        </p:nvGrpSpPr>
        <p:grpSpPr>
          <a:xfrm>
            <a:off x="7318445" y="2558356"/>
            <a:ext cx="3492519" cy="5787381"/>
            <a:chOff x="0" y="0"/>
            <a:chExt cx="5831276" cy="9662888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C8061E8-3BDA-9964-DB5B-0B1E59142CEF}"/>
                </a:ext>
              </a:extLst>
            </p:cNvPr>
            <p:cNvSpPr/>
            <p:nvPr/>
          </p:nvSpPr>
          <p:spPr>
            <a:xfrm>
              <a:off x="0" y="0"/>
              <a:ext cx="5831332" cy="9662922"/>
            </a:xfrm>
            <a:custGeom>
              <a:avLst/>
              <a:gdLst/>
              <a:ahLst/>
              <a:cxnLst/>
              <a:rect l="l" t="t" r="r" b="b"/>
              <a:pathLst>
                <a:path w="5831332" h="9662922">
                  <a:moveTo>
                    <a:pt x="0" y="0"/>
                  </a:moveTo>
                  <a:lnTo>
                    <a:pt x="5831332" y="0"/>
                  </a:lnTo>
                  <a:lnTo>
                    <a:pt x="5831332" y="9662922"/>
                  </a:lnTo>
                  <a:lnTo>
                    <a:pt x="0" y="9662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5123DC5F-E8B4-62BA-5387-C28AFA0A5EE1}"/>
              </a:ext>
            </a:extLst>
          </p:cNvPr>
          <p:cNvSpPr txBox="1"/>
          <p:nvPr/>
        </p:nvSpPr>
        <p:spPr>
          <a:xfrm>
            <a:off x="10976409" y="3056824"/>
            <a:ext cx="4064206" cy="545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6"/>
              </a:lnSpc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ogólne informacje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“część graficzna”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“legenda”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>
              <a:lnSpc>
                <a:spcPts val="3556"/>
              </a:lnSpc>
            </a:pPr>
            <a:r>
              <a:rPr lang="pl-PL" sz="2195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“część tekstowa“</a:t>
            </a:r>
          </a:p>
          <a:p>
            <a:pPr algn="l">
              <a:lnSpc>
                <a:spcPts val="3556"/>
              </a:lnSpc>
            </a:pPr>
            <a:endParaRPr lang="pl-PL" sz="2195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34472518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13A7652-333D-A45F-965A-FF4F9895D5DA}"/>
              </a:ext>
            </a:extLst>
          </p:cNvPr>
          <p:cNvSpPr txBox="1"/>
          <p:nvPr/>
        </p:nvSpPr>
        <p:spPr>
          <a:xfrm>
            <a:off x="9887294" y="3251165"/>
            <a:ext cx="3300603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pl-PL" sz="2800" b="1" dirty="0">
                <a:solidFill>
                  <a:srgbClr val="D523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Dane niepoprawne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402B615-3F70-330B-0BDC-8C9C1E7EDF45}"/>
              </a:ext>
            </a:extLst>
          </p:cNvPr>
          <p:cNvSpPr txBox="1"/>
          <p:nvPr/>
        </p:nvSpPr>
        <p:spPr>
          <a:xfrm>
            <a:off x="9670805" y="4022075"/>
            <a:ext cx="4340660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raporcie znajduje się opis błędów</a:t>
            </a:r>
          </a:p>
          <a:p>
            <a:pPr marL="474986" lvl="1" indent="-237493" algn="l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Możliwość pobrania raportu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C4E17143-1FDC-C9EE-1E3E-5F3DEDB96E11}"/>
              </a:ext>
            </a:extLst>
          </p:cNvPr>
          <p:cNvGrpSpPr/>
          <p:nvPr/>
        </p:nvGrpSpPr>
        <p:grpSpPr>
          <a:xfrm>
            <a:off x="127760" y="2262418"/>
            <a:ext cx="9543045" cy="5237763"/>
            <a:chOff x="127760" y="2262418"/>
            <a:chExt cx="9543045" cy="5237763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6A9A1530-AD6E-A9A4-94B1-477318EFD301}"/>
                </a:ext>
              </a:extLst>
            </p:cNvPr>
            <p:cNvGrpSpPr/>
            <p:nvPr/>
          </p:nvGrpSpPr>
          <p:grpSpPr>
            <a:xfrm>
              <a:off x="127760" y="2262418"/>
              <a:ext cx="9543045" cy="5237763"/>
              <a:chOff x="127760" y="2262418"/>
              <a:chExt cx="9543045" cy="5237763"/>
            </a:xfrm>
          </p:grpSpPr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EE6E0D79-080C-D880-4880-C124379CA239}"/>
                  </a:ext>
                </a:extLst>
              </p:cNvPr>
              <p:cNvSpPr/>
              <p:nvPr/>
            </p:nvSpPr>
            <p:spPr>
              <a:xfrm>
                <a:off x="127760" y="2262418"/>
                <a:ext cx="9543045" cy="5237763"/>
              </a:xfrm>
              <a:custGeom>
                <a:avLst/>
                <a:gdLst/>
                <a:ahLst/>
                <a:cxnLst/>
                <a:rect l="l" t="t" r="r" b="b"/>
                <a:pathLst>
                  <a:path w="9543045" h="5237763">
                    <a:moveTo>
                      <a:pt x="0" y="0"/>
                    </a:moveTo>
                    <a:lnTo>
                      <a:pt x="9543045" y="0"/>
                    </a:lnTo>
                    <a:lnTo>
                      <a:pt x="9543045" y="5237763"/>
                    </a:lnTo>
                    <a:lnTo>
                      <a:pt x="0" y="52377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D7EE5DA0-58CC-C87D-2E93-533747881768}"/>
                  </a:ext>
                </a:extLst>
              </p:cNvPr>
              <p:cNvSpPr/>
              <p:nvPr/>
            </p:nvSpPr>
            <p:spPr>
              <a:xfrm>
                <a:off x="2198550" y="6546176"/>
                <a:ext cx="991690" cy="759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BF190997-E648-36FE-7A46-C451DB5A52AF}"/>
                </a:ext>
              </a:extLst>
            </p:cNvPr>
            <p:cNvSpPr/>
            <p:nvPr/>
          </p:nvSpPr>
          <p:spPr>
            <a:xfrm>
              <a:off x="1831705" y="4525170"/>
              <a:ext cx="991690" cy="193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9" name="Freeform 10">
            <a:extLst>
              <a:ext uri="{FF2B5EF4-FFF2-40B4-BE49-F238E27FC236}">
                <a16:creationId xmlns:a16="http://schemas.microsoft.com/office/drawing/2014/main" id="{126D48C6-F851-E02B-3771-9B91066D098A}"/>
              </a:ext>
            </a:extLst>
          </p:cNvPr>
          <p:cNvSpPr/>
          <p:nvPr/>
        </p:nvSpPr>
        <p:spPr>
          <a:xfrm>
            <a:off x="2628406" y="7237341"/>
            <a:ext cx="11771807" cy="1762198"/>
          </a:xfrm>
          <a:custGeom>
            <a:avLst/>
            <a:gdLst/>
            <a:ahLst/>
            <a:cxnLst/>
            <a:rect l="l" t="t" r="r" b="b"/>
            <a:pathLst>
              <a:path w="12154901" h="2157221">
                <a:moveTo>
                  <a:pt x="0" y="0"/>
                </a:moveTo>
                <a:lnTo>
                  <a:pt x="12154901" y="0"/>
                </a:lnTo>
                <a:lnTo>
                  <a:pt x="12154901" y="2157221"/>
                </a:lnTo>
                <a:lnTo>
                  <a:pt x="0" y="2157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254" b="-2241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B0621E2-5B15-7E17-2433-9A89B5BE225B}"/>
              </a:ext>
            </a:extLst>
          </p:cNvPr>
          <p:cNvSpPr/>
          <p:nvPr/>
        </p:nvSpPr>
        <p:spPr>
          <a:xfrm>
            <a:off x="4730083" y="8088166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2856607" cy="58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Przykładowy raport z niepoprawnymi danymi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59C9FCB7-97CE-1C74-36CB-00461E01DEEA}"/>
              </a:ext>
            </a:extLst>
          </p:cNvPr>
          <p:cNvGrpSpPr/>
          <p:nvPr/>
        </p:nvGrpSpPr>
        <p:grpSpPr>
          <a:xfrm>
            <a:off x="407963" y="6322896"/>
            <a:ext cx="4491319" cy="619017"/>
            <a:chOff x="0" y="0"/>
            <a:chExt cx="1133694" cy="156252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2A1F954-E0AE-2955-2739-A99B11927E54}"/>
                </a:ext>
              </a:extLst>
            </p:cNvPr>
            <p:cNvSpPr/>
            <p:nvPr/>
          </p:nvSpPr>
          <p:spPr>
            <a:xfrm>
              <a:off x="0" y="0"/>
              <a:ext cx="1133694" cy="156252"/>
            </a:xfrm>
            <a:custGeom>
              <a:avLst/>
              <a:gdLst/>
              <a:ahLst/>
              <a:cxnLst/>
              <a:rect l="l" t="t" r="r" b="b"/>
              <a:pathLst>
                <a:path w="1133694" h="156252">
                  <a:moveTo>
                    <a:pt x="78126" y="0"/>
                  </a:moveTo>
                  <a:lnTo>
                    <a:pt x="1055569" y="0"/>
                  </a:lnTo>
                  <a:cubicBezTo>
                    <a:pt x="1076289" y="0"/>
                    <a:pt x="1096160" y="8231"/>
                    <a:pt x="1110812" y="22883"/>
                  </a:cubicBezTo>
                  <a:cubicBezTo>
                    <a:pt x="1125463" y="37534"/>
                    <a:pt x="1133694" y="57406"/>
                    <a:pt x="1133694" y="78126"/>
                  </a:cubicBezTo>
                  <a:lnTo>
                    <a:pt x="1133694" y="78126"/>
                  </a:lnTo>
                  <a:cubicBezTo>
                    <a:pt x="1133694" y="121273"/>
                    <a:pt x="1098716" y="156252"/>
                    <a:pt x="1055569" y="156252"/>
                  </a:cubicBezTo>
                  <a:lnTo>
                    <a:pt x="78126" y="156252"/>
                  </a:lnTo>
                  <a:cubicBezTo>
                    <a:pt x="57406" y="156252"/>
                    <a:pt x="37534" y="148021"/>
                    <a:pt x="22883" y="133369"/>
                  </a:cubicBezTo>
                  <a:cubicBezTo>
                    <a:pt x="8231" y="118718"/>
                    <a:pt x="0" y="98846"/>
                    <a:pt x="0" y="78126"/>
                  </a:cubicBezTo>
                  <a:lnTo>
                    <a:pt x="0" y="78126"/>
                  </a:lnTo>
                  <a:cubicBezTo>
                    <a:pt x="0" y="57406"/>
                    <a:pt x="8231" y="37534"/>
                    <a:pt x="22883" y="22883"/>
                  </a:cubicBezTo>
                  <a:cubicBezTo>
                    <a:pt x="37534" y="8231"/>
                    <a:pt x="57406" y="0"/>
                    <a:pt x="781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D433DE00-F04C-92EB-2066-26A59499A872}"/>
                </a:ext>
              </a:extLst>
            </p:cNvPr>
            <p:cNvSpPr txBox="1"/>
            <p:nvPr/>
          </p:nvSpPr>
          <p:spPr>
            <a:xfrm>
              <a:off x="0" y="-123825"/>
              <a:ext cx="1133694" cy="280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10" name="Freeform 11">
            <a:extLst>
              <a:ext uri="{FF2B5EF4-FFF2-40B4-BE49-F238E27FC236}">
                <a16:creationId xmlns:a16="http://schemas.microsoft.com/office/drawing/2014/main" id="{EF1A81E5-416B-AEFD-3E72-5DA749C0CA18}"/>
              </a:ext>
            </a:extLst>
          </p:cNvPr>
          <p:cNvSpPr/>
          <p:nvPr/>
        </p:nvSpPr>
        <p:spPr>
          <a:xfrm rot="681114" flipH="1">
            <a:off x="1835380" y="7301491"/>
            <a:ext cx="726341" cy="749771"/>
          </a:xfrm>
          <a:custGeom>
            <a:avLst/>
            <a:gdLst/>
            <a:ahLst/>
            <a:cxnLst/>
            <a:rect l="l" t="t" r="r" b="b"/>
            <a:pathLst>
              <a:path w="726341" h="749771">
                <a:moveTo>
                  <a:pt x="726340" y="0"/>
                </a:moveTo>
                <a:lnTo>
                  <a:pt x="0" y="0"/>
                </a:lnTo>
                <a:lnTo>
                  <a:pt x="0" y="749771"/>
                </a:lnTo>
                <a:lnTo>
                  <a:pt x="726340" y="749771"/>
                </a:lnTo>
                <a:lnTo>
                  <a:pt x="7263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60E700B-D28C-B49E-0336-457B43AF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0551" y="1778568"/>
            <a:ext cx="1459210" cy="14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30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028F289-4C1D-02BA-38B3-7AC4FBCF2B04}"/>
              </a:ext>
            </a:extLst>
          </p:cNvPr>
          <p:cNvSpPr/>
          <p:nvPr/>
        </p:nvSpPr>
        <p:spPr>
          <a:xfrm>
            <a:off x="449260" y="2385077"/>
            <a:ext cx="8839706" cy="5595692"/>
          </a:xfrm>
          <a:custGeom>
            <a:avLst/>
            <a:gdLst/>
            <a:ahLst/>
            <a:cxnLst/>
            <a:rect l="l" t="t" r="r" b="b"/>
            <a:pathLst>
              <a:path w="8839706" h="5595692">
                <a:moveTo>
                  <a:pt x="0" y="0"/>
                </a:moveTo>
                <a:lnTo>
                  <a:pt x="8839706" y="0"/>
                </a:lnTo>
                <a:lnTo>
                  <a:pt x="8839706" y="5595692"/>
                </a:lnTo>
                <a:lnTo>
                  <a:pt x="0" y="5595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64C5BD3D-80BD-6526-2066-E2398570A8E1}"/>
              </a:ext>
            </a:extLst>
          </p:cNvPr>
          <p:cNvGrpSpPr/>
          <p:nvPr/>
        </p:nvGrpSpPr>
        <p:grpSpPr>
          <a:xfrm>
            <a:off x="584033" y="5921375"/>
            <a:ext cx="3247207" cy="443790"/>
            <a:chOff x="0" y="0"/>
            <a:chExt cx="819657" cy="11202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A6E8BBA-3B35-841A-C134-BA244584DA8C}"/>
                </a:ext>
              </a:extLst>
            </p:cNvPr>
            <p:cNvSpPr/>
            <p:nvPr/>
          </p:nvSpPr>
          <p:spPr>
            <a:xfrm>
              <a:off x="0" y="0"/>
              <a:ext cx="819657" cy="112021"/>
            </a:xfrm>
            <a:custGeom>
              <a:avLst/>
              <a:gdLst/>
              <a:ahLst/>
              <a:cxnLst/>
              <a:rect l="l" t="t" r="r" b="b"/>
              <a:pathLst>
                <a:path w="819657" h="112021">
                  <a:moveTo>
                    <a:pt x="56010" y="0"/>
                  </a:moveTo>
                  <a:lnTo>
                    <a:pt x="763646" y="0"/>
                  </a:lnTo>
                  <a:cubicBezTo>
                    <a:pt x="794580" y="0"/>
                    <a:pt x="819657" y="25077"/>
                    <a:pt x="819657" y="56010"/>
                  </a:cubicBezTo>
                  <a:lnTo>
                    <a:pt x="819657" y="56010"/>
                  </a:lnTo>
                  <a:cubicBezTo>
                    <a:pt x="819657" y="86944"/>
                    <a:pt x="794580" y="112021"/>
                    <a:pt x="763646" y="112021"/>
                  </a:cubicBezTo>
                  <a:lnTo>
                    <a:pt x="56010" y="112021"/>
                  </a:lnTo>
                  <a:cubicBezTo>
                    <a:pt x="25077" y="112021"/>
                    <a:pt x="0" y="86944"/>
                    <a:pt x="0" y="56010"/>
                  </a:cubicBezTo>
                  <a:lnTo>
                    <a:pt x="0" y="56010"/>
                  </a:lnTo>
                  <a:cubicBezTo>
                    <a:pt x="0" y="25077"/>
                    <a:pt x="25077" y="0"/>
                    <a:pt x="560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BC0C867-08EF-8645-989C-14037451C4FD}"/>
                </a:ext>
              </a:extLst>
            </p:cNvPr>
            <p:cNvSpPr txBox="1"/>
            <p:nvPr/>
          </p:nvSpPr>
          <p:spPr>
            <a:xfrm>
              <a:off x="0" y="-123825"/>
              <a:ext cx="819657" cy="235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82E6EDF6-1A85-C3EA-A57D-3B383B4526D3}"/>
              </a:ext>
            </a:extLst>
          </p:cNvPr>
          <p:cNvSpPr/>
          <p:nvPr/>
        </p:nvSpPr>
        <p:spPr>
          <a:xfrm rot="2901793" flipH="1" flipV="1">
            <a:off x="4237005" y="5708414"/>
            <a:ext cx="726341" cy="749771"/>
          </a:xfrm>
          <a:custGeom>
            <a:avLst/>
            <a:gdLst/>
            <a:ahLst/>
            <a:cxnLst/>
            <a:rect l="l" t="t" r="r" b="b"/>
            <a:pathLst>
              <a:path w="726341" h="749771">
                <a:moveTo>
                  <a:pt x="726341" y="749771"/>
                </a:moveTo>
                <a:lnTo>
                  <a:pt x="0" y="749771"/>
                </a:lnTo>
                <a:lnTo>
                  <a:pt x="0" y="0"/>
                </a:lnTo>
                <a:lnTo>
                  <a:pt x="726341" y="0"/>
                </a:lnTo>
                <a:lnTo>
                  <a:pt x="726341" y="74977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75AB702-46D5-B7A1-6490-83F20946DF94}"/>
              </a:ext>
            </a:extLst>
          </p:cNvPr>
          <p:cNvSpPr/>
          <p:nvPr/>
        </p:nvSpPr>
        <p:spPr>
          <a:xfrm>
            <a:off x="5246452" y="6603799"/>
            <a:ext cx="9153761" cy="1982989"/>
          </a:xfrm>
          <a:custGeom>
            <a:avLst/>
            <a:gdLst/>
            <a:ahLst/>
            <a:cxnLst/>
            <a:rect l="l" t="t" r="r" b="b"/>
            <a:pathLst>
              <a:path w="10943119" h="1962687">
                <a:moveTo>
                  <a:pt x="0" y="0"/>
                </a:moveTo>
                <a:lnTo>
                  <a:pt x="10943119" y="0"/>
                </a:lnTo>
                <a:lnTo>
                  <a:pt x="10943119" y="1962687"/>
                </a:lnTo>
                <a:lnTo>
                  <a:pt x="0" y="1962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548" b="102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CF522B5-6743-1390-4774-AE3E3BA59BBA}"/>
              </a:ext>
            </a:extLst>
          </p:cNvPr>
          <p:cNvSpPr txBox="1"/>
          <p:nvPr/>
        </p:nvSpPr>
        <p:spPr>
          <a:xfrm>
            <a:off x="449260" y="877583"/>
            <a:ext cx="1285660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8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Przykładowy raport z poprawnymi danymi</a:t>
            </a:r>
          </a:p>
          <a:p>
            <a:pPr algn="l">
              <a:lnSpc>
                <a:spcPts val="4948"/>
              </a:lnSpc>
            </a:pPr>
            <a:endParaRPr lang="pl-PL" sz="4123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078355B-402C-6C2B-BF3F-2A7D3B64E970}"/>
              </a:ext>
            </a:extLst>
          </p:cNvPr>
          <p:cNvSpPr txBox="1"/>
          <p:nvPr/>
        </p:nvSpPr>
        <p:spPr>
          <a:xfrm>
            <a:off x="10147055" y="3401953"/>
            <a:ext cx="2792445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pl-PL" sz="2800" b="1" dirty="0">
                <a:solidFill>
                  <a:srgbClr val="5D882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Dane poprawne</a:t>
            </a:r>
          </a:p>
        </p:txBody>
      </p:sp>
      <p:grpSp>
        <p:nvGrpSpPr>
          <p:cNvPr id="10" name="Group 11">
            <a:extLst>
              <a:ext uri="{FF2B5EF4-FFF2-40B4-BE49-F238E27FC236}">
                <a16:creationId xmlns:a16="http://schemas.microsoft.com/office/drawing/2014/main" id="{895B4712-7D6F-E876-AF8D-0D672FA82736}"/>
              </a:ext>
            </a:extLst>
          </p:cNvPr>
          <p:cNvGrpSpPr/>
          <p:nvPr/>
        </p:nvGrpSpPr>
        <p:grpSpPr>
          <a:xfrm>
            <a:off x="584033" y="7212751"/>
            <a:ext cx="3247207" cy="443790"/>
            <a:chOff x="0" y="0"/>
            <a:chExt cx="819657" cy="112021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1311B6-3882-7C1B-9212-9B3F6324FAB4}"/>
                </a:ext>
              </a:extLst>
            </p:cNvPr>
            <p:cNvSpPr/>
            <p:nvPr/>
          </p:nvSpPr>
          <p:spPr>
            <a:xfrm>
              <a:off x="0" y="0"/>
              <a:ext cx="819657" cy="112021"/>
            </a:xfrm>
            <a:custGeom>
              <a:avLst/>
              <a:gdLst/>
              <a:ahLst/>
              <a:cxnLst/>
              <a:rect l="l" t="t" r="r" b="b"/>
              <a:pathLst>
                <a:path w="819657" h="112021">
                  <a:moveTo>
                    <a:pt x="56010" y="0"/>
                  </a:moveTo>
                  <a:lnTo>
                    <a:pt x="763646" y="0"/>
                  </a:lnTo>
                  <a:cubicBezTo>
                    <a:pt x="794580" y="0"/>
                    <a:pt x="819657" y="25077"/>
                    <a:pt x="819657" y="56010"/>
                  </a:cubicBezTo>
                  <a:lnTo>
                    <a:pt x="819657" y="56010"/>
                  </a:lnTo>
                  <a:cubicBezTo>
                    <a:pt x="819657" y="86944"/>
                    <a:pt x="794580" y="112021"/>
                    <a:pt x="763646" y="112021"/>
                  </a:cubicBezTo>
                  <a:lnTo>
                    <a:pt x="56010" y="112021"/>
                  </a:lnTo>
                  <a:cubicBezTo>
                    <a:pt x="25077" y="112021"/>
                    <a:pt x="0" y="86944"/>
                    <a:pt x="0" y="56010"/>
                  </a:cubicBezTo>
                  <a:lnTo>
                    <a:pt x="0" y="56010"/>
                  </a:lnTo>
                  <a:cubicBezTo>
                    <a:pt x="0" y="25077"/>
                    <a:pt x="25077" y="0"/>
                    <a:pt x="560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60E6E620-0DD8-B52B-5FDF-474C3484BE24}"/>
                </a:ext>
              </a:extLst>
            </p:cNvPr>
            <p:cNvSpPr txBox="1"/>
            <p:nvPr/>
          </p:nvSpPr>
          <p:spPr>
            <a:xfrm>
              <a:off x="0" y="-123825"/>
              <a:ext cx="819657" cy="235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6EA8283F-868F-0199-B10E-CD29F2A810A8}"/>
              </a:ext>
            </a:extLst>
          </p:cNvPr>
          <p:cNvSpPr txBox="1"/>
          <p:nvPr/>
        </p:nvSpPr>
        <p:spPr>
          <a:xfrm>
            <a:off x="9930566" y="4172863"/>
            <a:ext cx="4165433" cy="116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Możliwość pobrania podglądu pliku GML z planem ogólnym w pełnej strukturze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395E55B-C574-F95F-0DA8-980E3D55B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7214" y="2066680"/>
            <a:ext cx="1097375" cy="10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728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D235B-FB29-4E86-7DC4-95AFD8C2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33ACCDB9-6FA6-16FC-F3FB-37065E21C9E9}"/>
              </a:ext>
            </a:extLst>
          </p:cNvPr>
          <p:cNvSpPr txBox="1"/>
          <p:nvPr/>
        </p:nvSpPr>
        <p:spPr>
          <a:xfrm>
            <a:off x="1055389" y="2234835"/>
            <a:ext cx="14892795" cy="1466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Dziękujemy za uwagę, </a:t>
            </a:r>
          </a:p>
          <a:p>
            <a:pPr algn="l">
              <a:lnSpc>
                <a:spcPts val="6000"/>
              </a:lnSpc>
            </a:pPr>
            <a:r>
              <a:rPr lang="pl-PL" sz="44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zachęcamy do dyskusji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3580804E-2A3D-02F0-0F6A-308B6D803512}"/>
              </a:ext>
            </a:extLst>
          </p:cNvPr>
          <p:cNvSpPr txBox="1"/>
          <p:nvPr/>
        </p:nvSpPr>
        <p:spPr>
          <a:xfrm>
            <a:off x="5988625" y="5298019"/>
            <a:ext cx="8132442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pl-PL" sz="2400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Anna Michalik</a:t>
            </a:r>
          </a:p>
          <a:p>
            <a:pPr algn="r"/>
            <a:r>
              <a:rPr lang="pl-PL" sz="2400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zastępca dyrektora departamentu</a:t>
            </a:r>
          </a:p>
          <a:p>
            <a:pPr algn="r"/>
            <a:endParaRPr lang="pl-PL" sz="2400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r>
              <a:rPr lang="pl-PL" sz="2400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Lidia Mikołajczuk</a:t>
            </a:r>
            <a:endParaRPr lang="en-US" sz="2400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r>
              <a:rPr lang="pl-PL" sz="2400" b="1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starszy specjalista</a:t>
            </a:r>
          </a:p>
          <a:p>
            <a:pPr algn="r"/>
            <a:endParaRPr lang="en-US" sz="24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r"/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</a:t>
            </a:r>
            <a:r>
              <a:rPr lang="en-US" sz="24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Planowania</a:t>
            </a:r>
            <a:r>
              <a:rPr lang="en-US" sz="24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Przestrzennego</a:t>
            </a:r>
            <a:endParaRPr lang="en-US" sz="24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r"/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Ministerstwo</a:t>
            </a:r>
            <a:r>
              <a:rPr lang="en-US" sz="24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Rozwoju</a:t>
            </a:r>
            <a:r>
              <a:rPr lang="en-US" sz="24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4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Techologii</a:t>
            </a:r>
            <a:endParaRPr lang="en-US" sz="24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r"/>
            <a:endParaRPr lang="en-US" sz="28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4965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9A67B-317B-0F50-871D-56B98E44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D81BBCB-BF02-8897-A5E1-254F5DB6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69" y="645842"/>
            <a:ext cx="11643494" cy="1424274"/>
          </a:xfrm>
        </p:spPr>
        <p:txBody>
          <a:bodyPr/>
          <a:lstStyle/>
          <a:p>
            <a:r>
              <a:rPr lang="pl-PL" sz="36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Projekt ustawy zmieniającej ustawę o zmianie ustawy o planowaniu i zagospodarowaniu przestrzennym oraz niektórych innych ustaw– proces legislacyjny</a:t>
            </a:r>
            <a:endParaRPr lang="pl-PL" sz="3600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7EA8A43-88BD-2FA6-5E83-C8C8E9BDF94F}"/>
              </a:ext>
            </a:extLst>
          </p:cNvPr>
          <p:cNvSpPr txBox="1"/>
          <p:nvPr/>
        </p:nvSpPr>
        <p:spPr>
          <a:xfrm>
            <a:off x="509017" y="3171137"/>
            <a:ext cx="12552395" cy="334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2249" lvl="1">
              <a:lnSpc>
                <a:spcPts val="3276"/>
              </a:lnSpc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Istotą zaplanowanych rozwiązań jest modyfikacja przepisów art. 59 ustawy z dnia 7 lipca 2023 r. o zmianie ustawy o planowaniu i zagospodarowaniu przestrzennym oraz niektórych innych ustaw, </a:t>
            </a:r>
            <a:r>
              <a:rPr lang="pl-PL" sz="2243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aby wydanie decyzji o ustaleniu lokalizacji inwestycji celu publicznego było możliwe również po utracie mocy studium uwarunkowań i kierunków zagospodarowania przestrzennego gminy</a:t>
            </a: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, a jeszcze przed wejściem w życie planu ogólnego gminy. Biorąc pod uwagę aktualny stan zaawansowania prac nad planami ogólnymi, wskazana zmiana jest celowa i konieczna by zachować ciągłość inwestycji realizowanych przez gminy na podstawie decyzji o ustaleniu lokalizacji inwestycji celu publicznego.</a:t>
            </a:r>
          </a:p>
        </p:txBody>
      </p:sp>
    </p:spTree>
    <p:extLst>
      <p:ext uri="{BB962C8B-B14F-4D97-AF65-F5344CB8AC3E}">
        <p14:creationId xmlns:p14="http://schemas.microsoft.com/office/powerpoint/2010/main" val="6396526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4233</TotalTime>
  <Words>2722</Words>
  <Application>Microsoft Office PowerPoint</Application>
  <PresentationFormat>Niestandardowy</PresentationFormat>
  <Paragraphs>438</Paragraphs>
  <Slides>88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100" baseType="lpstr">
      <vt:lpstr>Aptos</vt:lpstr>
      <vt:lpstr>Aptos Narrow</vt:lpstr>
      <vt:lpstr>Arial</vt:lpstr>
      <vt:lpstr>Arial Black</vt:lpstr>
      <vt:lpstr>Arimo Bold</vt:lpstr>
      <vt:lpstr>Courier New</vt:lpstr>
      <vt:lpstr>Lato</vt:lpstr>
      <vt:lpstr>Lato 1 Bold</vt:lpstr>
      <vt:lpstr>Lato Black</vt:lpstr>
      <vt:lpstr>Lato Bold</vt:lpstr>
      <vt:lpstr>Lato Italics</vt:lpstr>
      <vt:lpstr>Motyw pakietu Office</vt:lpstr>
      <vt:lpstr>Zamierzenia rządowe w zakresie regulacji dotyczących planowania i zagospodarowania przestrzennego  „Problemy planistyczne – WIOSNA 2025” </vt:lpstr>
      <vt:lpstr>Prezentacja programu PowerPoint</vt:lpstr>
      <vt:lpstr>Ustawa o zmianie ustawy o planowaniu  i zagospodarowaniu przestrzennym oraz niektórych innych ustaw– proces legislacyjny</vt:lpstr>
      <vt:lpstr>Ustawa o zmianie ustawy o planowaniu  i zagospodarowaniu przestrzennym oraz niektórych innych ustaw – zmiany związane z planem ogólnym </vt:lpstr>
      <vt:lpstr>Ustawa o zmianie ustawy o planowaniu  i zagospodarowaniu przestrzennym oraz niektórych innych ustaw – zmiany związane z terminem</vt:lpstr>
      <vt:lpstr>Ustawa o zmianie ustawy o planowaniu  i zagospodarowaniu przestrzennym oraz niektórych innych ustaw – zmiany związane z terminem</vt:lpstr>
      <vt:lpstr>Projekt ustawy zmieniającej ustawę o zmianie ustawy o planowaniu i zagospodarowaniu przestrzennym oraz niektórych innych ustaw– proces legislacyjny</vt:lpstr>
      <vt:lpstr>Projekt ustawy zmieniającej ustawę o zmianie ustawy o planowaniu i zagospodarowaniu przestrzennym oraz niektórych innych ustaw– proces legislacyjny</vt:lpstr>
      <vt:lpstr>Projekt ustawy zmieniającej ustawę o zmianie ustawy o planowaniu i zagospodarowaniu przestrzennym oraz niektórych innych ustaw– proces legislacyjny</vt:lpstr>
      <vt:lpstr>Projekt ustawy o zmianie ustawy o szczególnych rozwiązaniach związanych z usuwaniem skutków powodzi oraz niektórych innych ustaw.</vt:lpstr>
      <vt:lpstr>Projekt ustawy o zmianie ustawy o inwestycjach w zakresie elektrowni wiatrowych oraz niektórych innych ustaw – proces legislacyjny</vt:lpstr>
      <vt:lpstr>Projekt ustawy zmieniającej ustawę o zmianie ustawy o planowaniu i zagospodarowaniu przestrzennym oraz niektórych innych ustaw</vt:lpstr>
      <vt:lpstr>Projekt ustawy o zmianie ustawy o inwestycjach w zakresie elektrowni wiatrowych oraz niektórych innych ustaw – proces legislacyjny</vt:lpstr>
      <vt:lpstr>Projekt ustawy o zmianie ustawy o inwestycjach w zakresie elektrowni wiatrowych oraz niektórych innych ustaw</vt:lpstr>
      <vt:lpstr>Projekt ustawy o zmianie ustawy o inwestycjach w zakresie elektrowni wiatrowych oraz niektórych innych ustaw</vt:lpstr>
      <vt:lpstr>Projekt ustawy o zmianie ustawy o inwestycjach w zakresie elektrowni wiatrowych oraz niektórych innych ustaw</vt:lpstr>
      <vt:lpstr>Projekt ustawy o zmianie ustawy o inwestycjach w zakresie elektrowni wiatrowych oraz niektórych innych ustaw</vt:lpstr>
      <vt:lpstr>Projekt ustawy o zmianie ustawy o inwestycjach w zakresie elektrowni wiatrowych oraz niektórych innych ustaw</vt:lpstr>
      <vt:lpstr>Projekt ustawy o zmianie ustawy o inwestycjach w zakresie elektrowni wiatrowych oraz niektórych innych ustaw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Majtczak Maciej</dc:creator>
  <cp:lastModifiedBy>Mikołajczuk Lidia</cp:lastModifiedBy>
  <cp:revision>136</cp:revision>
  <dcterms:created xsi:type="dcterms:W3CDTF">2024-08-26T12:19:30Z</dcterms:created>
  <dcterms:modified xsi:type="dcterms:W3CDTF">2025-06-10T09:10:57Z</dcterms:modified>
</cp:coreProperties>
</file>