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1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301571" y="4570083"/>
            <a:ext cx="1487127" cy="6572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07893" y="4620760"/>
            <a:ext cx="1436789" cy="48454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Instytucji Płatniczej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554839" y="3725661"/>
            <a:ext cx="1324578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Systemu Podatkowego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94744" y="2504423"/>
            <a:ext cx="1436789" cy="4297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 Państwa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88848" y="3529246"/>
            <a:ext cx="1436789" cy="4552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91429" y="2993308"/>
            <a:ext cx="1436788" cy="46565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561898" y="2497879"/>
            <a:ext cx="131751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Podatku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558908" y="4913616"/>
            <a:ext cx="1309411" cy="66119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44566" y="3340867"/>
            <a:ext cx="1219187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1" y="2532355"/>
            <a:ext cx="1406181" cy="3731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1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Finansów</a:t>
            </a:r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721982" y="393986"/>
            <a:ext cx="1171405" cy="7662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304231" y="4084086"/>
            <a:ext cx="1478867" cy="38219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76375" y="2511548"/>
            <a:ext cx="1245574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44566" y="3903990"/>
            <a:ext cx="1213316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Finansów </a:t>
            </a:r>
            <a:r>
              <a:rPr lang="pl-PL" altLang="pl-PL" sz="800" dirty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1" y="2963737"/>
            <a:ext cx="1406181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76374" y="3079293"/>
            <a:ext cx="1245575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188848" y="6197924"/>
            <a:ext cx="1455834" cy="48522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924" y="4053607"/>
            <a:ext cx="1436788" cy="51497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551564" y="5657111"/>
            <a:ext cx="131651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561898" y="3105209"/>
            <a:ext cx="131937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44566" y="4396965"/>
            <a:ext cx="1213316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00865" y="5164845"/>
            <a:ext cx="1436788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1" y="1268762"/>
            <a:ext cx="140618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03047" y="1267021"/>
            <a:ext cx="1436789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b="1" dirty="0">
                <a:latin typeface="Calibri" panose="020F0502020204030204" pitchFamily="34" charset="0"/>
              </a:rPr>
              <a:t>S</a:t>
            </a:r>
            <a:r>
              <a:rPr lang="pl-PL" altLang="pl-PL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Generalny Inspektor Informacji Finansowej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90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SEBASTIAN 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1" y="6104879"/>
            <a:ext cx="1406181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188848" y="5691404"/>
            <a:ext cx="1455834" cy="4344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74572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7275130" y="379320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44567" y="4913615"/>
            <a:ext cx="1205972" cy="5300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36009" y="5509593"/>
            <a:ext cx="1221874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6008" y="6061289"/>
            <a:ext cx="1221874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41160" y="2533938"/>
            <a:ext cx="1222594" cy="69219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367636" y="371871"/>
            <a:ext cx="845659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983495" y="371346"/>
            <a:ext cx="229657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815166" y="403308"/>
            <a:ext cx="803923" cy="7661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525897" y="393986"/>
            <a:ext cx="1186376" cy="77645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</a:t>
            </a:r>
            <a:endParaRPr lang="pl-PL" altLang="pl-PL" dirty="0" smtClean="0">
              <a:solidFill>
                <a:schemeClr val="tx1"/>
              </a:solidFill>
            </a:endParaRPr>
          </a:p>
          <a:p>
            <a:r>
              <a:rPr lang="pl-PL" altLang="pl-PL" dirty="0" smtClean="0">
                <a:solidFill>
                  <a:schemeClr val="tx1"/>
                </a:solidFill>
              </a:rPr>
              <a:t>do </a:t>
            </a:r>
            <a:r>
              <a:rPr lang="pl-PL" altLang="pl-PL" dirty="0">
                <a:solidFill>
                  <a:schemeClr val="tx1"/>
                </a:solidFill>
              </a:rPr>
              <a:t>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887764" y="4361109"/>
            <a:ext cx="1200914" cy="5972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311462" y="1256223"/>
            <a:ext cx="1464306" cy="116919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Szef </a:t>
            </a:r>
            <a:r>
              <a:rPr lang="pl-PL" altLang="pl-PL" sz="9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295668" y="5331099"/>
            <a:ext cx="1491070" cy="7569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Promocji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</a:p>
          <a:p>
            <a:pPr eaLnBrk="1" hangingPunct="1"/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</a:t>
            </a:r>
            <a:r>
              <a:rPr lang="pl-PL" sz="700" i="1" dirty="0" smtClean="0">
                <a:latin typeface="Calibri" panose="020F0502020204030204" pitchFamily="34" charset="0"/>
              </a:rPr>
              <a:t>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76374" y="3750302"/>
            <a:ext cx="1245575" cy="53963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288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304231" y="3350023"/>
            <a:ext cx="1478191" cy="66488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Budżetu, Majątku i Kadr Krajowej Administracji Skarbowej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1" y="4885426"/>
            <a:ext cx="1406181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551564" y="4336896"/>
            <a:ext cx="1323784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Cen Transferowych i Wycen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2" y="5491506"/>
            <a:ext cx="1406182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Zarządzania Informatyzacją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899106" y="2542054"/>
            <a:ext cx="1193070" cy="3921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5887545" y="3048864"/>
            <a:ext cx="1198762" cy="5252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345075" y="376598"/>
            <a:ext cx="1008110" cy="79288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określonym  </a:t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76374" y="1258267"/>
            <a:ext cx="124557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581464" y="1266212"/>
            <a:ext cx="129084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551564" y="6235558"/>
            <a:ext cx="1326958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5889287" y="3687925"/>
            <a:ext cx="1195278" cy="5613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304231" y="2526116"/>
            <a:ext cx="1482507" cy="72320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 Organizacji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Współpracy Międzynarodowej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2976374" y="4361312"/>
            <a:ext cx="1245575" cy="537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Orzecznictwa </a:t>
            </a:r>
            <a:r>
              <a:rPr lang="pl-PL" altLang="pl-PL" sz="800" dirty="0">
                <a:latin typeface="Calibri" panose="020F0502020204030204" pitchFamily="34" charset="0"/>
              </a:rPr>
              <a:t>Podatkowego 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5853407" y="1264214"/>
            <a:ext cx="124557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MARIUSZ GOJNY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17019</TotalTime>
  <Words>327</Words>
  <Application>Microsoft Office PowerPoint</Application>
  <PresentationFormat>Slajdy 35 mm</PresentationFormat>
  <Paragraphs>175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Chądzyńska-Wołk Dorota</cp:lastModifiedBy>
  <cp:revision>1448</cp:revision>
  <cp:lastPrinted>2019-06-18T08:41:22Z</cp:lastPrinted>
  <dcterms:created xsi:type="dcterms:W3CDTF">2006-06-26T12:00:33Z</dcterms:created>
  <dcterms:modified xsi:type="dcterms:W3CDTF">2021-11-17T09:47:13Z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</Properties>
</file>