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47" r:id="rId2"/>
    <p:sldId id="349" r:id="rId3"/>
    <p:sldId id="350" r:id="rId4"/>
    <p:sldId id="351" r:id="rId5"/>
  </p:sldIdLst>
  <p:sldSz cx="24384000" cy="13716000"/>
  <p:notesSz cx="7099300" cy="1023461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521415D9-36F7-43E2-AB2F-B90AF26B5E84}">
      <p14:sectionLst xmlns:p14="http://schemas.microsoft.com/office/powerpoint/2010/main">
        <p14:section name="Sekcja domyślna" id="{6513538D-7DBA-4606-A1DA-5CA8922F1FCE}">
          <p14:sldIdLst>
            <p14:sldId id="347"/>
            <p14:sldId id="349"/>
            <p14:sldId id="350"/>
            <p14:sldId id="35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411" userDrawn="1">
          <p15:clr>
            <a:srgbClr val="A4A3A4"/>
          </p15:clr>
        </p15:guide>
        <p15:guide id="2" pos="749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weł Korol" initials="PK" lastIdx="1" clrIdx="0">
    <p:extLst>
      <p:ext uri="{19B8F6BF-5375-455C-9EA6-DF929625EA0E}">
        <p15:presenceInfo xmlns:p15="http://schemas.microsoft.com/office/powerpoint/2012/main" userId="S-1-5-21-3011483775-632673323-3488724005-12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FDFC"/>
    <a:srgbClr val="FFFF01"/>
    <a:srgbClr val="AFE4B4"/>
    <a:srgbClr val="C7EBCA"/>
    <a:srgbClr val="62EDE6"/>
    <a:srgbClr val="B8E7BD"/>
    <a:srgbClr val="B2E5B7"/>
    <a:srgbClr val="00FF01"/>
    <a:srgbClr val="FEA500"/>
    <a:srgbClr val="FEB6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Styl jasny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Styl pośredni 1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Styl pośredni 3 — 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202B0CA-FC54-4496-8BCA-5EF66A818D29}" styleName="Styl ciemny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94" autoAdjust="0"/>
    <p:restoredTop sz="79298" autoAdjust="0"/>
  </p:normalViewPr>
  <p:slideViewPr>
    <p:cSldViewPr snapToGrid="0" snapToObjects="1">
      <p:cViewPr varScale="1">
        <p:scale>
          <a:sx n="44" d="100"/>
          <a:sy n="44" d="100"/>
        </p:scale>
        <p:origin x="1140" y="30"/>
      </p:cViewPr>
      <p:guideLst>
        <p:guide orient="horz" pos="4411"/>
        <p:guide pos="749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4020507" y="1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044071EF-A0AC-42D4-B185-EA321ED0140B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720674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r>
              <a:rPr lang="pl-PL"/>
              <a:t>nnnnnnnnnnnnnnnnnnnnnnnnnnnnnnnnnnn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4020507" y="9720674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1BAE79AC-7BE7-4DC3-8F7C-EF5F3BC86943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</p:spPr>
        <p:txBody>
          <a:bodyPr lIns="94768" tIns="47384" rIns="94768" bIns="47384"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46574" y="4861443"/>
            <a:ext cx="5206154" cy="4605576"/>
          </a:xfrm>
          <a:prstGeom prst="rect">
            <a:avLst/>
          </a:prstGeom>
        </p:spPr>
        <p:txBody>
          <a:bodyPr lIns="94768" tIns="47384" rIns="94768" bIns="47384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2078463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D0310-9170-AB89-0E50-27195D70B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3E1DBBB-3ADC-6431-DAE2-5DABEFACAA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7BECDD6-0412-F95B-C8C1-13DAE16D67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4339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B63C7-421C-9914-D877-E5EA2EC3D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32ACD7E-2326-92A2-0A0C-AF73946B27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5D21086-C8B8-6B85-21BE-D5154D193E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56622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B3F17-A44F-F7C2-9CF3-E2647E71C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C81FE7A-7B47-AF8C-D9ED-464AEF8949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125555F-CF58-8E89-9F8A-6C5C76D035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80004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3E4BD-81C0-8806-1AB8-9251EC973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9A6FA3D-C0BD-16BA-70A1-93D61DF89B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6ED459A-58B6-C0F8-A002-9307665EC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04803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 tytułowy"/>
          <p:cNvSpPr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lIns="71437" tIns="71437" rIns="71437" bIns="71437" anchor="b"/>
          <a:lstStyle>
            <a:lvl1pPr algn="ctr" defTabSz="821531">
              <a:lnSpc>
                <a:spcPct val="100000"/>
              </a:lnSpc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Tekst tytułowy</a:t>
            </a:r>
          </a:p>
        </p:txBody>
      </p:sp>
      <p:sp>
        <p:nvSpPr>
          <p:cNvPr id="12" name="Treść - poziom 1…"/>
          <p:cNvSpPr>
            <a:spLocks noGrp="1"/>
          </p:cNvSpPr>
          <p:nvPr>
            <p:ph type="body" sz="quarter" idx="1"/>
          </p:nvPr>
        </p:nvSpPr>
        <p:spPr>
          <a:xfrm>
            <a:off x="4833937" y="7072312"/>
            <a:ext cx="14716126" cy="1589485"/>
          </a:xfrm>
          <a:prstGeom prst="rect">
            <a:avLst/>
          </a:prstGeom>
        </p:spPr>
        <p:txBody>
          <a:bodyPr lIns="71437" tIns="71437" rIns="71437" bIns="71437"/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3" name="Numer slajdu"/>
          <p:cNvSpPr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anek Jabłonka"/>
          <p:cNvSpPr>
            <a:spLocks noGrp="1"/>
          </p:cNvSpPr>
          <p:nvPr>
            <p:ph type="body" sz="quarter" idx="13"/>
          </p:nvPr>
        </p:nvSpPr>
        <p:spPr>
          <a:xfrm>
            <a:off x="4833937" y="8947546"/>
            <a:ext cx="14716126" cy="660798"/>
          </a:xfrm>
          <a:prstGeom prst="rect">
            <a:avLst/>
          </a:prstGeom>
        </p:spPr>
        <p:txBody>
          <a:bodyPr lIns="71437" tIns="71437" rIns="71437" bIns="71437">
            <a:spAutoFit/>
          </a:bodyPr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–Janek Jabłonka</a:t>
            </a:r>
          </a:p>
        </p:txBody>
      </p:sp>
      <p:sp>
        <p:nvSpPr>
          <p:cNvPr id="94" name="„Wpisz tu cytat.”"/>
          <p:cNvSpPr>
            <a:spLocks noGrp="1"/>
          </p:cNvSpPr>
          <p:nvPr>
            <p:ph type="body" sz="quarter" idx="14"/>
          </p:nvPr>
        </p:nvSpPr>
        <p:spPr>
          <a:xfrm>
            <a:off x="4833937" y="6000353"/>
            <a:ext cx="14716126" cy="965201"/>
          </a:xfrm>
          <a:prstGeom prst="rect">
            <a:avLst/>
          </a:prstGeom>
        </p:spPr>
        <p:txBody>
          <a:bodyPr lIns="71437" tIns="71437" rIns="71437" bIns="71437" anchor="ctr">
            <a:spAutoFit/>
          </a:bodyPr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„Wpisz tu cytat.” </a:t>
            </a:r>
          </a:p>
        </p:txBody>
      </p:sp>
      <p:sp>
        <p:nvSpPr>
          <p:cNvPr id="95" name="Numer slajdu"/>
          <p:cNvSpPr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Obrazek"/>
          <p:cNvSpPr>
            <a:spLocks noGrp="1"/>
          </p:cNvSpPr>
          <p:nvPr>
            <p:ph type="pic" idx="13"/>
          </p:nvPr>
        </p:nvSpPr>
        <p:spPr>
          <a:xfrm>
            <a:off x="3048000" y="0"/>
            <a:ext cx="18288000" cy="13716000"/>
          </a:xfrm>
          <a:prstGeom prst="rect">
            <a:avLst/>
          </a:prstGeom>
        </p:spPr>
        <p:txBody>
          <a:bodyPr tIns="45719" bIns="45719">
            <a:noAutofit/>
          </a:bodyPr>
          <a:lstStyle/>
          <a:p>
            <a:endParaRPr/>
          </a:p>
        </p:txBody>
      </p:sp>
      <p:sp>
        <p:nvSpPr>
          <p:cNvPr id="103" name="Numer slajdu"/>
          <p:cNvSpPr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er slajdu"/>
          <p:cNvSpPr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kst tytułowy"/>
          <p:cNvSpPr>
            <a:spLocks noGrp="1"/>
          </p:cNvSpPr>
          <p:nvPr>
            <p:ph type="title"/>
          </p:nvPr>
        </p:nvSpPr>
        <p:spPr>
          <a:xfrm>
            <a:off x="3048000" y="2244725"/>
            <a:ext cx="18288000" cy="4775201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r>
              <a:t>Tekst tytułowy</a:t>
            </a:r>
          </a:p>
        </p:txBody>
      </p:sp>
      <p:sp>
        <p:nvSpPr>
          <p:cNvPr id="118" name="Treść - poziom 1…"/>
          <p:cNvSpPr>
            <a:spLocks noGrp="1"/>
          </p:cNvSpPr>
          <p:nvPr>
            <p:ph type="body" sz="quarter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4800"/>
            </a:lvl1pPr>
            <a:lvl2pPr marL="0" indent="457200" algn="ctr">
              <a:buSzTx/>
              <a:buFontTx/>
              <a:buNone/>
              <a:defRPr sz="4800"/>
            </a:lvl2pPr>
            <a:lvl3pPr marL="0" indent="914400" algn="ctr">
              <a:buSzTx/>
              <a:buFontTx/>
              <a:buNone/>
              <a:defRPr sz="4800"/>
            </a:lvl3pPr>
            <a:lvl4pPr marL="0" indent="1371600" algn="ctr">
              <a:buSzTx/>
              <a:buFontTx/>
              <a:buNone/>
              <a:defRPr sz="4800"/>
            </a:lvl4pPr>
            <a:lvl5pPr marL="0" indent="1828800" algn="ctr">
              <a:buSzTx/>
              <a:buFontTx/>
              <a:buNone/>
              <a:defRPr sz="4800"/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119" name="Numer slajdu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 (poziom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razek"/>
          <p:cNvSpPr>
            <a:spLocks noGrp="1"/>
          </p:cNvSpPr>
          <p:nvPr>
            <p:ph type="pic" sz="half" idx="13"/>
          </p:nvPr>
        </p:nvSpPr>
        <p:spPr>
          <a:xfrm>
            <a:off x="5307210" y="892968"/>
            <a:ext cx="13751720" cy="8322470"/>
          </a:xfrm>
          <a:prstGeom prst="rect">
            <a:avLst/>
          </a:prstGeom>
        </p:spPr>
        <p:txBody>
          <a:bodyPr tIns="45719" bIns="45719">
            <a:noAutofit/>
          </a:bodyPr>
          <a:lstStyle/>
          <a:p>
            <a:endParaRPr/>
          </a:p>
        </p:txBody>
      </p:sp>
      <p:sp>
        <p:nvSpPr>
          <p:cNvPr id="21" name="Tekst tytułowy"/>
          <p:cNvSpPr>
            <a:spLocks noGrp="1"/>
          </p:cNvSpPr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 lIns="71437" tIns="71437" rIns="71437" bIns="71437" anchor="b"/>
          <a:lstStyle>
            <a:lvl1pPr algn="ctr" defTabSz="821531">
              <a:lnSpc>
                <a:spcPct val="100000"/>
              </a:lnSpc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Tekst tytułowy</a:t>
            </a:r>
          </a:p>
        </p:txBody>
      </p:sp>
      <p:sp>
        <p:nvSpPr>
          <p:cNvPr id="22" name="Treść - poziom 1…"/>
          <p:cNvSpPr>
            <a:spLocks noGrp="1"/>
          </p:cNvSpPr>
          <p:nvPr>
            <p:ph type="body" sz="quarter" idx="1"/>
          </p:nvPr>
        </p:nvSpPr>
        <p:spPr>
          <a:xfrm>
            <a:off x="4833937" y="11519296"/>
            <a:ext cx="14716126" cy="1589486"/>
          </a:xfrm>
          <a:prstGeom prst="rect">
            <a:avLst/>
          </a:prstGeom>
        </p:spPr>
        <p:txBody>
          <a:bodyPr lIns="71437" tIns="71437" rIns="71437" bIns="71437"/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23" name="Numer slajdu"/>
          <p:cNvSpPr>
            <a:spLocks noGrp="1"/>
          </p:cNvSpPr>
          <p:nvPr>
            <p:ph type="sldNum" sz="quarter" idx="2"/>
          </p:nvPr>
        </p:nvSpPr>
        <p:spPr>
          <a:xfrm>
            <a:off x="11935814" y="13001625"/>
            <a:ext cx="494513" cy="511175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(na środk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 tytułowy"/>
          <p:cNvSpPr>
            <a:spLocks noGrp="1"/>
          </p:cNvSpPr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lnSpc>
                <a:spcPct val="100000"/>
              </a:lnSpc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Tekst tytułowy</a:t>
            </a:r>
          </a:p>
        </p:txBody>
      </p:sp>
      <p:sp>
        <p:nvSpPr>
          <p:cNvPr id="31" name="Numer slajdu"/>
          <p:cNvSpPr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 (pionow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razek"/>
          <p:cNvSpPr>
            <a:spLocks noGrp="1"/>
          </p:cNvSpPr>
          <p:nvPr>
            <p:ph type="pic" sz="half" idx="13"/>
          </p:nvPr>
        </p:nvSpPr>
        <p:spPr>
          <a:xfrm>
            <a:off x="12495609" y="892968"/>
            <a:ext cx="7500938" cy="11572876"/>
          </a:xfrm>
          <a:prstGeom prst="rect">
            <a:avLst/>
          </a:prstGeom>
        </p:spPr>
        <p:txBody>
          <a:bodyPr tIns="45719" bIns="45719">
            <a:noAutofit/>
          </a:bodyPr>
          <a:lstStyle/>
          <a:p>
            <a:endParaRPr/>
          </a:p>
        </p:txBody>
      </p:sp>
      <p:sp>
        <p:nvSpPr>
          <p:cNvPr id="39" name="Tekst tytułowy"/>
          <p:cNvSpPr>
            <a:spLocks noGrp="1"/>
          </p:cNvSpPr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lIns="71437" tIns="71437" rIns="71437" bIns="71437" anchor="b"/>
          <a:lstStyle>
            <a:lvl1pPr algn="ctr" defTabSz="821531">
              <a:lnSpc>
                <a:spcPct val="100000"/>
              </a:lnSpc>
              <a:defRPr sz="84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Tekst tytułowy</a:t>
            </a:r>
          </a:p>
        </p:txBody>
      </p:sp>
      <p:sp>
        <p:nvSpPr>
          <p:cNvPr id="40" name="Treść - poziom 1…"/>
          <p:cNvSpPr>
            <a:spLocks noGrp="1"/>
          </p:cNvSpPr>
          <p:nvPr>
            <p:ph type="body" sz="quarter" idx="1"/>
          </p:nvPr>
        </p:nvSpPr>
        <p:spPr>
          <a:xfrm>
            <a:off x="4387453" y="6697265"/>
            <a:ext cx="7500938" cy="5768579"/>
          </a:xfrm>
          <a:prstGeom prst="rect">
            <a:avLst/>
          </a:prstGeom>
        </p:spPr>
        <p:txBody>
          <a:bodyPr lIns="71437" tIns="71437" rIns="71437" bIns="71437"/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 defTabSz="82153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4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1" name="Numer slajdu"/>
          <p:cNvSpPr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(na górz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kst tytułowy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lnSpc>
                <a:spcPct val="100000"/>
              </a:lnSpc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Tekst tytułowy</a:t>
            </a:r>
          </a:p>
        </p:txBody>
      </p:sp>
      <p:sp>
        <p:nvSpPr>
          <p:cNvPr id="49" name="Numer slajdu"/>
          <p:cNvSpPr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punk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kst tytułowy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lnSpc>
                <a:spcPct val="100000"/>
              </a:lnSpc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Tekst tytułowy</a:t>
            </a:r>
          </a:p>
        </p:txBody>
      </p:sp>
      <p:sp>
        <p:nvSpPr>
          <p:cNvPr id="57" name="Treść - poziom 1…"/>
          <p:cNvSpPr>
            <a:spLocks noGrp="1"/>
          </p:cNvSpPr>
          <p:nvPr>
            <p:ph type="body" idx="1"/>
          </p:nvPr>
        </p:nvSpPr>
        <p:spPr>
          <a:xfrm>
            <a:off x="4387453" y="3661171"/>
            <a:ext cx="15609094" cy="8840392"/>
          </a:xfrm>
          <a:prstGeom prst="rect">
            <a:avLst/>
          </a:prstGeom>
        </p:spPr>
        <p:txBody>
          <a:bodyPr lIns="71437" tIns="71437" rIns="71437" bIns="71437" anchor="ctr"/>
          <a:lstStyle>
            <a:lvl1pPr marL="617361" indent="-617361" defTabSz="821531">
              <a:lnSpc>
                <a:spcPct val="100000"/>
              </a:lnSpc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1pPr>
            <a:lvl2pPr marL="1061861" indent="-617361" defTabSz="821531">
              <a:lnSpc>
                <a:spcPct val="100000"/>
              </a:lnSpc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2pPr>
            <a:lvl3pPr marL="1506361" indent="-617361" defTabSz="821531">
              <a:lnSpc>
                <a:spcPct val="100000"/>
              </a:lnSpc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3pPr>
            <a:lvl4pPr marL="1950861" indent="-617361" defTabSz="821531">
              <a:lnSpc>
                <a:spcPct val="100000"/>
              </a:lnSpc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4pPr>
            <a:lvl5pPr marL="2395361" indent="-617361" defTabSz="821531">
              <a:lnSpc>
                <a:spcPct val="100000"/>
              </a:lnSpc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58" name="Numer slajdu"/>
          <p:cNvSpPr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punktory ze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Obrazek"/>
          <p:cNvSpPr>
            <a:spLocks noGrp="1"/>
          </p:cNvSpPr>
          <p:nvPr>
            <p:ph type="pic" sz="quarter" idx="13"/>
          </p:nvPr>
        </p:nvSpPr>
        <p:spPr>
          <a:xfrm>
            <a:off x="12495609" y="3661171"/>
            <a:ext cx="7500938" cy="8840392"/>
          </a:xfrm>
          <a:prstGeom prst="rect">
            <a:avLst/>
          </a:prstGeom>
        </p:spPr>
        <p:txBody>
          <a:bodyPr tIns="45719" bIns="45719">
            <a:noAutofit/>
          </a:bodyPr>
          <a:lstStyle/>
          <a:p>
            <a:endParaRPr/>
          </a:p>
        </p:txBody>
      </p:sp>
      <p:sp>
        <p:nvSpPr>
          <p:cNvPr id="66" name="Tekst tytułowy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lnSpc>
                <a:spcPct val="100000"/>
              </a:lnSpc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r>
              <a:t>Tekst tytułowy</a:t>
            </a:r>
          </a:p>
        </p:txBody>
      </p:sp>
      <p:sp>
        <p:nvSpPr>
          <p:cNvPr id="67" name="Treść - poziom 1…"/>
          <p:cNvSpPr>
            <a:spLocks noGrp="1"/>
          </p:cNvSpPr>
          <p:nvPr>
            <p:ph type="body" sz="quarter" idx="1"/>
          </p:nvPr>
        </p:nvSpPr>
        <p:spPr>
          <a:xfrm>
            <a:off x="4387453" y="3661171"/>
            <a:ext cx="7500938" cy="8840392"/>
          </a:xfrm>
          <a:prstGeom prst="rect">
            <a:avLst/>
          </a:prstGeom>
        </p:spPr>
        <p:txBody>
          <a:bodyPr lIns="71437" tIns="71437" rIns="71437" bIns="71437" anchor="ctr"/>
          <a:lstStyle>
            <a:lvl1pPr marL="465364" indent="-465364" defTabSz="821531">
              <a:lnSpc>
                <a:spcPct val="100000"/>
              </a:lnSpc>
              <a:spcBef>
                <a:spcPts val="4500"/>
              </a:spcBef>
              <a:buSzPct val="75000"/>
              <a:buFontTx/>
              <a:defRPr sz="3800">
                <a:latin typeface="+mn-lt"/>
                <a:ea typeface="+mn-ea"/>
                <a:cs typeface="+mn-cs"/>
                <a:sym typeface="Helvetica Light"/>
              </a:defRPr>
            </a:lvl1pPr>
            <a:lvl2pPr marL="808264" indent="-465364" defTabSz="821531">
              <a:lnSpc>
                <a:spcPct val="100000"/>
              </a:lnSpc>
              <a:spcBef>
                <a:spcPts val="4500"/>
              </a:spcBef>
              <a:buSzPct val="75000"/>
              <a:buFontTx/>
              <a:defRPr sz="3800">
                <a:latin typeface="+mn-lt"/>
                <a:ea typeface="+mn-ea"/>
                <a:cs typeface="+mn-cs"/>
                <a:sym typeface="Helvetica Light"/>
              </a:defRPr>
            </a:lvl2pPr>
            <a:lvl3pPr marL="1151164" indent="-465364" defTabSz="821531">
              <a:lnSpc>
                <a:spcPct val="100000"/>
              </a:lnSpc>
              <a:spcBef>
                <a:spcPts val="4500"/>
              </a:spcBef>
              <a:buSzPct val="75000"/>
              <a:buFontTx/>
              <a:defRPr sz="3800">
                <a:latin typeface="+mn-lt"/>
                <a:ea typeface="+mn-ea"/>
                <a:cs typeface="+mn-cs"/>
                <a:sym typeface="Helvetica Light"/>
              </a:defRPr>
            </a:lvl3pPr>
            <a:lvl4pPr marL="1494064" indent="-465364" defTabSz="821531">
              <a:lnSpc>
                <a:spcPct val="100000"/>
              </a:lnSpc>
              <a:spcBef>
                <a:spcPts val="4500"/>
              </a:spcBef>
              <a:buSzPct val="75000"/>
              <a:buFontTx/>
              <a:defRPr sz="3800">
                <a:latin typeface="+mn-lt"/>
                <a:ea typeface="+mn-ea"/>
                <a:cs typeface="+mn-cs"/>
                <a:sym typeface="Helvetica Light"/>
              </a:defRPr>
            </a:lvl4pPr>
            <a:lvl5pPr marL="1836964" indent="-465364" defTabSz="821531">
              <a:lnSpc>
                <a:spcPct val="100000"/>
              </a:lnSpc>
              <a:spcBef>
                <a:spcPts val="4500"/>
              </a:spcBef>
              <a:buSzPct val="75000"/>
              <a:buFontTx/>
              <a:defRPr sz="38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68" name="Numer slajdu"/>
          <p:cNvSpPr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reść - poziom 1…"/>
          <p:cNvSpPr>
            <a:spLocks noGrp="1"/>
          </p:cNvSpPr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 lIns="71437" tIns="71437" rIns="71437" bIns="71437" anchor="ctr"/>
          <a:lstStyle>
            <a:lvl1pPr marL="617361" indent="-617361" defTabSz="821531">
              <a:lnSpc>
                <a:spcPct val="100000"/>
              </a:lnSpc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1pPr>
            <a:lvl2pPr marL="1061861" indent="-617361" defTabSz="821531">
              <a:lnSpc>
                <a:spcPct val="100000"/>
              </a:lnSpc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2pPr>
            <a:lvl3pPr marL="1506361" indent="-617361" defTabSz="821531">
              <a:lnSpc>
                <a:spcPct val="100000"/>
              </a:lnSpc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3pPr>
            <a:lvl4pPr marL="1950861" indent="-617361" defTabSz="821531">
              <a:lnSpc>
                <a:spcPct val="100000"/>
              </a:lnSpc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4pPr>
            <a:lvl5pPr marL="2395361" indent="-617361" defTabSz="821531">
              <a:lnSpc>
                <a:spcPct val="100000"/>
              </a:lnSpc>
              <a:spcBef>
                <a:spcPts val="5900"/>
              </a:spcBef>
              <a:buSzPct val="75000"/>
              <a:buFontTx/>
              <a:defRPr sz="50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76" name="Numer slajdu"/>
          <p:cNvSpPr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djęcie (3 sztuk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Obrazek"/>
          <p:cNvSpPr>
            <a:spLocks noGrp="1"/>
          </p:cNvSpPr>
          <p:nvPr>
            <p:ph type="pic" sz="quarter" idx="13"/>
          </p:nvPr>
        </p:nvSpPr>
        <p:spPr>
          <a:xfrm>
            <a:off x="12495609" y="7161609"/>
            <a:ext cx="7500938" cy="5304235"/>
          </a:xfrm>
          <a:prstGeom prst="rect">
            <a:avLst/>
          </a:prstGeom>
        </p:spPr>
        <p:txBody>
          <a:bodyPr tIns="45719" bIns="45719">
            <a:noAutofit/>
          </a:bodyPr>
          <a:lstStyle/>
          <a:p>
            <a:endParaRPr/>
          </a:p>
        </p:txBody>
      </p:sp>
      <p:sp>
        <p:nvSpPr>
          <p:cNvPr id="84" name="Obrazek"/>
          <p:cNvSpPr>
            <a:spLocks noGrp="1"/>
          </p:cNvSpPr>
          <p:nvPr>
            <p:ph type="pic" sz="quarter" idx="14"/>
          </p:nvPr>
        </p:nvSpPr>
        <p:spPr>
          <a:xfrm>
            <a:off x="12504353" y="1250156"/>
            <a:ext cx="7500939" cy="5304235"/>
          </a:xfrm>
          <a:prstGeom prst="rect">
            <a:avLst/>
          </a:prstGeom>
        </p:spPr>
        <p:txBody>
          <a:bodyPr tIns="45719" bIns="45719">
            <a:noAutofit/>
          </a:bodyPr>
          <a:lstStyle/>
          <a:p>
            <a:endParaRPr/>
          </a:p>
        </p:txBody>
      </p:sp>
      <p:sp>
        <p:nvSpPr>
          <p:cNvPr id="85" name="Obrazek"/>
          <p:cNvSpPr>
            <a:spLocks noGrp="1"/>
          </p:cNvSpPr>
          <p:nvPr>
            <p:ph type="pic" sz="half" idx="15"/>
          </p:nvPr>
        </p:nvSpPr>
        <p:spPr>
          <a:xfrm>
            <a:off x="4387453" y="1250156"/>
            <a:ext cx="7500938" cy="11215688"/>
          </a:xfrm>
          <a:prstGeom prst="rect">
            <a:avLst/>
          </a:prstGeom>
        </p:spPr>
        <p:txBody>
          <a:bodyPr tIns="45719" bIns="45719">
            <a:noAutofit/>
          </a:bodyPr>
          <a:lstStyle/>
          <a:p>
            <a:endParaRPr/>
          </a:p>
        </p:txBody>
      </p:sp>
      <p:sp>
        <p:nvSpPr>
          <p:cNvPr id="86" name="Numer slajdu"/>
          <p:cNvSpPr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 tytułowy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 anchor="ctr">
            <a:normAutofit/>
          </a:bodyPr>
          <a:lstStyle/>
          <a:p>
            <a:r>
              <a:t>Tekst tytułowy</a:t>
            </a:r>
          </a:p>
        </p:txBody>
      </p:sp>
      <p:sp>
        <p:nvSpPr>
          <p:cNvPr id="3" name="Treść - poziom 1…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4" name="Numer slajdu"/>
          <p:cNvSpPr>
            <a:spLocks noGrp="1"/>
          </p:cNvSpPr>
          <p:nvPr>
            <p:ph type="sldNum" sz="quarter" idx="2"/>
          </p:nvPr>
        </p:nvSpPr>
        <p:spPr>
          <a:xfrm>
            <a:off x="22192337" y="12808585"/>
            <a:ext cx="515264" cy="538480"/>
          </a:xfrm>
          <a:prstGeom prst="rect">
            <a:avLst/>
          </a:prstGeom>
          <a:ln w="12700">
            <a:miter lim="400000"/>
          </a:ln>
        </p:spPr>
        <p:txBody>
          <a:bodyPr wrap="none" tIns="91439" bIns="91439" anchor="ctr">
            <a:spAutoFit/>
          </a:bodyPr>
          <a:lstStyle>
            <a:lvl1pPr algn="r" defTabSz="1828800"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hf sldNum="0" hdr="0" dt="0"/>
  <p:txStyles>
    <p:titleStyle>
      <a:lvl1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182880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457200" marR="0" indent="-457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990600" marR="0" indent="-5334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554479" marR="0" indent="-640079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20828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5400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9972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4544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9116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368800" marR="0" indent="-711200" algn="l" defTabSz="182880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7.jpe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1.jpeg"/><Relationship Id="rId4" Type="http://schemas.openxmlformats.org/officeDocument/2006/relationships/image" Target="../media/image7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87B0D-2F34-28A0-CB75-D6458A072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EA3FDBD3-4445-8FD5-4194-D2333AC936C9}"/>
              </a:ext>
            </a:extLst>
          </p:cNvPr>
          <p:cNvSpPr txBox="1">
            <a:spLocks/>
          </p:cNvSpPr>
          <p:nvPr/>
        </p:nvSpPr>
        <p:spPr>
          <a:xfrm>
            <a:off x="6855516" y="1881847"/>
            <a:ext cx="10745993" cy="677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noAutofit/>
          </a:bodyPr>
          <a:lstStyle>
            <a:lvl1pPr marL="0" marR="0" indent="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2997200" marR="0" indent="-711200" algn="l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454400" marR="0" indent="-711200" algn="l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911600" marR="0" indent="-711200" algn="l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368800" marR="0" indent="-711200" algn="l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hangingPunct="1">
              <a:spcBef>
                <a:spcPts val="0"/>
              </a:spcBef>
            </a:pPr>
            <a:r>
              <a:rPr lang="pl-PL" sz="4000" b="1" dirty="0"/>
              <a:t>Mapa obszaru scalenia</a:t>
            </a:r>
          </a:p>
          <a:p>
            <a:pPr hangingPunct="1">
              <a:spcBef>
                <a:spcPts val="0"/>
              </a:spcBef>
            </a:pPr>
            <a:r>
              <a:rPr lang="pl-PL" sz="4000" b="1" dirty="0"/>
              <a:t>Rozłóg gruntów przed i po scaleniu</a:t>
            </a:r>
          </a:p>
          <a:p>
            <a:pPr algn="l" hangingPunct="1"/>
            <a:endParaRPr lang="pl-PL" sz="4000" dirty="0"/>
          </a:p>
        </p:txBody>
      </p:sp>
      <p:sp>
        <p:nvSpPr>
          <p:cNvPr id="25" name="TextBox 50">
            <a:extLst>
              <a:ext uri="{FF2B5EF4-FFF2-40B4-BE49-F238E27FC236}">
                <a16:creationId xmlns:a16="http://schemas.microsoft.com/office/drawing/2014/main" id="{C4F70B36-9F17-95E4-FF32-CD47082A1243}"/>
              </a:ext>
            </a:extLst>
          </p:cNvPr>
          <p:cNvSpPr/>
          <p:nvPr/>
        </p:nvSpPr>
        <p:spPr>
          <a:xfrm>
            <a:off x="2059794" y="829928"/>
            <a:ext cx="10745993" cy="677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algn="l" defTabSz="1828800">
              <a:defRPr sz="4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Dolnośląskie Biuro Geodezji i Terenów Rolnych we Wrocławiu</a:t>
            </a:r>
            <a:endParaRPr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Obraz 25" descr="logo_przezr.png">
            <a:extLst>
              <a:ext uri="{FF2B5EF4-FFF2-40B4-BE49-F238E27FC236}">
                <a16:creationId xmlns:a16="http://schemas.microsoft.com/office/drawing/2014/main" id="{4C8541D6-2CE5-535F-FA55-9541497D901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7794" y="547659"/>
            <a:ext cx="1512000" cy="1241644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6B0C17E-DC2F-56E4-03F4-D3564A932578}"/>
              </a:ext>
            </a:extLst>
          </p:cNvPr>
          <p:cNvSpPr txBox="1"/>
          <p:nvPr/>
        </p:nvSpPr>
        <p:spPr>
          <a:xfrm>
            <a:off x="7878471" y="9682575"/>
            <a:ext cx="7724661" cy="37060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Zmniejszenie liczby działek</a:t>
            </a:r>
          </a:p>
          <a:p>
            <a:pPr lvl="0">
              <a:lnSpc>
                <a:spcPct val="150000"/>
              </a:lnSpc>
            </a:pPr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ewidencyjnych </a:t>
            </a:r>
          </a:p>
          <a:p>
            <a:pPr lvl="0">
              <a:lnSpc>
                <a:spcPct val="150000"/>
              </a:lnSpc>
            </a:pPr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3200" b="1" dirty="0">
                <a:latin typeface="Calibri" panose="020F0502020204030204" pitchFamily="34" charset="0"/>
                <a:cs typeface="Calibri" panose="020F0502020204030204" pitchFamily="34" charset="0"/>
              </a:rPr>
              <a:t>1549</a:t>
            </a:r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pl-PL" sz="3200" b="1" dirty="0">
                <a:latin typeface="Calibri" panose="020F0502020204030204" pitchFamily="34" charset="0"/>
                <a:cs typeface="Calibri" panose="020F0502020204030204" pitchFamily="34" charset="0"/>
              </a:rPr>
              <a:t>1066 </a:t>
            </a:r>
          </a:p>
          <a:p>
            <a:pPr lvl="0">
              <a:lnSpc>
                <a:spcPct val="150000"/>
              </a:lnSpc>
            </a:pPr>
            <a:r>
              <a:rPr lang="pl-PL" sz="3200" b="1" dirty="0">
                <a:latin typeface="Calibri" panose="020F0502020204030204" pitchFamily="34" charset="0"/>
                <a:cs typeface="Calibri" panose="020F0502020204030204" pitchFamily="34" charset="0"/>
              </a:rPr>
              <a:t>- 483 działki</a:t>
            </a:r>
          </a:p>
          <a:p>
            <a:pPr lvl="0">
              <a:lnSpc>
                <a:spcPct val="150000"/>
              </a:lnSpc>
            </a:pPr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tj. o </a:t>
            </a:r>
            <a:r>
              <a:rPr lang="pl-PL" sz="3200" b="1" dirty="0">
                <a:latin typeface="Calibri" panose="020F0502020204030204" pitchFamily="34" charset="0"/>
                <a:cs typeface="Calibri" panose="020F0502020204030204" pitchFamily="34" charset="0"/>
              </a:rPr>
              <a:t>31 %</a:t>
            </a:r>
            <a:endParaRPr lang="pl-PL" sz="3600" b="1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E1FE997-D7B4-5540-AA01-A0612DE0C9F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1286" y="829928"/>
            <a:ext cx="11638899" cy="13716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1C56CFC-5B9F-77C7-F226-5F4FB66DC43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513" y="829928"/>
            <a:ext cx="11638899" cy="13716000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9395A97C-741C-930D-08C3-AAEC0A4EFDD1}"/>
              </a:ext>
            </a:extLst>
          </p:cNvPr>
          <p:cNvSpPr/>
          <p:nvPr/>
        </p:nvSpPr>
        <p:spPr>
          <a:xfrm>
            <a:off x="10681641" y="12595121"/>
            <a:ext cx="2124146" cy="793467"/>
          </a:xfrm>
          <a:prstGeom prst="roundRect">
            <a:avLst/>
          </a:prstGeom>
          <a:noFill/>
          <a:ln w="57150" cap="flat">
            <a:solidFill>
              <a:srgbClr val="FF0000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0547892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8628A-F4CC-641C-3DEB-A9F7D253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F402D862-735A-7D28-83B9-58D1E6080015}"/>
              </a:ext>
            </a:extLst>
          </p:cNvPr>
          <p:cNvSpPr txBox="1">
            <a:spLocks/>
          </p:cNvSpPr>
          <p:nvPr/>
        </p:nvSpPr>
        <p:spPr>
          <a:xfrm>
            <a:off x="6855516" y="1881847"/>
            <a:ext cx="10745993" cy="127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>
            <a:lvl1pPr marL="0" marR="0" indent="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2997200" marR="0" indent="-711200" algn="l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454400" marR="0" indent="-711200" algn="l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911600" marR="0" indent="-711200" algn="l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368800" marR="0" indent="-711200" algn="l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hangingPunct="1">
              <a:spcBef>
                <a:spcPts val="0"/>
              </a:spcBef>
            </a:pPr>
            <a:r>
              <a:rPr lang="pl-PL" sz="3200" b="1" dirty="0"/>
              <a:t>Poprawa rozłogu w gospodarstwie nr 1</a:t>
            </a:r>
          </a:p>
          <a:p>
            <a:pPr hangingPunct="1">
              <a:spcBef>
                <a:spcPts val="0"/>
              </a:spcBef>
            </a:pPr>
            <a:r>
              <a:rPr lang="pl-PL" sz="3200" b="1" dirty="0"/>
              <a:t>o powierzchni 73,28 ha</a:t>
            </a:r>
          </a:p>
          <a:p>
            <a:pPr algn="l" hangingPunct="1"/>
            <a:endParaRPr lang="pl-PL" dirty="0"/>
          </a:p>
        </p:txBody>
      </p:sp>
      <p:sp>
        <p:nvSpPr>
          <p:cNvPr id="25" name="TextBox 50">
            <a:extLst>
              <a:ext uri="{FF2B5EF4-FFF2-40B4-BE49-F238E27FC236}">
                <a16:creationId xmlns:a16="http://schemas.microsoft.com/office/drawing/2014/main" id="{90238FB5-BC2E-68B9-8849-B7B626746C97}"/>
              </a:ext>
            </a:extLst>
          </p:cNvPr>
          <p:cNvSpPr/>
          <p:nvPr/>
        </p:nvSpPr>
        <p:spPr>
          <a:xfrm>
            <a:off x="2059794" y="829928"/>
            <a:ext cx="10745993" cy="677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algn="l" defTabSz="1828800">
              <a:defRPr sz="4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Dolnośląskie Biuro Geodezji i Terenów Rolnych we Wrocławiu</a:t>
            </a:r>
            <a:endParaRPr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Obraz 25" descr="logo_przezr.png">
            <a:extLst>
              <a:ext uri="{FF2B5EF4-FFF2-40B4-BE49-F238E27FC236}">
                <a16:creationId xmlns:a16="http://schemas.microsoft.com/office/drawing/2014/main" id="{8D3C8792-8ED8-4FD4-1895-1EFFB891560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7794" y="547659"/>
            <a:ext cx="1512000" cy="124164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80F6B77-92A5-0A6C-0D8B-747FBE9481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0" y="540000"/>
            <a:ext cx="9698391" cy="13716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1A13738-EE59-A9E0-7630-00D27115BD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0" y="540000"/>
            <a:ext cx="9698391" cy="13716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BC2B0EDD-EC30-0F73-A82C-B8D9C189AC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0" y="540000"/>
            <a:ext cx="9698391" cy="13716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31DD836-985B-3209-29FE-C269BA086B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0000" y="540000"/>
            <a:ext cx="9698391" cy="13716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6F4290B6-5FC8-547D-E869-51B5FEB76C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0000" y="540000"/>
            <a:ext cx="9698391" cy="13716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0E3DFCB3-8B2E-376A-2DBE-34A61DD661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0000" y="540000"/>
            <a:ext cx="9698391" cy="13716000"/>
          </a:xfrm>
          <a:prstGeom prst="rect">
            <a:avLst/>
          </a:prstGeom>
        </p:spPr>
      </p:pic>
      <p:sp>
        <p:nvSpPr>
          <p:cNvPr id="19" name="Okrąg: pusty 18">
            <a:extLst>
              <a:ext uri="{FF2B5EF4-FFF2-40B4-BE49-F238E27FC236}">
                <a16:creationId xmlns:a16="http://schemas.microsoft.com/office/drawing/2014/main" id="{B6469A43-D16F-0A4B-09CB-0059F3B116E2}"/>
              </a:ext>
            </a:extLst>
          </p:cNvPr>
          <p:cNvSpPr/>
          <p:nvPr/>
        </p:nvSpPr>
        <p:spPr>
          <a:xfrm>
            <a:off x="4814558" y="7293688"/>
            <a:ext cx="379763" cy="391886"/>
          </a:xfrm>
          <a:prstGeom prst="donut">
            <a:avLst/>
          </a:prstGeom>
          <a:solidFill>
            <a:srgbClr val="FF0000"/>
          </a:solidFill>
          <a:ln w="12700" cap="flat">
            <a:solidFill>
              <a:schemeClr val="tx1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0" name="Okrąg: pusty 19">
            <a:extLst>
              <a:ext uri="{FF2B5EF4-FFF2-40B4-BE49-F238E27FC236}">
                <a16:creationId xmlns:a16="http://schemas.microsoft.com/office/drawing/2014/main" id="{0FB58ECF-65E5-1C13-DB73-6BD8FCCEEBE4}"/>
              </a:ext>
            </a:extLst>
          </p:cNvPr>
          <p:cNvSpPr/>
          <p:nvPr/>
        </p:nvSpPr>
        <p:spPr>
          <a:xfrm>
            <a:off x="19858615" y="7293688"/>
            <a:ext cx="379763" cy="391886"/>
          </a:xfrm>
          <a:prstGeom prst="donut">
            <a:avLst/>
          </a:prstGeom>
          <a:solidFill>
            <a:srgbClr val="FF0000"/>
          </a:solidFill>
          <a:ln w="12700" cap="flat">
            <a:solidFill>
              <a:schemeClr val="tx1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1B83423F-4D8B-2BD9-EC40-DDEE5CC020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908350"/>
              </p:ext>
            </p:extLst>
          </p:nvPr>
        </p:nvGraphicFramePr>
        <p:xfrm>
          <a:off x="8996101" y="6296418"/>
          <a:ext cx="6464824" cy="4052784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280316">
                  <a:extLst>
                    <a:ext uri="{9D8B030D-6E8A-4147-A177-3AD203B41FA5}">
                      <a16:colId xmlns:a16="http://schemas.microsoft.com/office/drawing/2014/main" val="1142020780"/>
                    </a:ext>
                  </a:extLst>
                </a:gridCol>
                <a:gridCol w="197126">
                  <a:extLst>
                    <a:ext uri="{9D8B030D-6E8A-4147-A177-3AD203B41FA5}">
                      <a16:colId xmlns:a16="http://schemas.microsoft.com/office/drawing/2014/main" val="773497683"/>
                    </a:ext>
                  </a:extLst>
                </a:gridCol>
                <a:gridCol w="1838251">
                  <a:extLst>
                    <a:ext uri="{9D8B030D-6E8A-4147-A177-3AD203B41FA5}">
                      <a16:colId xmlns:a16="http://schemas.microsoft.com/office/drawing/2014/main" val="48846869"/>
                    </a:ext>
                  </a:extLst>
                </a:gridCol>
                <a:gridCol w="2149131">
                  <a:extLst>
                    <a:ext uri="{9D8B030D-6E8A-4147-A177-3AD203B41FA5}">
                      <a16:colId xmlns:a16="http://schemas.microsoft.com/office/drawing/2014/main" val="3620738081"/>
                    </a:ext>
                  </a:extLst>
                </a:gridCol>
              </a:tblGrid>
              <a:tr h="538304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 </a:t>
                      </a:r>
                    </a:p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przed scaleniem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pl-PL" dirty="0"/>
                        <a:t>Stan </a:t>
                      </a:r>
                    </a:p>
                    <a:p>
                      <a:pPr algn="ctr"/>
                      <a:r>
                        <a:rPr lang="pl-PL" dirty="0"/>
                        <a:t>po scaleniu</a:t>
                      </a:r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 </a:t>
                      </a:r>
                    </a:p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 scaleniu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Różnica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647402"/>
                  </a:ext>
                </a:extLst>
              </a:tr>
              <a:tr h="538304">
                <a:tc gridSpan="3">
                  <a:txBody>
                    <a:bodyPr/>
                    <a:lstStyle/>
                    <a:p>
                      <a:pPr marL="0" marR="0" lvl="0" indent="0" algn="ctr" defTabSz="1828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działek w gospodarstwie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1828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103073"/>
                  </a:ext>
                </a:extLst>
              </a:tr>
              <a:tr h="538304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7971166"/>
                  </a:ext>
                </a:extLst>
              </a:tr>
              <a:tr h="538304">
                <a:tc gridSpan="3">
                  <a:txBody>
                    <a:bodyPr/>
                    <a:lstStyle/>
                    <a:p>
                      <a:pPr marL="0" marR="0" lvl="0" indent="0" algn="ctr" defTabSz="1828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Średnia powierzchnia działki</a:t>
                      </a:r>
                      <a:endParaRPr lang="pl-PL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1828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24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3029425"/>
                  </a:ext>
                </a:extLst>
              </a:tr>
              <a:tr h="538304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1,83 ha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5,23 ha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+ 3,40 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284327"/>
                  </a:ext>
                </a:extLst>
              </a:tr>
              <a:tr h="538304">
                <a:tc gridSpan="3"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Długość dojazdu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24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162306"/>
                  </a:ext>
                </a:extLst>
              </a:tr>
              <a:tr h="538304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39,2 km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8,7 km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- 30,5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824362"/>
                  </a:ext>
                </a:extLst>
              </a:tr>
            </a:tbl>
          </a:graphicData>
        </a:graphic>
      </p:graphicFrame>
      <p:sp>
        <p:nvSpPr>
          <p:cNvPr id="23" name="pole tekstowe 22">
            <a:extLst>
              <a:ext uri="{FF2B5EF4-FFF2-40B4-BE49-F238E27FC236}">
                <a16:creationId xmlns:a16="http://schemas.microsoft.com/office/drawing/2014/main" id="{C22CFB50-09F5-FFEF-3259-24D208469288}"/>
              </a:ext>
            </a:extLst>
          </p:cNvPr>
          <p:cNvSpPr txBox="1"/>
          <p:nvPr/>
        </p:nvSpPr>
        <p:spPr>
          <a:xfrm>
            <a:off x="20402753" y="11354192"/>
            <a:ext cx="3632904" cy="1252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4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Light"/>
              </a:rPr>
              <a:t>6 </a:t>
            </a: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80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Light"/>
              </a:rPr>
              <a:t>działek gospodarczych</a:t>
            </a:r>
          </a:p>
        </p:txBody>
      </p:sp>
      <p:sp>
        <p:nvSpPr>
          <p:cNvPr id="24" name="Okrąg: pusty 23">
            <a:extLst>
              <a:ext uri="{FF2B5EF4-FFF2-40B4-BE49-F238E27FC236}">
                <a16:creationId xmlns:a16="http://schemas.microsoft.com/office/drawing/2014/main" id="{689D3C65-2DBD-B9A4-6B69-66A420A506F7}"/>
              </a:ext>
            </a:extLst>
          </p:cNvPr>
          <p:cNvSpPr/>
          <p:nvPr/>
        </p:nvSpPr>
        <p:spPr>
          <a:xfrm>
            <a:off x="924031" y="12301916"/>
            <a:ext cx="379763" cy="391886"/>
          </a:xfrm>
          <a:prstGeom prst="donut">
            <a:avLst/>
          </a:prstGeom>
          <a:solidFill>
            <a:srgbClr val="FF0000"/>
          </a:solidFill>
          <a:ln w="12700" cap="flat">
            <a:solidFill>
              <a:schemeClr val="tx1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B77C6A65-3322-A075-9C4E-921B7F8F2EC0}"/>
              </a:ext>
            </a:extLst>
          </p:cNvPr>
          <p:cNvSpPr txBox="1"/>
          <p:nvPr/>
        </p:nvSpPr>
        <p:spPr>
          <a:xfrm>
            <a:off x="1408590" y="12210281"/>
            <a:ext cx="1737339" cy="5751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80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Light"/>
              </a:rPr>
              <a:t>siedlisko</a:t>
            </a:r>
          </a:p>
        </p:txBody>
      </p:sp>
    </p:spTree>
    <p:extLst>
      <p:ext uri="{BB962C8B-B14F-4D97-AF65-F5344CB8AC3E}">
        <p14:creationId xmlns:p14="http://schemas.microsoft.com/office/powerpoint/2010/main" val="12900416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D6215-0868-89B7-67D0-98268030E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B976A0E0-0B5F-AB20-D5B6-36BE600C3A79}"/>
              </a:ext>
            </a:extLst>
          </p:cNvPr>
          <p:cNvSpPr txBox="1">
            <a:spLocks/>
          </p:cNvSpPr>
          <p:nvPr/>
        </p:nvSpPr>
        <p:spPr>
          <a:xfrm>
            <a:off x="6855516" y="1881847"/>
            <a:ext cx="10745993" cy="127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normAutofit/>
          </a:bodyPr>
          <a:lstStyle>
            <a:lvl1pPr marL="0" marR="0" indent="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2997200" marR="0" indent="-711200" algn="l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454400" marR="0" indent="-711200" algn="l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911600" marR="0" indent="-711200" algn="l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368800" marR="0" indent="-711200" algn="l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hangingPunct="1">
              <a:spcBef>
                <a:spcPts val="0"/>
              </a:spcBef>
            </a:pPr>
            <a:r>
              <a:rPr lang="pl-PL" sz="3200" b="1" dirty="0"/>
              <a:t>Poprawa rozłogu w gospodarstwie nr 2</a:t>
            </a:r>
          </a:p>
          <a:p>
            <a:pPr hangingPunct="1">
              <a:spcBef>
                <a:spcPts val="0"/>
              </a:spcBef>
            </a:pPr>
            <a:r>
              <a:rPr lang="pl-PL" sz="3200" b="1" dirty="0"/>
              <a:t>o powierzchni 32,43 ha</a:t>
            </a:r>
          </a:p>
          <a:p>
            <a:pPr algn="l" hangingPunct="1"/>
            <a:endParaRPr lang="pl-PL" dirty="0"/>
          </a:p>
        </p:txBody>
      </p:sp>
      <p:sp>
        <p:nvSpPr>
          <p:cNvPr id="25" name="TextBox 50">
            <a:extLst>
              <a:ext uri="{FF2B5EF4-FFF2-40B4-BE49-F238E27FC236}">
                <a16:creationId xmlns:a16="http://schemas.microsoft.com/office/drawing/2014/main" id="{70F9CCC4-A562-B1AD-C434-5BF20B44AA42}"/>
              </a:ext>
            </a:extLst>
          </p:cNvPr>
          <p:cNvSpPr/>
          <p:nvPr/>
        </p:nvSpPr>
        <p:spPr>
          <a:xfrm>
            <a:off x="2059794" y="829928"/>
            <a:ext cx="10745993" cy="677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91439" bIns="91439">
            <a:spAutoFit/>
          </a:bodyPr>
          <a:lstStyle>
            <a:lvl1pPr algn="l" defTabSz="1828800">
              <a:defRPr sz="4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Dolnośląskie Biuro Geodezji i Terenów Rolnych we Wrocławiu</a:t>
            </a:r>
            <a:endParaRPr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Obraz 25" descr="logo_przezr.png">
            <a:extLst>
              <a:ext uri="{FF2B5EF4-FFF2-40B4-BE49-F238E27FC236}">
                <a16:creationId xmlns:a16="http://schemas.microsoft.com/office/drawing/2014/main" id="{39A1FA07-7DA4-C226-C2E2-CF04EA53976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7794" y="547659"/>
            <a:ext cx="1512000" cy="124164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EA76ACE-E165-F14F-3D1B-04D96607F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0" y="540000"/>
            <a:ext cx="9698391" cy="13716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D809B30E-B980-4645-2FE7-2E0F80A1D8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0000" y="540000"/>
            <a:ext cx="9698391" cy="13716000"/>
          </a:xfrm>
          <a:prstGeom prst="rect">
            <a:avLst/>
          </a:prstGeom>
        </p:spPr>
      </p:pic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5A96FB0E-6B85-FFD5-2035-81881C2240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74107"/>
              </p:ext>
            </p:extLst>
          </p:nvPr>
        </p:nvGraphicFramePr>
        <p:xfrm>
          <a:off x="8996101" y="6296418"/>
          <a:ext cx="6464824" cy="4052784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280316">
                  <a:extLst>
                    <a:ext uri="{9D8B030D-6E8A-4147-A177-3AD203B41FA5}">
                      <a16:colId xmlns:a16="http://schemas.microsoft.com/office/drawing/2014/main" val="1142020780"/>
                    </a:ext>
                  </a:extLst>
                </a:gridCol>
                <a:gridCol w="197126">
                  <a:extLst>
                    <a:ext uri="{9D8B030D-6E8A-4147-A177-3AD203B41FA5}">
                      <a16:colId xmlns:a16="http://schemas.microsoft.com/office/drawing/2014/main" val="773497683"/>
                    </a:ext>
                  </a:extLst>
                </a:gridCol>
                <a:gridCol w="1838251">
                  <a:extLst>
                    <a:ext uri="{9D8B030D-6E8A-4147-A177-3AD203B41FA5}">
                      <a16:colId xmlns:a16="http://schemas.microsoft.com/office/drawing/2014/main" val="48846869"/>
                    </a:ext>
                  </a:extLst>
                </a:gridCol>
                <a:gridCol w="2149131">
                  <a:extLst>
                    <a:ext uri="{9D8B030D-6E8A-4147-A177-3AD203B41FA5}">
                      <a16:colId xmlns:a16="http://schemas.microsoft.com/office/drawing/2014/main" val="3620738081"/>
                    </a:ext>
                  </a:extLst>
                </a:gridCol>
              </a:tblGrid>
              <a:tr h="538304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 </a:t>
                      </a:r>
                    </a:p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przed scaleniem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pl-PL" dirty="0"/>
                        <a:t>Stan </a:t>
                      </a:r>
                    </a:p>
                    <a:p>
                      <a:pPr algn="ctr"/>
                      <a:r>
                        <a:rPr lang="pl-PL" dirty="0"/>
                        <a:t>po scaleniu</a:t>
                      </a:r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 </a:t>
                      </a:r>
                    </a:p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 scaleniu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Różnica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647402"/>
                  </a:ext>
                </a:extLst>
              </a:tr>
              <a:tr h="538304">
                <a:tc gridSpan="3">
                  <a:txBody>
                    <a:bodyPr/>
                    <a:lstStyle/>
                    <a:p>
                      <a:pPr marL="0" marR="0" lvl="0" indent="0" algn="ctr" defTabSz="1828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działek w gospodarstwie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1828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103073"/>
                  </a:ext>
                </a:extLst>
              </a:tr>
              <a:tr h="538304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7971166"/>
                  </a:ext>
                </a:extLst>
              </a:tr>
              <a:tr h="538304">
                <a:tc gridSpan="3">
                  <a:txBody>
                    <a:bodyPr/>
                    <a:lstStyle/>
                    <a:p>
                      <a:pPr marL="0" marR="0" lvl="0" indent="0" algn="ctr" defTabSz="1828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Średnia powierzchnia działki</a:t>
                      </a:r>
                      <a:endParaRPr lang="pl-PL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1828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24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3029425"/>
                  </a:ext>
                </a:extLst>
              </a:tr>
              <a:tr h="538304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2,65 ha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5,41 ha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+ 2,76 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284327"/>
                  </a:ext>
                </a:extLst>
              </a:tr>
              <a:tr h="538304">
                <a:tc gridSpan="3"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Długość dojazdu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24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162306"/>
                  </a:ext>
                </a:extLst>
              </a:tr>
              <a:tr h="538304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17,5 km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6,2 km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- 11,3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824362"/>
                  </a:ext>
                </a:extLst>
              </a:tr>
            </a:tbl>
          </a:graphicData>
        </a:graphic>
      </p:graphicFrame>
      <p:sp>
        <p:nvSpPr>
          <p:cNvPr id="23" name="pole tekstowe 22">
            <a:extLst>
              <a:ext uri="{FF2B5EF4-FFF2-40B4-BE49-F238E27FC236}">
                <a16:creationId xmlns:a16="http://schemas.microsoft.com/office/drawing/2014/main" id="{45E19697-4EC8-1729-3878-B9FB68EC14E4}"/>
              </a:ext>
            </a:extLst>
          </p:cNvPr>
          <p:cNvSpPr txBox="1"/>
          <p:nvPr/>
        </p:nvSpPr>
        <p:spPr>
          <a:xfrm>
            <a:off x="20402753" y="11354192"/>
            <a:ext cx="3632904" cy="1252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4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Light"/>
              </a:rPr>
              <a:t>5 </a:t>
            </a: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80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Light"/>
              </a:rPr>
              <a:t>działek gospodarczych</a:t>
            </a:r>
          </a:p>
        </p:txBody>
      </p:sp>
      <p:sp>
        <p:nvSpPr>
          <p:cNvPr id="24" name="Okrąg: pusty 23">
            <a:extLst>
              <a:ext uri="{FF2B5EF4-FFF2-40B4-BE49-F238E27FC236}">
                <a16:creationId xmlns:a16="http://schemas.microsoft.com/office/drawing/2014/main" id="{F068BC7B-90DD-8791-C63F-890B8B98EE4B}"/>
              </a:ext>
            </a:extLst>
          </p:cNvPr>
          <p:cNvSpPr/>
          <p:nvPr/>
        </p:nvSpPr>
        <p:spPr>
          <a:xfrm>
            <a:off x="924031" y="12301916"/>
            <a:ext cx="379763" cy="391886"/>
          </a:xfrm>
          <a:prstGeom prst="donut">
            <a:avLst/>
          </a:prstGeom>
          <a:solidFill>
            <a:srgbClr val="FF0000"/>
          </a:solidFill>
          <a:ln w="12700" cap="flat">
            <a:solidFill>
              <a:schemeClr val="tx1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A9CADAB1-7654-276F-801D-FE3398127CBE}"/>
              </a:ext>
            </a:extLst>
          </p:cNvPr>
          <p:cNvSpPr txBox="1"/>
          <p:nvPr/>
        </p:nvSpPr>
        <p:spPr>
          <a:xfrm>
            <a:off x="1408590" y="12210281"/>
            <a:ext cx="1737339" cy="5751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80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Light"/>
              </a:rPr>
              <a:t>siedlisko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E5C5378-5C15-0ECC-1B21-F8D4719BA9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0" y="540000"/>
            <a:ext cx="9698391" cy="13716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6FF69B0-349A-4210-DA7A-C2FE11803B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0" y="540000"/>
            <a:ext cx="9698391" cy="13716000"/>
          </a:xfrm>
          <a:prstGeom prst="rect">
            <a:avLst/>
          </a:prstGeom>
        </p:spPr>
      </p:pic>
      <p:sp>
        <p:nvSpPr>
          <p:cNvPr id="19" name="Okrąg: pusty 18">
            <a:extLst>
              <a:ext uri="{FF2B5EF4-FFF2-40B4-BE49-F238E27FC236}">
                <a16:creationId xmlns:a16="http://schemas.microsoft.com/office/drawing/2014/main" id="{977C6A00-7EDF-FD5F-FA8B-74A9326273C8}"/>
              </a:ext>
            </a:extLst>
          </p:cNvPr>
          <p:cNvSpPr/>
          <p:nvPr/>
        </p:nvSpPr>
        <p:spPr>
          <a:xfrm>
            <a:off x="4805101" y="5654145"/>
            <a:ext cx="379763" cy="391886"/>
          </a:xfrm>
          <a:prstGeom prst="donut">
            <a:avLst/>
          </a:prstGeom>
          <a:solidFill>
            <a:srgbClr val="FF0000"/>
          </a:solidFill>
          <a:ln w="12700" cap="flat">
            <a:solidFill>
              <a:schemeClr val="tx1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F8DDAA2-C28D-ECD3-B7C8-CA8E9D67E4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0000" y="540000"/>
            <a:ext cx="9698391" cy="137160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478A3D96-50EE-CE56-AF07-EA4D8F080B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0000" y="540000"/>
            <a:ext cx="9698391" cy="13716000"/>
          </a:xfrm>
          <a:prstGeom prst="rect">
            <a:avLst/>
          </a:prstGeom>
        </p:spPr>
      </p:pic>
      <p:sp>
        <p:nvSpPr>
          <p:cNvPr id="20" name="Okrąg: pusty 19">
            <a:extLst>
              <a:ext uri="{FF2B5EF4-FFF2-40B4-BE49-F238E27FC236}">
                <a16:creationId xmlns:a16="http://schemas.microsoft.com/office/drawing/2014/main" id="{F1EFB9A3-4F8A-E1B5-5799-54B2A398A274}"/>
              </a:ext>
            </a:extLst>
          </p:cNvPr>
          <p:cNvSpPr/>
          <p:nvPr/>
        </p:nvSpPr>
        <p:spPr>
          <a:xfrm>
            <a:off x="19902093" y="5693076"/>
            <a:ext cx="379763" cy="391886"/>
          </a:xfrm>
          <a:prstGeom prst="donut">
            <a:avLst/>
          </a:prstGeom>
          <a:solidFill>
            <a:srgbClr val="FF0000"/>
          </a:solidFill>
          <a:ln w="12700" cap="flat">
            <a:solidFill>
              <a:schemeClr val="tx1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245320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53629-1529-21E0-10A9-922EACC00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3F82C787-B758-CC11-30C9-CDB448FB3887}"/>
              </a:ext>
            </a:extLst>
          </p:cNvPr>
          <p:cNvSpPr txBox="1">
            <a:spLocks/>
          </p:cNvSpPr>
          <p:nvPr/>
        </p:nvSpPr>
        <p:spPr>
          <a:xfrm>
            <a:off x="6855516" y="1881847"/>
            <a:ext cx="10745993" cy="127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>
            <a:lvl1pPr marL="0" marR="0" indent="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ctr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2997200" marR="0" indent="-711200" algn="l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454400" marR="0" indent="-711200" algn="l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911600" marR="0" indent="-711200" algn="l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368800" marR="0" indent="-711200" algn="l" defTabSz="182880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hangingPunct="1">
              <a:spcBef>
                <a:spcPts val="0"/>
              </a:spcBef>
            </a:pPr>
            <a:r>
              <a:rPr lang="pl-PL" sz="3200" b="1" dirty="0"/>
              <a:t>Poprawa rozłogu w gospodarstwie nr 5</a:t>
            </a:r>
          </a:p>
          <a:p>
            <a:pPr hangingPunct="1">
              <a:spcBef>
                <a:spcPts val="0"/>
              </a:spcBef>
            </a:pPr>
            <a:r>
              <a:rPr lang="pl-PL" sz="3200" b="1" dirty="0"/>
              <a:t>o powierzchni 31,35 ha</a:t>
            </a:r>
          </a:p>
          <a:p>
            <a:pPr algn="l" hangingPunct="1"/>
            <a:endParaRPr lang="pl-PL" dirty="0"/>
          </a:p>
        </p:txBody>
      </p:sp>
      <p:sp>
        <p:nvSpPr>
          <p:cNvPr id="25" name="TextBox 50">
            <a:extLst>
              <a:ext uri="{FF2B5EF4-FFF2-40B4-BE49-F238E27FC236}">
                <a16:creationId xmlns:a16="http://schemas.microsoft.com/office/drawing/2014/main" id="{3B0CE7DF-4F02-7841-ADDF-10B9723DE1F4}"/>
              </a:ext>
            </a:extLst>
          </p:cNvPr>
          <p:cNvSpPr/>
          <p:nvPr/>
        </p:nvSpPr>
        <p:spPr>
          <a:xfrm>
            <a:off x="2059794" y="829928"/>
            <a:ext cx="10745993" cy="677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 algn="l" defTabSz="1828800">
              <a:defRPr sz="4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Dolnośląskie Biuro Geodezji i Terenów Rolnych we Wrocławiu</a:t>
            </a:r>
            <a:endParaRPr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Obraz 25" descr="logo_przezr.png">
            <a:extLst>
              <a:ext uri="{FF2B5EF4-FFF2-40B4-BE49-F238E27FC236}">
                <a16:creationId xmlns:a16="http://schemas.microsoft.com/office/drawing/2014/main" id="{ED9140E3-3313-ECC0-2C7F-6825E324B4A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7794" y="547659"/>
            <a:ext cx="1512000" cy="124164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9128FBE-B4D4-D5D4-0C9B-78B2F8B2CF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0" y="540000"/>
            <a:ext cx="9698391" cy="13716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C8FA30D6-F90E-3DE4-2B1E-4395DDBCDC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0000" y="540000"/>
            <a:ext cx="9698391" cy="13716000"/>
          </a:xfrm>
          <a:prstGeom prst="rect">
            <a:avLst/>
          </a:prstGeom>
        </p:spPr>
      </p:pic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23CD48D5-6F59-5252-3113-C044241B5F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248240"/>
              </p:ext>
            </p:extLst>
          </p:nvPr>
        </p:nvGraphicFramePr>
        <p:xfrm>
          <a:off x="8996101" y="6296418"/>
          <a:ext cx="6464824" cy="4052784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280316">
                  <a:extLst>
                    <a:ext uri="{9D8B030D-6E8A-4147-A177-3AD203B41FA5}">
                      <a16:colId xmlns:a16="http://schemas.microsoft.com/office/drawing/2014/main" val="1142020780"/>
                    </a:ext>
                  </a:extLst>
                </a:gridCol>
                <a:gridCol w="197126">
                  <a:extLst>
                    <a:ext uri="{9D8B030D-6E8A-4147-A177-3AD203B41FA5}">
                      <a16:colId xmlns:a16="http://schemas.microsoft.com/office/drawing/2014/main" val="773497683"/>
                    </a:ext>
                  </a:extLst>
                </a:gridCol>
                <a:gridCol w="1838251">
                  <a:extLst>
                    <a:ext uri="{9D8B030D-6E8A-4147-A177-3AD203B41FA5}">
                      <a16:colId xmlns:a16="http://schemas.microsoft.com/office/drawing/2014/main" val="48846869"/>
                    </a:ext>
                  </a:extLst>
                </a:gridCol>
                <a:gridCol w="2149131">
                  <a:extLst>
                    <a:ext uri="{9D8B030D-6E8A-4147-A177-3AD203B41FA5}">
                      <a16:colId xmlns:a16="http://schemas.microsoft.com/office/drawing/2014/main" val="3620738081"/>
                    </a:ext>
                  </a:extLst>
                </a:gridCol>
              </a:tblGrid>
              <a:tr h="538304"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 </a:t>
                      </a:r>
                    </a:p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przed scaleniem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pl-PL" dirty="0"/>
                        <a:t>Stan </a:t>
                      </a:r>
                    </a:p>
                    <a:p>
                      <a:pPr algn="ctr"/>
                      <a:r>
                        <a:rPr lang="pl-PL" dirty="0"/>
                        <a:t>po scaleniu</a:t>
                      </a:r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 </a:t>
                      </a:r>
                    </a:p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 scaleniu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Różnica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647402"/>
                  </a:ext>
                </a:extLst>
              </a:tr>
              <a:tr h="538304">
                <a:tc gridSpan="3">
                  <a:txBody>
                    <a:bodyPr/>
                    <a:lstStyle/>
                    <a:p>
                      <a:pPr marL="0" marR="0" lvl="0" indent="0" algn="ctr" defTabSz="1828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działek w gospodarstwie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1828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103073"/>
                  </a:ext>
                </a:extLst>
              </a:tr>
              <a:tr h="538304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7971166"/>
                  </a:ext>
                </a:extLst>
              </a:tr>
              <a:tr h="538304">
                <a:tc gridSpan="3">
                  <a:txBody>
                    <a:bodyPr/>
                    <a:lstStyle/>
                    <a:p>
                      <a:pPr marL="0" marR="0" lvl="0" indent="0" algn="ctr" defTabSz="1828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Średnia powierzchnia działki</a:t>
                      </a:r>
                      <a:endParaRPr lang="pl-PL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18288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24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3029425"/>
                  </a:ext>
                </a:extLst>
              </a:tr>
              <a:tr h="538304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2,59 ha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3,14 ha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+ 0,55 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284327"/>
                  </a:ext>
                </a:extLst>
              </a:tr>
              <a:tr h="538304">
                <a:tc gridSpan="3"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Długość dojazdu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24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162306"/>
                  </a:ext>
                </a:extLst>
              </a:tr>
              <a:tr h="538304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8,0 km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6,7 km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- 1,3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824362"/>
                  </a:ext>
                </a:extLst>
              </a:tr>
            </a:tbl>
          </a:graphicData>
        </a:graphic>
      </p:graphicFrame>
      <p:sp>
        <p:nvSpPr>
          <p:cNvPr id="23" name="pole tekstowe 22">
            <a:extLst>
              <a:ext uri="{FF2B5EF4-FFF2-40B4-BE49-F238E27FC236}">
                <a16:creationId xmlns:a16="http://schemas.microsoft.com/office/drawing/2014/main" id="{A516DA9D-7BB5-2875-55CE-8F021EC74E77}"/>
              </a:ext>
            </a:extLst>
          </p:cNvPr>
          <p:cNvSpPr txBox="1"/>
          <p:nvPr/>
        </p:nvSpPr>
        <p:spPr>
          <a:xfrm>
            <a:off x="20402753" y="11354192"/>
            <a:ext cx="3632904" cy="1252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4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Light"/>
              </a:rPr>
              <a:t>5 </a:t>
            </a: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80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Light"/>
              </a:rPr>
              <a:t>działek gospodarczych</a:t>
            </a:r>
          </a:p>
        </p:txBody>
      </p:sp>
      <p:sp>
        <p:nvSpPr>
          <p:cNvPr id="24" name="Okrąg: pusty 23">
            <a:extLst>
              <a:ext uri="{FF2B5EF4-FFF2-40B4-BE49-F238E27FC236}">
                <a16:creationId xmlns:a16="http://schemas.microsoft.com/office/drawing/2014/main" id="{B10F19F2-AAD8-DC08-D91D-CB8315524AD2}"/>
              </a:ext>
            </a:extLst>
          </p:cNvPr>
          <p:cNvSpPr/>
          <p:nvPr/>
        </p:nvSpPr>
        <p:spPr>
          <a:xfrm>
            <a:off x="924031" y="12301916"/>
            <a:ext cx="379763" cy="391886"/>
          </a:xfrm>
          <a:prstGeom prst="donut">
            <a:avLst/>
          </a:prstGeom>
          <a:solidFill>
            <a:srgbClr val="FF0000"/>
          </a:solidFill>
          <a:ln w="12700" cap="flat">
            <a:solidFill>
              <a:schemeClr val="tx1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C21C9633-CEF7-62BC-2E41-E9289BE7083F}"/>
              </a:ext>
            </a:extLst>
          </p:cNvPr>
          <p:cNvSpPr txBox="1"/>
          <p:nvPr/>
        </p:nvSpPr>
        <p:spPr>
          <a:xfrm>
            <a:off x="1408590" y="12210281"/>
            <a:ext cx="1737339" cy="5751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280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Light"/>
              </a:rPr>
              <a:t>siedlisko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26BEDC6-BD30-6464-1A21-9F943F6840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0" y="540000"/>
            <a:ext cx="9698391" cy="13716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253CB9D-5966-75A3-B605-112853C120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0" y="540000"/>
            <a:ext cx="9698391" cy="13716000"/>
          </a:xfrm>
          <a:prstGeom prst="rect">
            <a:avLst/>
          </a:prstGeom>
        </p:spPr>
      </p:pic>
      <p:sp>
        <p:nvSpPr>
          <p:cNvPr id="19" name="Okrąg: pusty 18">
            <a:extLst>
              <a:ext uri="{FF2B5EF4-FFF2-40B4-BE49-F238E27FC236}">
                <a16:creationId xmlns:a16="http://schemas.microsoft.com/office/drawing/2014/main" id="{7A29FB36-B644-8AB9-9D46-563B904A51FA}"/>
              </a:ext>
            </a:extLst>
          </p:cNvPr>
          <p:cNvSpPr/>
          <p:nvPr/>
        </p:nvSpPr>
        <p:spPr>
          <a:xfrm>
            <a:off x="5074655" y="5437787"/>
            <a:ext cx="379763" cy="391886"/>
          </a:xfrm>
          <a:prstGeom prst="donut">
            <a:avLst/>
          </a:prstGeom>
          <a:solidFill>
            <a:srgbClr val="FF0000"/>
          </a:solidFill>
          <a:ln w="12700" cap="flat">
            <a:solidFill>
              <a:schemeClr val="tx1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B74B119-8A8C-310A-6E05-844A79FA238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0000" y="540000"/>
            <a:ext cx="9698391" cy="13716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133929F5-7FF8-A7A0-099C-D03B253E3B9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0000" y="540000"/>
            <a:ext cx="9698391" cy="13716000"/>
          </a:xfrm>
          <a:prstGeom prst="rect">
            <a:avLst/>
          </a:prstGeom>
        </p:spPr>
      </p:pic>
      <p:sp>
        <p:nvSpPr>
          <p:cNvPr id="20" name="Okrąg: pusty 19">
            <a:extLst>
              <a:ext uri="{FF2B5EF4-FFF2-40B4-BE49-F238E27FC236}">
                <a16:creationId xmlns:a16="http://schemas.microsoft.com/office/drawing/2014/main" id="{ACF84C9C-7051-C9CD-4065-478D8CFE49F1}"/>
              </a:ext>
            </a:extLst>
          </p:cNvPr>
          <p:cNvSpPr/>
          <p:nvPr/>
        </p:nvSpPr>
        <p:spPr>
          <a:xfrm>
            <a:off x="20212871" y="5437787"/>
            <a:ext cx="379763" cy="391886"/>
          </a:xfrm>
          <a:prstGeom prst="donut">
            <a:avLst/>
          </a:prstGeom>
          <a:solidFill>
            <a:srgbClr val="FF0000"/>
          </a:solidFill>
          <a:ln w="12700" cap="flat">
            <a:solidFill>
              <a:schemeClr val="tx1"/>
            </a:solidFill>
            <a:miter lim="400000"/>
          </a:ln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1553156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25203</TotalTime>
  <Words>201</Words>
  <Application>Microsoft Office PowerPoint</Application>
  <PresentationFormat>Niestandardowy</PresentationFormat>
  <Paragraphs>80</Paragraphs>
  <Slides>4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Helvetica Light</vt:lpstr>
      <vt:lpstr>Helvetica Neue</vt:lpstr>
      <vt:lpstr>White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Marta Libner-Zoniuk</dc:creator>
  <cp:lastModifiedBy>Robert Kowalczyk</cp:lastModifiedBy>
  <cp:revision>712</cp:revision>
  <cp:lastPrinted>2018-05-14T09:10:09Z</cp:lastPrinted>
  <dcterms:modified xsi:type="dcterms:W3CDTF">2025-04-16T13:44:41Z</dcterms:modified>
</cp:coreProperties>
</file>