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8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9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0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1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2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3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4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handoutMasterIdLst>
    <p:handoutMasterId r:id="rId20"/>
  </p:handoutMasterIdLst>
  <p:sldIdLst>
    <p:sldId id="257" r:id="rId5"/>
    <p:sldId id="271" r:id="rId6"/>
    <p:sldId id="268" r:id="rId7"/>
    <p:sldId id="258" r:id="rId8"/>
    <p:sldId id="270" r:id="rId9"/>
    <p:sldId id="286" r:id="rId10"/>
    <p:sldId id="280" r:id="rId11"/>
    <p:sldId id="278" r:id="rId12"/>
    <p:sldId id="279" r:id="rId13"/>
    <p:sldId id="282" r:id="rId14"/>
    <p:sldId id="283" r:id="rId15"/>
    <p:sldId id="265" r:id="rId16"/>
    <p:sldId id="284" r:id="rId17"/>
    <p:sldId id="285" r:id="rId18"/>
  </p:sldIdLst>
  <p:sldSz cx="12188825" cy="6858000"/>
  <p:notesSz cx="6724650" cy="9774238"/>
  <p:defaultTextStyle>
    <a:defPPr rtl="0"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26" userDrawn="1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orient="horz" pos="300" userDrawn="1">
          <p15:clr>
            <a:srgbClr val="A4A3A4"/>
          </p15:clr>
        </p15:guide>
        <p15:guide id="5" orient="horz" pos="1933" userDrawn="1">
          <p15:clr>
            <a:srgbClr val="A4A3A4"/>
          </p15:clr>
        </p15:guide>
        <p15:guide id="6" orient="horz" pos="3974" userDrawn="1">
          <p15:clr>
            <a:srgbClr val="A4A3A4"/>
          </p15:clr>
        </p15:guide>
        <p15:guide id="7" orient="horz" pos="1162" userDrawn="1">
          <p15:clr>
            <a:srgbClr val="A4A3A4"/>
          </p15:clr>
        </p15:guide>
        <p15:guide id="8" pos="3839">
          <p15:clr>
            <a:srgbClr val="A4A3A4"/>
          </p15:clr>
        </p15:guide>
        <p15:guide id="9" pos="671">
          <p15:clr>
            <a:srgbClr val="A4A3A4"/>
          </p15:clr>
        </p15:guide>
        <p15:guide id="10" pos="7007" userDrawn="1">
          <p15:clr>
            <a:srgbClr val="547EBF"/>
          </p15:clr>
        </p15:guide>
        <p15:guide id="11" pos="6143">
          <p15:clr>
            <a:srgbClr val="A4A3A4"/>
          </p15:clr>
        </p15:guide>
        <p15:guide id="12" pos="3263">
          <p15:clr>
            <a:srgbClr val="A4A3A4"/>
          </p15:clr>
        </p15:guide>
        <p15:guide id="13" pos="7391">
          <p15:clr>
            <a:srgbClr val="A4A3A4"/>
          </p15:clr>
        </p15:guide>
        <p15:guide id="14" pos="36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86470" autoAdjust="0"/>
  </p:normalViewPr>
  <p:slideViewPr>
    <p:cSldViewPr showGuides="1">
      <p:cViewPr varScale="1">
        <p:scale>
          <a:sx n="96" d="100"/>
          <a:sy n="96" d="100"/>
        </p:scale>
        <p:origin x="102" y="330"/>
      </p:cViewPr>
      <p:guideLst>
        <p:guide orient="horz" pos="2160"/>
        <p:guide orient="horz" pos="1026"/>
        <p:guide orient="horz" pos="3792"/>
        <p:guide orient="horz" pos="300"/>
        <p:guide orient="horz" pos="1933"/>
        <p:guide orient="horz" pos="3974"/>
        <p:guide orient="horz" pos="1162"/>
        <p:guide pos="3839"/>
        <p:guide pos="671"/>
        <p:guide pos="7007"/>
        <p:guide pos="6143"/>
        <p:guide pos="3263"/>
        <p:guide pos="7391"/>
        <p:guide pos="36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100" d="100"/>
          <a:sy n="100" d="100"/>
        </p:scale>
        <p:origin x="26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image" Target="../media/image5.jp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image" Target="../media/image5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0F9A93-9E38-4FBD-A7B1-871D6AFB818C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EE9E8442-8A37-46A4-8538-E82C85248CFD}">
      <dgm:prSet phldrT="[Tekst]" custT="1"/>
      <dgm:spPr>
        <a:ln>
          <a:noFill/>
        </a:ln>
        <a:effectLst>
          <a:glow rad="635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pl-PL" sz="1200" b="1" cap="all" baseline="0" dirty="0">
              <a:latin typeface="Arial Nova Light" panose="020B0304020202020204" pitchFamily="34" charset="0"/>
            </a:rPr>
            <a:t>Centralny Zamawiający </a:t>
          </a:r>
        </a:p>
        <a:p>
          <a:r>
            <a:rPr lang="pl-PL" sz="1000" dirty="0">
              <a:latin typeface="Arial Nova Light" panose="020B0304020202020204" pitchFamily="34" charset="0"/>
            </a:rPr>
            <a:t>(art. 48 </a:t>
          </a:r>
          <a:r>
            <a:rPr lang="pl-PL" sz="1000" dirty="0" err="1">
              <a:latin typeface="Arial Nova Light" panose="020B0304020202020204" pitchFamily="34" charset="0"/>
            </a:rPr>
            <a:t>Pzp</a:t>
          </a:r>
          <a:r>
            <a:rPr lang="pl-PL" sz="1000" dirty="0">
              <a:latin typeface="Arial Nova Light" panose="020B0304020202020204" pitchFamily="34" charset="0"/>
            </a:rPr>
            <a:t>)</a:t>
          </a:r>
        </a:p>
      </dgm:t>
    </dgm:pt>
    <dgm:pt modelId="{D1A790E9-0D7F-446E-8367-2829066CE0BA}" type="parTrans" cxnId="{649B96CB-DDA5-42EE-8706-BF4C369B5312}">
      <dgm:prSet/>
      <dgm:spPr/>
      <dgm:t>
        <a:bodyPr/>
        <a:lstStyle/>
        <a:p>
          <a:endParaRPr lang="pl-PL"/>
        </a:p>
      </dgm:t>
    </dgm:pt>
    <dgm:pt modelId="{ADAABA88-FA62-48A0-B3DD-E26A1C1506AD}" type="sibTrans" cxnId="{649B96CB-DDA5-42EE-8706-BF4C369B5312}">
      <dgm:prSet/>
      <dgm:spPr/>
      <dgm:t>
        <a:bodyPr/>
        <a:lstStyle/>
        <a:p>
          <a:endParaRPr lang="pl-PL"/>
        </a:p>
      </dgm:t>
    </dgm:pt>
    <dgm:pt modelId="{7FE422A0-260F-4EBB-847D-20A0609C9528}">
      <dgm:prSet phldrT="[Tekst]"/>
      <dgm:spPr>
        <a:ln>
          <a:noFill/>
        </a:ln>
        <a:effectLst>
          <a:glow rad="635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pl-PL" b="1" cap="all" baseline="0" dirty="0">
              <a:latin typeface="Arial Nova Light" panose="020B0304020202020204" pitchFamily="34" charset="0"/>
            </a:rPr>
            <a:t>Zamawiający wyznaczony </a:t>
          </a:r>
          <a:r>
            <a:rPr lang="pl-PL" dirty="0">
              <a:latin typeface="Arial Nova Light" panose="020B0304020202020204" pitchFamily="34" charset="0"/>
            </a:rPr>
            <a:t>(art. 40 </a:t>
          </a:r>
          <a:r>
            <a:rPr lang="pl-PL" dirty="0" err="1">
              <a:latin typeface="Arial Nova Light" panose="020B0304020202020204" pitchFamily="34" charset="0"/>
            </a:rPr>
            <a:t>Pzp</a:t>
          </a:r>
          <a:r>
            <a:rPr lang="pl-PL" dirty="0"/>
            <a:t>)</a:t>
          </a:r>
        </a:p>
      </dgm:t>
    </dgm:pt>
    <dgm:pt modelId="{48D770A9-1838-4528-AA82-8C11B8E6B1CA}" type="parTrans" cxnId="{BDC977B0-2FF0-4AA3-8A66-EE955BEEC21D}">
      <dgm:prSet/>
      <dgm:spPr/>
      <dgm:t>
        <a:bodyPr/>
        <a:lstStyle/>
        <a:p>
          <a:endParaRPr lang="pl-PL"/>
        </a:p>
      </dgm:t>
    </dgm:pt>
    <dgm:pt modelId="{7075532D-1294-41E4-9107-C6BC17770610}" type="sibTrans" cxnId="{BDC977B0-2FF0-4AA3-8A66-EE955BEEC21D}">
      <dgm:prSet/>
      <dgm:spPr/>
      <dgm:t>
        <a:bodyPr/>
        <a:lstStyle/>
        <a:p>
          <a:endParaRPr lang="pl-PL"/>
        </a:p>
      </dgm:t>
    </dgm:pt>
    <dgm:pt modelId="{25FB4885-39F3-483B-B858-D9BF778E2699}">
      <dgm:prSet phldrT="[Tekst]"/>
      <dgm:spPr>
        <a:solidFill>
          <a:schemeClr val="accent1"/>
        </a:solidFill>
        <a:ln>
          <a:noFill/>
        </a:ln>
        <a:effectLst>
          <a:glow rad="635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pl-PL" b="1" cap="all" baseline="0" dirty="0">
              <a:latin typeface="Arial Nova Light" panose="020B0304020202020204" pitchFamily="34" charset="0"/>
            </a:rPr>
            <a:t>Zamawiający występując y wspólnie              </a:t>
          </a:r>
          <a:r>
            <a:rPr lang="pl-PL" dirty="0">
              <a:latin typeface="Arial Nova Light" panose="020B0304020202020204" pitchFamily="34" charset="0"/>
            </a:rPr>
            <a:t>(art. 38 </a:t>
          </a:r>
          <a:r>
            <a:rPr lang="pl-PL" dirty="0" err="1">
              <a:latin typeface="Arial Nova Light" panose="020B0304020202020204" pitchFamily="34" charset="0"/>
            </a:rPr>
            <a:t>Pzp</a:t>
          </a:r>
          <a:r>
            <a:rPr lang="pl-PL" dirty="0"/>
            <a:t>)</a:t>
          </a:r>
        </a:p>
      </dgm:t>
    </dgm:pt>
    <dgm:pt modelId="{026F3C97-10B9-4912-A6CE-8BC7BB9B0B53}" type="parTrans" cxnId="{4CCE8C01-120C-4982-B7AA-B7D45B366D0A}">
      <dgm:prSet/>
      <dgm:spPr/>
      <dgm:t>
        <a:bodyPr/>
        <a:lstStyle/>
        <a:p>
          <a:endParaRPr lang="pl-PL"/>
        </a:p>
      </dgm:t>
    </dgm:pt>
    <dgm:pt modelId="{8772D235-E4E1-414C-ABC3-AD3D1689BDF9}" type="sibTrans" cxnId="{4CCE8C01-120C-4982-B7AA-B7D45B366D0A}">
      <dgm:prSet/>
      <dgm:spPr/>
      <dgm:t>
        <a:bodyPr/>
        <a:lstStyle/>
        <a:p>
          <a:endParaRPr lang="pl-PL"/>
        </a:p>
      </dgm:t>
    </dgm:pt>
    <dgm:pt modelId="{CFB17100-1936-4E7E-8C55-E6020E64A597}" type="pres">
      <dgm:prSet presAssocID="{B80F9A93-9E38-4FBD-A7B1-871D6AFB818C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27D5C446-89D3-4164-A2FF-DBBEE83BE5DB}" type="pres">
      <dgm:prSet presAssocID="{EE9E8442-8A37-46A4-8538-E82C85248CFD}" presName="gear1" presStyleLbl="node1" presStyleIdx="0" presStyleCnt="3">
        <dgm:presLayoutVars>
          <dgm:chMax val="1"/>
          <dgm:bulletEnabled val="1"/>
        </dgm:presLayoutVars>
      </dgm:prSet>
      <dgm:spPr/>
    </dgm:pt>
    <dgm:pt modelId="{78952F2E-00A9-4CD2-A06B-0682B25F083E}" type="pres">
      <dgm:prSet presAssocID="{EE9E8442-8A37-46A4-8538-E82C85248CFD}" presName="gear1srcNode" presStyleLbl="node1" presStyleIdx="0" presStyleCnt="3"/>
      <dgm:spPr/>
    </dgm:pt>
    <dgm:pt modelId="{C42CB558-1CE0-410F-8EE4-36BCBF1DD947}" type="pres">
      <dgm:prSet presAssocID="{EE9E8442-8A37-46A4-8538-E82C85248CFD}" presName="gear1dstNode" presStyleLbl="node1" presStyleIdx="0" presStyleCnt="3"/>
      <dgm:spPr/>
    </dgm:pt>
    <dgm:pt modelId="{65770B91-CE44-43D8-BA49-E14FF704B26D}" type="pres">
      <dgm:prSet presAssocID="{7FE422A0-260F-4EBB-847D-20A0609C9528}" presName="gear2" presStyleLbl="node1" presStyleIdx="1" presStyleCnt="3" custScaleY="102126" custLinFactNeighborX="-2406" custLinFactNeighborY="2616">
        <dgm:presLayoutVars>
          <dgm:chMax val="1"/>
          <dgm:bulletEnabled val="1"/>
        </dgm:presLayoutVars>
      </dgm:prSet>
      <dgm:spPr/>
    </dgm:pt>
    <dgm:pt modelId="{0CD7E131-2AE7-4998-AFB3-FE9873C540BC}" type="pres">
      <dgm:prSet presAssocID="{7FE422A0-260F-4EBB-847D-20A0609C9528}" presName="gear2srcNode" presStyleLbl="node1" presStyleIdx="1" presStyleCnt="3"/>
      <dgm:spPr/>
    </dgm:pt>
    <dgm:pt modelId="{D2A2F436-6BAA-4CC5-BAB3-EC8619A67D07}" type="pres">
      <dgm:prSet presAssocID="{7FE422A0-260F-4EBB-847D-20A0609C9528}" presName="gear2dstNode" presStyleLbl="node1" presStyleIdx="1" presStyleCnt="3"/>
      <dgm:spPr/>
    </dgm:pt>
    <dgm:pt modelId="{10E4153B-BEF8-4418-80B7-B6EE7350DD65}" type="pres">
      <dgm:prSet presAssocID="{25FB4885-39F3-483B-B858-D9BF778E2699}" presName="gear3" presStyleLbl="node1" presStyleIdx="2" presStyleCnt="3" custLinFactNeighborX="1378" custLinFactNeighborY="1881"/>
      <dgm:spPr/>
    </dgm:pt>
    <dgm:pt modelId="{89FA156E-FB57-45EE-9792-CFEE49EF1FCF}" type="pres">
      <dgm:prSet presAssocID="{25FB4885-39F3-483B-B858-D9BF778E2699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3072B706-5176-4789-B786-A98C1963E0B6}" type="pres">
      <dgm:prSet presAssocID="{25FB4885-39F3-483B-B858-D9BF778E2699}" presName="gear3srcNode" presStyleLbl="node1" presStyleIdx="2" presStyleCnt="3"/>
      <dgm:spPr/>
    </dgm:pt>
    <dgm:pt modelId="{CF65D176-1765-4326-8513-6CC56EC6F374}" type="pres">
      <dgm:prSet presAssocID="{25FB4885-39F3-483B-B858-D9BF778E2699}" presName="gear3dstNode" presStyleLbl="node1" presStyleIdx="2" presStyleCnt="3"/>
      <dgm:spPr/>
    </dgm:pt>
    <dgm:pt modelId="{8C358178-86D5-4DA1-A3C0-6C66928C3CA5}" type="pres">
      <dgm:prSet presAssocID="{ADAABA88-FA62-48A0-B3DD-E26A1C1506AD}" presName="connector1" presStyleLbl="sibTrans2D1" presStyleIdx="0" presStyleCnt="3"/>
      <dgm:spPr/>
    </dgm:pt>
    <dgm:pt modelId="{3E2EABA1-E038-4DBC-A8FD-B60A288D3A1F}" type="pres">
      <dgm:prSet presAssocID="{7075532D-1294-41E4-9107-C6BC17770610}" presName="connector2" presStyleLbl="sibTrans2D1" presStyleIdx="1" presStyleCnt="3" custLinFactNeighborX="365" custLinFactNeighborY="2610"/>
      <dgm:spPr/>
    </dgm:pt>
    <dgm:pt modelId="{B8A93697-81BE-40D6-A1E2-A83B67BF9E11}" type="pres">
      <dgm:prSet presAssocID="{8772D235-E4E1-414C-ABC3-AD3D1689BDF9}" presName="connector3" presStyleLbl="sibTrans2D1" presStyleIdx="2" presStyleCnt="3"/>
      <dgm:spPr/>
    </dgm:pt>
  </dgm:ptLst>
  <dgm:cxnLst>
    <dgm:cxn modelId="{4CCE8C01-120C-4982-B7AA-B7D45B366D0A}" srcId="{B80F9A93-9E38-4FBD-A7B1-871D6AFB818C}" destId="{25FB4885-39F3-483B-B858-D9BF778E2699}" srcOrd="2" destOrd="0" parTransId="{026F3C97-10B9-4912-A6CE-8BC7BB9B0B53}" sibTransId="{8772D235-E4E1-414C-ABC3-AD3D1689BDF9}"/>
    <dgm:cxn modelId="{A4433D05-233E-42B2-9156-D565772DA35D}" type="presOf" srcId="{EE9E8442-8A37-46A4-8538-E82C85248CFD}" destId="{C42CB558-1CE0-410F-8EE4-36BCBF1DD947}" srcOrd="2" destOrd="0" presId="urn:microsoft.com/office/officeart/2005/8/layout/gear1"/>
    <dgm:cxn modelId="{5D5C3A09-400F-4A66-B83D-DFC24938F910}" type="presOf" srcId="{7FE422A0-260F-4EBB-847D-20A0609C9528}" destId="{0CD7E131-2AE7-4998-AFB3-FE9873C540BC}" srcOrd="1" destOrd="0" presId="urn:microsoft.com/office/officeart/2005/8/layout/gear1"/>
    <dgm:cxn modelId="{3F4BD30E-FB69-46D1-9A83-39DF4E97F58F}" type="presOf" srcId="{ADAABA88-FA62-48A0-B3DD-E26A1C1506AD}" destId="{8C358178-86D5-4DA1-A3C0-6C66928C3CA5}" srcOrd="0" destOrd="0" presId="urn:microsoft.com/office/officeart/2005/8/layout/gear1"/>
    <dgm:cxn modelId="{72DE513C-F58D-42F2-A06E-0D2AF5FE75AF}" type="presOf" srcId="{7FE422A0-260F-4EBB-847D-20A0609C9528}" destId="{D2A2F436-6BAA-4CC5-BAB3-EC8619A67D07}" srcOrd="2" destOrd="0" presId="urn:microsoft.com/office/officeart/2005/8/layout/gear1"/>
    <dgm:cxn modelId="{124C8047-0EF6-407F-A4D9-CF59273BBDE0}" type="presOf" srcId="{7075532D-1294-41E4-9107-C6BC17770610}" destId="{3E2EABA1-E038-4DBC-A8FD-B60A288D3A1F}" srcOrd="0" destOrd="0" presId="urn:microsoft.com/office/officeart/2005/8/layout/gear1"/>
    <dgm:cxn modelId="{EB600450-AFB2-4C43-8E5D-A90EA6BAA5B4}" type="presOf" srcId="{B80F9A93-9E38-4FBD-A7B1-871D6AFB818C}" destId="{CFB17100-1936-4E7E-8C55-E6020E64A597}" srcOrd="0" destOrd="0" presId="urn:microsoft.com/office/officeart/2005/8/layout/gear1"/>
    <dgm:cxn modelId="{04BF4D81-84AB-4ED7-B80F-0E818716D393}" type="presOf" srcId="{25FB4885-39F3-483B-B858-D9BF778E2699}" destId="{3072B706-5176-4789-B786-A98C1963E0B6}" srcOrd="2" destOrd="0" presId="urn:microsoft.com/office/officeart/2005/8/layout/gear1"/>
    <dgm:cxn modelId="{0E5D838A-E40B-4B23-AA75-F2A19A0A2A4D}" type="presOf" srcId="{EE9E8442-8A37-46A4-8538-E82C85248CFD}" destId="{27D5C446-89D3-4164-A2FF-DBBEE83BE5DB}" srcOrd="0" destOrd="0" presId="urn:microsoft.com/office/officeart/2005/8/layout/gear1"/>
    <dgm:cxn modelId="{36200091-14D8-4F1E-A9FD-080AC17B2790}" type="presOf" srcId="{25FB4885-39F3-483B-B858-D9BF778E2699}" destId="{10E4153B-BEF8-4418-80B7-B6EE7350DD65}" srcOrd="0" destOrd="0" presId="urn:microsoft.com/office/officeart/2005/8/layout/gear1"/>
    <dgm:cxn modelId="{4D69E1AB-13C1-4F63-A783-4AAB33CEBC4C}" type="presOf" srcId="{25FB4885-39F3-483B-B858-D9BF778E2699}" destId="{CF65D176-1765-4326-8513-6CC56EC6F374}" srcOrd="3" destOrd="0" presId="urn:microsoft.com/office/officeart/2005/8/layout/gear1"/>
    <dgm:cxn modelId="{BDC977B0-2FF0-4AA3-8A66-EE955BEEC21D}" srcId="{B80F9A93-9E38-4FBD-A7B1-871D6AFB818C}" destId="{7FE422A0-260F-4EBB-847D-20A0609C9528}" srcOrd="1" destOrd="0" parTransId="{48D770A9-1838-4528-AA82-8C11B8E6B1CA}" sibTransId="{7075532D-1294-41E4-9107-C6BC17770610}"/>
    <dgm:cxn modelId="{2037F5B0-0E93-4712-A922-1520CB29A3FB}" type="presOf" srcId="{25FB4885-39F3-483B-B858-D9BF778E2699}" destId="{89FA156E-FB57-45EE-9792-CFEE49EF1FCF}" srcOrd="1" destOrd="0" presId="urn:microsoft.com/office/officeart/2005/8/layout/gear1"/>
    <dgm:cxn modelId="{3274E1C6-CCA3-41B1-B11D-8A69790DB4A9}" type="presOf" srcId="{7FE422A0-260F-4EBB-847D-20A0609C9528}" destId="{65770B91-CE44-43D8-BA49-E14FF704B26D}" srcOrd="0" destOrd="0" presId="urn:microsoft.com/office/officeart/2005/8/layout/gear1"/>
    <dgm:cxn modelId="{649B96CB-DDA5-42EE-8706-BF4C369B5312}" srcId="{B80F9A93-9E38-4FBD-A7B1-871D6AFB818C}" destId="{EE9E8442-8A37-46A4-8538-E82C85248CFD}" srcOrd="0" destOrd="0" parTransId="{D1A790E9-0D7F-446E-8367-2829066CE0BA}" sibTransId="{ADAABA88-FA62-48A0-B3DD-E26A1C1506AD}"/>
    <dgm:cxn modelId="{B43C47D6-2F1C-4476-B4E2-A9EAC2DA9315}" type="presOf" srcId="{8772D235-E4E1-414C-ABC3-AD3D1689BDF9}" destId="{B8A93697-81BE-40D6-A1E2-A83B67BF9E11}" srcOrd="0" destOrd="0" presId="urn:microsoft.com/office/officeart/2005/8/layout/gear1"/>
    <dgm:cxn modelId="{2836F5E5-6D03-46D6-8A73-6937FE64B4FE}" type="presOf" srcId="{EE9E8442-8A37-46A4-8538-E82C85248CFD}" destId="{78952F2E-00A9-4CD2-A06B-0682B25F083E}" srcOrd="1" destOrd="0" presId="urn:microsoft.com/office/officeart/2005/8/layout/gear1"/>
    <dgm:cxn modelId="{05A2A235-5952-4545-9DA6-3BEA42E50FB8}" type="presParOf" srcId="{CFB17100-1936-4E7E-8C55-E6020E64A597}" destId="{27D5C446-89D3-4164-A2FF-DBBEE83BE5DB}" srcOrd="0" destOrd="0" presId="urn:microsoft.com/office/officeart/2005/8/layout/gear1"/>
    <dgm:cxn modelId="{03A69850-5FD4-4FC9-B769-22522546B61A}" type="presParOf" srcId="{CFB17100-1936-4E7E-8C55-E6020E64A597}" destId="{78952F2E-00A9-4CD2-A06B-0682B25F083E}" srcOrd="1" destOrd="0" presId="urn:microsoft.com/office/officeart/2005/8/layout/gear1"/>
    <dgm:cxn modelId="{8AAD1914-84E8-4D21-BA9B-B9AD6D6027E8}" type="presParOf" srcId="{CFB17100-1936-4E7E-8C55-E6020E64A597}" destId="{C42CB558-1CE0-410F-8EE4-36BCBF1DD947}" srcOrd="2" destOrd="0" presId="urn:microsoft.com/office/officeart/2005/8/layout/gear1"/>
    <dgm:cxn modelId="{EF3A2E68-D8D1-4765-A5A7-BB6C8748C3B5}" type="presParOf" srcId="{CFB17100-1936-4E7E-8C55-E6020E64A597}" destId="{65770B91-CE44-43D8-BA49-E14FF704B26D}" srcOrd="3" destOrd="0" presId="urn:microsoft.com/office/officeart/2005/8/layout/gear1"/>
    <dgm:cxn modelId="{8673F2C8-05A6-4D78-A3DF-A0F4AA03EA1E}" type="presParOf" srcId="{CFB17100-1936-4E7E-8C55-E6020E64A597}" destId="{0CD7E131-2AE7-4998-AFB3-FE9873C540BC}" srcOrd="4" destOrd="0" presId="urn:microsoft.com/office/officeart/2005/8/layout/gear1"/>
    <dgm:cxn modelId="{471F8C54-29CD-4338-8254-F7E525D71628}" type="presParOf" srcId="{CFB17100-1936-4E7E-8C55-E6020E64A597}" destId="{D2A2F436-6BAA-4CC5-BAB3-EC8619A67D07}" srcOrd="5" destOrd="0" presId="urn:microsoft.com/office/officeart/2005/8/layout/gear1"/>
    <dgm:cxn modelId="{82FA7221-A5BF-4BBB-8776-0AA1D7F6223F}" type="presParOf" srcId="{CFB17100-1936-4E7E-8C55-E6020E64A597}" destId="{10E4153B-BEF8-4418-80B7-B6EE7350DD65}" srcOrd="6" destOrd="0" presId="urn:microsoft.com/office/officeart/2005/8/layout/gear1"/>
    <dgm:cxn modelId="{AA9BFD53-3141-4870-9505-1AD37CEAE6E2}" type="presParOf" srcId="{CFB17100-1936-4E7E-8C55-E6020E64A597}" destId="{89FA156E-FB57-45EE-9792-CFEE49EF1FCF}" srcOrd="7" destOrd="0" presId="urn:microsoft.com/office/officeart/2005/8/layout/gear1"/>
    <dgm:cxn modelId="{BA96DB8C-3D3A-4330-A3B1-C57874C39DF8}" type="presParOf" srcId="{CFB17100-1936-4E7E-8C55-E6020E64A597}" destId="{3072B706-5176-4789-B786-A98C1963E0B6}" srcOrd="8" destOrd="0" presId="urn:microsoft.com/office/officeart/2005/8/layout/gear1"/>
    <dgm:cxn modelId="{813F9A1B-5F84-4FED-BABE-E4B2DDFEE8B2}" type="presParOf" srcId="{CFB17100-1936-4E7E-8C55-E6020E64A597}" destId="{CF65D176-1765-4326-8513-6CC56EC6F374}" srcOrd="9" destOrd="0" presId="urn:microsoft.com/office/officeart/2005/8/layout/gear1"/>
    <dgm:cxn modelId="{5D31C10A-DA47-4C67-BF8E-365383094F12}" type="presParOf" srcId="{CFB17100-1936-4E7E-8C55-E6020E64A597}" destId="{8C358178-86D5-4DA1-A3C0-6C66928C3CA5}" srcOrd="10" destOrd="0" presId="urn:microsoft.com/office/officeart/2005/8/layout/gear1"/>
    <dgm:cxn modelId="{95A35F00-9F6F-49BD-A4C9-4861FB823553}" type="presParOf" srcId="{CFB17100-1936-4E7E-8C55-E6020E64A597}" destId="{3E2EABA1-E038-4DBC-A8FD-B60A288D3A1F}" srcOrd="11" destOrd="0" presId="urn:microsoft.com/office/officeart/2005/8/layout/gear1"/>
    <dgm:cxn modelId="{BF004A59-90E3-4055-B3C0-DEC7C1A907C4}" type="presParOf" srcId="{CFB17100-1936-4E7E-8C55-E6020E64A597}" destId="{B8A93697-81BE-40D6-A1E2-A83B67BF9E11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D792C6F-5C7D-4179-9EF5-016867F616AD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DC0146AF-A21F-42CA-9309-22B6F978361B}">
      <dgm:prSet phldrT="[Teks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pl-PL" sz="1400" dirty="0"/>
        </a:p>
      </dgm:t>
    </dgm:pt>
    <dgm:pt modelId="{66CE154F-CA6E-422C-B6BD-AA36C77E19B5}" type="parTrans" cxnId="{13C88956-1756-4517-9FE8-038D95B7725A}">
      <dgm:prSet/>
      <dgm:spPr/>
      <dgm:t>
        <a:bodyPr/>
        <a:lstStyle/>
        <a:p>
          <a:endParaRPr lang="pl-PL"/>
        </a:p>
      </dgm:t>
    </dgm:pt>
    <dgm:pt modelId="{03371FFF-06B6-4C2C-BFD2-62EC87D8D12E}" type="sibTrans" cxnId="{13C88956-1756-4517-9FE8-038D95B7725A}">
      <dgm:prSet/>
      <dgm:spPr/>
      <dgm:t>
        <a:bodyPr/>
        <a:lstStyle/>
        <a:p>
          <a:endParaRPr lang="pl-PL"/>
        </a:p>
      </dgm:t>
    </dgm:pt>
    <dgm:pt modelId="{0B27D64B-597D-4EA9-A6B0-3D5670E8E707}">
      <dgm:prSet phldrT="[Tekst]" custT="1"/>
      <dgm:spPr/>
      <dgm:t>
        <a:bodyPr/>
        <a:lstStyle/>
        <a:p>
          <a:r>
            <a:rPr lang="pl-PL" sz="1800" b="1" i="1" dirty="0">
              <a:solidFill>
                <a:schemeClr val="bg2">
                  <a:lumMod val="25000"/>
                </a:schemeClr>
              </a:solidFill>
            </a:rPr>
            <a:t>Komunikacja</a:t>
          </a:r>
        </a:p>
      </dgm:t>
    </dgm:pt>
    <dgm:pt modelId="{D6392DF5-00B3-4738-90F3-55C7AC6EEB2E}" type="parTrans" cxnId="{588C56FE-1C83-421D-AF1F-283CB70C138B}">
      <dgm:prSet/>
      <dgm:spPr/>
      <dgm:t>
        <a:bodyPr/>
        <a:lstStyle/>
        <a:p>
          <a:endParaRPr lang="pl-PL"/>
        </a:p>
      </dgm:t>
    </dgm:pt>
    <dgm:pt modelId="{793050AC-8720-4AA1-B6FA-E794F21AA43A}" type="sibTrans" cxnId="{588C56FE-1C83-421D-AF1F-283CB70C138B}">
      <dgm:prSet/>
      <dgm:spPr/>
      <dgm:t>
        <a:bodyPr/>
        <a:lstStyle/>
        <a:p>
          <a:endParaRPr lang="pl-PL"/>
        </a:p>
      </dgm:t>
    </dgm:pt>
    <dgm:pt modelId="{FCE53EF0-C556-4674-BEFA-93B38867844A}">
      <dgm:prSet phldrT="[Tekst]" custT="1"/>
      <dgm:spPr/>
      <dgm:t>
        <a:bodyPr/>
        <a:lstStyle/>
        <a:p>
          <a:endParaRPr lang="pl-PL" sz="1200" dirty="0"/>
        </a:p>
      </dgm:t>
    </dgm:pt>
    <dgm:pt modelId="{B909C80F-5962-4AD6-BA3E-24F4557064CC}" type="parTrans" cxnId="{8DFE04E3-71DB-4A6A-B1F1-40C678EF5CAB}">
      <dgm:prSet/>
      <dgm:spPr/>
      <dgm:t>
        <a:bodyPr/>
        <a:lstStyle/>
        <a:p>
          <a:endParaRPr lang="pl-PL"/>
        </a:p>
      </dgm:t>
    </dgm:pt>
    <dgm:pt modelId="{89DF8E84-0FF2-4BF8-8884-47316C86B681}" type="sibTrans" cxnId="{8DFE04E3-71DB-4A6A-B1F1-40C678EF5CA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pl-PL" sz="1200" dirty="0"/>
        </a:p>
      </dgm:t>
    </dgm:pt>
    <dgm:pt modelId="{B203D85D-4B1E-4C6E-9C8F-0C04EFBE4ADA}">
      <dgm:prSet phldrT="[Tekst]" custT="1"/>
      <dgm:spPr/>
      <dgm:t>
        <a:bodyPr/>
        <a:lstStyle/>
        <a:p>
          <a:pPr algn="ctr"/>
          <a:r>
            <a:rPr lang="pl-PL" sz="1800" b="1" i="1" dirty="0">
              <a:solidFill>
                <a:schemeClr val="bg2">
                  <a:lumMod val="25000"/>
                </a:schemeClr>
              </a:solidFill>
            </a:rPr>
            <a:t>Zarządzanie ryzykiem                  i zmianą</a:t>
          </a:r>
        </a:p>
      </dgm:t>
    </dgm:pt>
    <dgm:pt modelId="{D5549000-91BB-4261-9C56-5FFB10774116}" type="parTrans" cxnId="{CD1EEBC6-ABCA-4FC1-8A89-D87D8C35BB2C}">
      <dgm:prSet/>
      <dgm:spPr/>
      <dgm:t>
        <a:bodyPr/>
        <a:lstStyle/>
        <a:p>
          <a:endParaRPr lang="pl-PL"/>
        </a:p>
      </dgm:t>
    </dgm:pt>
    <dgm:pt modelId="{C323D883-EEFC-4DAC-B885-E4AB60F9B96B}" type="sibTrans" cxnId="{CD1EEBC6-ABCA-4FC1-8A89-D87D8C35BB2C}">
      <dgm:prSet/>
      <dgm:spPr/>
      <dgm:t>
        <a:bodyPr/>
        <a:lstStyle/>
        <a:p>
          <a:endParaRPr lang="pl-PL"/>
        </a:p>
      </dgm:t>
    </dgm:pt>
    <dgm:pt modelId="{165963AB-54FB-44B6-8E98-5A5D60C90D4C}">
      <dgm:prSet phldrT="[Tekst]" custT="1"/>
      <dgm:spPr/>
      <dgm:t>
        <a:bodyPr/>
        <a:lstStyle/>
        <a:p>
          <a:pPr marL="0" indent="0">
            <a:tabLst>
              <a:tab pos="719138" algn="l"/>
            </a:tabLst>
          </a:pPr>
          <a:endParaRPr lang="pl-PL" sz="1400" dirty="0"/>
        </a:p>
      </dgm:t>
    </dgm:pt>
    <dgm:pt modelId="{17ED6D2D-36C7-4515-BE7D-E1B5745F31F5}" type="parTrans" cxnId="{39219045-B893-4060-817B-A231AEC77065}">
      <dgm:prSet/>
      <dgm:spPr/>
      <dgm:t>
        <a:bodyPr/>
        <a:lstStyle/>
        <a:p>
          <a:endParaRPr lang="pl-PL"/>
        </a:p>
      </dgm:t>
    </dgm:pt>
    <dgm:pt modelId="{A5A77214-19AB-4D80-8043-656064C2A835}" type="sibTrans" cxnId="{39219045-B893-4060-817B-A231AEC77065}">
      <dgm:prSet/>
      <dgm:spPr/>
      <dgm:t>
        <a:bodyPr/>
        <a:lstStyle/>
        <a:p>
          <a:endParaRPr lang="pl-PL"/>
        </a:p>
      </dgm:t>
    </dgm:pt>
    <dgm:pt modelId="{69C537EF-C55C-4B5D-A007-9DE2161F7833}">
      <dgm:prSet phldrT="[Tekst]" custT="1"/>
      <dgm:spPr/>
      <dgm:t>
        <a:bodyPr/>
        <a:lstStyle/>
        <a:p>
          <a:r>
            <a:rPr lang="pl-PL" sz="1800" b="1" i="1" dirty="0">
              <a:solidFill>
                <a:schemeClr val="bg2">
                  <a:lumMod val="25000"/>
                </a:schemeClr>
              </a:solidFill>
            </a:rPr>
            <a:t>Legalność</a:t>
          </a:r>
        </a:p>
      </dgm:t>
    </dgm:pt>
    <dgm:pt modelId="{4930CE9A-4178-4401-AD3D-CE7F7ED6181D}" type="parTrans" cxnId="{EDA80EB4-7F63-4764-8A07-6656187EE8B3}">
      <dgm:prSet/>
      <dgm:spPr/>
      <dgm:t>
        <a:bodyPr/>
        <a:lstStyle/>
        <a:p>
          <a:endParaRPr lang="pl-PL"/>
        </a:p>
      </dgm:t>
    </dgm:pt>
    <dgm:pt modelId="{FCB59DE1-44AD-4D3C-A78E-2FC0F4C63522}" type="sibTrans" cxnId="{EDA80EB4-7F63-4764-8A07-6656187EE8B3}">
      <dgm:prSet/>
      <dgm:spPr/>
      <dgm:t>
        <a:bodyPr/>
        <a:lstStyle/>
        <a:p>
          <a:endParaRPr lang="pl-PL"/>
        </a:p>
      </dgm:t>
    </dgm:pt>
    <dgm:pt modelId="{A96DD9E3-1107-4438-A097-D686DBB88450}" type="pres">
      <dgm:prSet presAssocID="{2D792C6F-5C7D-4179-9EF5-016867F616AD}" presName="Name0" presStyleCnt="0">
        <dgm:presLayoutVars>
          <dgm:chMax/>
          <dgm:chPref/>
          <dgm:dir/>
          <dgm:animLvl val="lvl"/>
        </dgm:presLayoutVars>
      </dgm:prSet>
      <dgm:spPr/>
    </dgm:pt>
    <dgm:pt modelId="{BB52C48A-F908-4518-8558-832D8362C4D0}" type="pres">
      <dgm:prSet presAssocID="{DC0146AF-A21F-42CA-9309-22B6F978361B}" presName="composite" presStyleCnt="0"/>
      <dgm:spPr/>
    </dgm:pt>
    <dgm:pt modelId="{3220E40F-3CFB-4368-BF8E-E467B786B098}" type="pres">
      <dgm:prSet presAssocID="{DC0146AF-A21F-42CA-9309-22B6F978361B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E23018E4-96DF-4124-AC70-EB7B44E101CF}" type="pres">
      <dgm:prSet presAssocID="{DC0146AF-A21F-42CA-9309-22B6F978361B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B2B0B948-E204-4503-9112-2459DD783EC3}" type="pres">
      <dgm:prSet presAssocID="{DC0146AF-A21F-42CA-9309-22B6F978361B}" presName="BalanceSpacing" presStyleCnt="0"/>
      <dgm:spPr/>
    </dgm:pt>
    <dgm:pt modelId="{0C47578F-A270-4871-95E5-702FFF81996A}" type="pres">
      <dgm:prSet presAssocID="{DC0146AF-A21F-42CA-9309-22B6F978361B}" presName="BalanceSpacing1" presStyleCnt="0"/>
      <dgm:spPr/>
    </dgm:pt>
    <dgm:pt modelId="{92EF8550-1587-43C9-BE40-47F29508CB87}" type="pres">
      <dgm:prSet presAssocID="{03371FFF-06B6-4C2C-BFD2-62EC87D8D12E}" presName="Accent1Text" presStyleLbl="node1" presStyleIdx="1" presStyleCnt="6" custLinFactNeighborX="-419" custLinFactNeighborY="1715"/>
      <dgm:spPr/>
    </dgm:pt>
    <dgm:pt modelId="{ED1DC7AE-6004-496F-BBBF-CF1F2FEEC878}" type="pres">
      <dgm:prSet presAssocID="{03371FFF-06B6-4C2C-BFD2-62EC87D8D12E}" presName="spaceBetweenRectangles" presStyleCnt="0"/>
      <dgm:spPr/>
    </dgm:pt>
    <dgm:pt modelId="{788FC423-2C1E-4113-BCBA-F23E721F5EA3}" type="pres">
      <dgm:prSet presAssocID="{FCE53EF0-C556-4674-BEFA-93B38867844A}" presName="composite" presStyleCnt="0"/>
      <dgm:spPr/>
    </dgm:pt>
    <dgm:pt modelId="{A942B2A0-4F10-4BA6-ACBE-D616C2579D8E}" type="pres">
      <dgm:prSet presAssocID="{FCE53EF0-C556-4674-BEFA-93B38867844A}" presName="Parent1" presStyleLbl="node1" presStyleIdx="2" presStyleCnt="6" custLinFactNeighborX="-3904" custLinFactNeighborY="-1649">
        <dgm:presLayoutVars>
          <dgm:chMax val="1"/>
          <dgm:chPref val="1"/>
          <dgm:bulletEnabled val="1"/>
        </dgm:presLayoutVars>
      </dgm:prSet>
      <dgm:spPr/>
    </dgm:pt>
    <dgm:pt modelId="{3778AE8E-ABF2-4FDC-A74E-2F9361E9D7A0}" type="pres">
      <dgm:prSet presAssocID="{FCE53EF0-C556-4674-BEFA-93B38867844A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E4B5EDEA-8A96-47FE-B2E1-8948E629FF8C}" type="pres">
      <dgm:prSet presAssocID="{FCE53EF0-C556-4674-BEFA-93B38867844A}" presName="BalanceSpacing" presStyleCnt="0"/>
      <dgm:spPr/>
    </dgm:pt>
    <dgm:pt modelId="{A6112D0D-55D0-4353-80A6-E4CA9BC4FB9C}" type="pres">
      <dgm:prSet presAssocID="{FCE53EF0-C556-4674-BEFA-93B38867844A}" presName="BalanceSpacing1" presStyleCnt="0"/>
      <dgm:spPr/>
    </dgm:pt>
    <dgm:pt modelId="{F10DDCD8-DC8E-4790-ADAE-F0E8085F38FC}" type="pres">
      <dgm:prSet presAssocID="{89DF8E84-0FF2-4BF8-8884-47316C86B681}" presName="Accent1Text" presStyleLbl="node1" presStyleIdx="3" presStyleCnt="6" custLinFactNeighborX="-379" custLinFactNeighborY="-1639"/>
      <dgm:spPr/>
    </dgm:pt>
    <dgm:pt modelId="{0E6FC9EE-7FFB-4DC7-80EB-72566B5017C6}" type="pres">
      <dgm:prSet presAssocID="{89DF8E84-0FF2-4BF8-8884-47316C86B681}" presName="spaceBetweenRectangles" presStyleCnt="0"/>
      <dgm:spPr/>
    </dgm:pt>
    <dgm:pt modelId="{6408A017-5748-4294-9716-FE1D7A284CDF}" type="pres">
      <dgm:prSet presAssocID="{165963AB-54FB-44B6-8E98-5A5D60C90D4C}" presName="composite" presStyleCnt="0"/>
      <dgm:spPr/>
    </dgm:pt>
    <dgm:pt modelId="{6DF71F16-4ECC-4E97-98AF-14913C57E9B9}" type="pres">
      <dgm:prSet presAssocID="{165963AB-54FB-44B6-8E98-5A5D60C90D4C}" presName="Parent1" presStyleLbl="node1" presStyleIdx="4" presStyleCnt="6" custLinFactNeighborX="4360" custLinFactNeighborY="189">
        <dgm:presLayoutVars>
          <dgm:chMax val="1"/>
          <dgm:chPref val="1"/>
          <dgm:bulletEnabled val="1"/>
        </dgm:presLayoutVars>
      </dgm:prSet>
      <dgm:spPr/>
    </dgm:pt>
    <dgm:pt modelId="{9B8716A4-8680-456F-AD9E-B458A466452C}" type="pres">
      <dgm:prSet presAssocID="{165963AB-54FB-44B6-8E98-5A5D60C90D4C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09336AED-A99E-4151-9AC7-0040D6001A45}" type="pres">
      <dgm:prSet presAssocID="{165963AB-54FB-44B6-8E98-5A5D60C90D4C}" presName="BalanceSpacing" presStyleCnt="0"/>
      <dgm:spPr/>
    </dgm:pt>
    <dgm:pt modelId="{1100316E-B050-4ABD-BC02-ADCCDB0B62B1}" type="pres">
      <dgm:prSet presAssocID="{165963AB-54FB-44B6-8E98-5A5D60C90D4C}" presName="BalanceSpacing1" presStyleCnt="0"/>
      <dgm:spPr/>
    </dgm:pt>
    <dgm:pt modelId="{CFC2239A-CD82-4AC3-BE13-DF26C843CA75}" type="pres">
      <dgm:prSet presAssocID="{A5A77214-19AB-4D80-8043-656064C2A835}" presName="Accent1Text" presStyleLbl="node1" presStyleIdx="5" presStyleCnt="6" custLinFactNeighborX="-36" custLinFactNeighborY="189"/>
      <dgm:spPr/>
    </dgm:pt>
  </dgm:ptLst>
  <dgm:cxnLst>
    <dgm:cxn modelId="{9C9C8A15-DF54-480B-9BFF-C29F16940A58}" type="presOf" srcId="{03371FFF-06B6-4C2C-BFD2-62EC87D8D12E}" destId="{92EF8550-1587-43C9-BE40-47F29508CB87}" srcOrd="0" destOrd="0" presId="urn:microsoft.com/office/officeart/2008/layout/AlternatingHexagons"/>
    <dgm:cxn modelId="{9397865D-410D-4DFD-ABD0-50C74E3BB55B}" type="presOf" srcId="{165963AB-54FB-44B6-8E98-5A5D60C90D4C}" destId="{6DF71F16-4ECC-4E97-98AF-14913C57E9B9}" srcOrd="0" destOrd="0" presId="urn:microsoft.com/office/officeart/2008/layout/AlternatingHexagons"/>
    <dgm:cxn modelId="{39219045-B893-4060-817B-A231AEC77065}" srcId="{2D792C6F-5C7D-4179-9EF5-016867F616AD}" destId="{165963AB-54FB-44B6-8E98-5A5D60C90D4C}" srcOrd="2" destOrd="0" parTransId="{17ED6D2D-36C7-4515-BE7D-E1B5745F31F5}" sibTransId="{A5A77214-19AB-4D80-8043-656064C2A835}"/>
    <dgm:cxn modelId="{13C88956-1756-4517-9FE8-038D95B7725A}" srcId="{2D792C6F-5C7D-4179-9EF5-016867F616AD}" destId="{DC0146AF-A21F-42CA-9309-22B6F978361B}" srcOrd="0" destOrd="0" parTransId="{66CE154F-CA6E-422C-B6BD-AA36C77E19B5}" sibTransId="{03371FFF-06B6-4C2C-BFD2-62EC87D8D12E}"/>
    <dgm:cxn modelId="{723F657E-C6AC-4807-834D-C1B3B5F6907C}" type="presOf" srcId="{FCE53EF0-C556-4674-BEFA-93B38867844A}" destId="{A942B2A0-4F10-4BA6-ACBE-D616C2579D8E}" srcOrd="0" destOrd="0" presId="urn:microsoft.com/office/officeart/2008/layout/AlternatingHexagons"/>
    <dgm:cxn modelId="{9D6C0F86-E793-47F7-A09D-EB8DA250407D}" type="presOf" srcId="{69C537EF-C55C-4B5D-A007-9DE2161F7833}" destId="{9B8716A4-8680-456F-AD9E-B458A466452C}" srcOrd="0" destOrd="0" presId="urn:microsoft.com/office/officeart/2008/layout/AlternatingHexagons"/>
    <dgm:cxn modelId="{67CD4A87-645C-414A-BE1A-75C5329C8B1A}" type="presOf" srcId="{0B27D64B-597D-4EA9-A6B0-3D5670E8E707}" destId="{E23018E4-96DF-4124-AC70-EB7B44E101CF}" srcOrd="0" destOrd="0" presId="urn:microsoft.com/office/officeart/2008/layout/AlternatingHexagons"/>
    <dgm:cxn modelId="{9E90909B-FA33-49FC-9640-E55DA47507D7}" type="presOf" srcId="{B203D85D-4B1E-4C6E-9C8F-0C04EFBE4ADA}" destId="{3778AE8E-ABF2-4FDC-A74E-2F9361E9D7A0}" srcOrd="0" destOrd="0" presId="urn:microsoft.com/office/officeart/2008/layout/AlternatingHexagons"/>
    <dgm:cxn modelId="{EDA80EB4-7F63-4764-8A07-6656187EE8B3}" srcId="{165963AB-54FB-44B6-8E98-5A5D60C90D4C}" destId="{69C537EF-C55C-4B5D-A007-9DE2161F7833}" srcOrd="0" destOrd="0" parTransId="{4930CE9A-4178-4401-AD3D-CE7F7ED6181D}" sibTransId="{FCB59DE1-44AD-4D3C-A78E-2FC0F4C63522}"/>
    <dgm:cxn modelId="{CD1EEBC6-ABCA-4FC1-8A89-D87D8C35BB2C}" srcId="{FCE53EF0-C556-4674-BEFA-93B38867844A}" destId="{B203D85D-4B1E-4C6E-9C8F-0C04EFBE4ADA}" srcOrd="0" destOrd="0" parTransId="{D5549000-91BB-4261-9C56-5FFB10774116}" sibTransId="{C323D883-EEFC-4DAC-B885-E4AB60F9B96B}"/>
    <dgm:cxn modelId="{439FA4D2-1415-417F-A7C7-30EB894BBE77}" type="presOf" srcId="{A5A77214-19AB-4D80-8043-656064C2A835}" destId="{CFC2239A-CD82-4AC3-BE13-DF26C843CA75}" srcOrd="0" destOrd="0" presId="urn:microsoft.com/office/officeart/2008/layout/AlternatingHexagons"/>
    <dgm:cxn modelId="{0B85B4D6-C75C-400C-A65B-6CB49197F6B1}" type="presOf" srcId="{DC0146AF-A21F-42CA-9309-22B6F978361B}" destId="{3220E40F-3CFB-4368-BF8E-E467B786B098}" srcOrd="0" destOrd="0" presId="urn:microsoft.com/office/officeart/2008/layout/AlternatingHexagons"/>
    <dgm:cxn modelId="{8DFE04E3-71DB-4A6A-B1F1-40C678EF5CAB}" srcId="{2D792C6F-5C7D-4179-9EF5-016867F616AD}" destId="{FCE53EF0-C556-4674-BEFA-93B38867844A}" srcOrd="1" destOrd="0" parTransId="{B909C80F-5962-4AD6-BA3E-24F4557064CC}" sibTransId="{89DF8E84-0FF2-4BF8-8884-47316C86B681}"/>
    <dgm:cxn modelId="{01319AF4-7C97-4FF5-B30A-F5D21E7983F3}" type="presOf" srcId="{89DF8E84-0FF2-4BF8-8884-47316C86B681}" destId="{F10DDCD8-DC8E-4790-ADAE-F0E8085F38FC}" srcOrd="0" destOrd="0" presId="urn:microsoft.com/office/officeart/2008/layout/AlternatingHexagons"/>
    <dgm:cxn modelId="{E1B93FFD-981A-4F7F-99DE-8BA9E4F6E873}" type="presOf" srcId="{2D792C6F-5C7D-4179-9EF5-016867F616AD}" destId="{A96DD9E3-1107-4438-A097-D686DBB88450}" srcOrd="0" destOrd="0" presId="urn:microsoft.com/office/officeart/2008/layout/AlternatingHexagons"/>
    <dgm:cxn modelId="{588C56FE-1C83-421D-AF1F-283CB70C138B}" srcId="{DC0146AF-A21F-42CA-9309-22B6F978361B}" destId="{0B27D64B-597D-4EA9-A6B0-3D5670E8E707}" srcOrd="0" destOrd="0" parTransId="{D6392DF5-00B3-4738-90F3-55C7AC6EEB2E}" sibTransId="{793050AC-8720-4AA1-B6FA-E794F21AA43A}"/>
    <dgm:cxn modelId="{7DEC3754-8E04-4D39-A3F2-6B4BD0ABF52E}" type="presParOf" srcId="{A96DD9E3-1107-4438-A097-D686DBB88450}" destId="{BB52C48A-F908-4518-8558-832D8362C4D0}" srcOrd="0" destOrd="0" presId="urn:microsoft.com/office/officeart/2008/layout/AlternatingHexagons"/>
    <dgm:cxn modelId="{9648C9BE-317C-4264-B24A-48BB8DBD9FEA}" type="presParOf" srcId="{BB52C48A-F908-4518-8558-832D8362C4D0}" destId="{3220E40F-3CFB-4368-BF8E-E467B786B098}" srcOrd="0" destOrd="0" presId="urn:microsoft.com/office/officeart/2008/layout/AlternatingHexagons"/>
    <dgm:cxn modelId="{8E33D1BA-4E1F-49AC-B453-BE1EC2F1FE17}" type="presParOf" srcId="{BB52C48A-F908-4518-8558-832D8362C4D0}" destId="{E23018E4-96DF-4124-AC70-EB7B44E101CF}" srcOrd="1" destOrd="0" presId="urn:microsoft.com/office/officeart/2008/layout/AlternatingHexagons"/>
    <dgm:cxn modelId="{759271A4-6A62-42D4-AB06-94946BDE6A1D}" type="presParOf" srcId="{BB52C48A-F908-4518-8558-832D8362C4D0}" destId="{B2B0B948-E204-4503-9112-2459DD783EC3}" srcOrd="2" destOrd="0" presId="urn:microsoft.com/office/officeart/2008/layout/AlternatingHexagons"/>
    <dgm:cxn modelId="{A5C94E54-BFAD-40D4-9AE8-94B3BD1C74A5}" type="presParOf" srcId="{BB52C48A-F908-4518-8558-832D8362C4D0}" destId="{0C47578F-A270-4871-95E5-702FFF81996A}" srcOrd="3" destOrd="0" presId="urn:microsoft.com/office/officeart/2008/layout/AlternatingHexagons"/>
    <dgm:cxn modelId="{9CF4D2D8-ECFC-410B-B1A5-3FF708A36CA7}" type="presParOf" srcId="{BB52C48A-F908-4518-8558-832D8362C4D0}" destId="{92EF8550-1587-43C9-BE40-47F29508CB87}" srcOrd="4" destOrd="0" presId="urn:microsoft.com/office/officeart/2008/layout/AlternatingHexagons"/>
    <dgm:cxn modelId="{4B08923F-25D4-41EF-9D9D-CEC62C91C616}" type="presParOf" srcId="{A96DD9E3-1107-4438-A097-D686DBB88450}" destId="{ED1DC7AE-6004-496F-BBBF-CF1F2FEEC878}" srcOrd="1" destOrd="0" presId="urn:microsoft.com/office/officeart/2008/layout/AlternatingHexagons"/>
    <dgm:cxn modelId="{5EAAA2F2-352B-4B56-A10B-F948E93EFD04}" type="presParOf" srcId="{A96DD9E3-1107-4438-A097-D686DBB88450}" destId="{788FC423-2C1E-4113-BCBA-F23E721F5EA3}" srcOrd="2" destOrd="0" presId="urn:microsoft.com/office/officeart/2008/layout/AlternatingHexagons"/>
    <dgm:cxn modelId="{D33C4FC0-E25D-43C4-85A0-759BE1A294D1}" type="presParOf" srcId="{788FC423-2C1E-4113-BCBA-F23E721F5EA3}" destId="{A942B2A0-4F10-4BA6-ACBE-D616C2579D8E}" srcOrd="0" destOrd="0" presId="urn:microsoft.com/office/officeart/2008/layout/AlternatingHexagons"/>
    <dgm:cxn modelId="{C13ACAA9-E5AE-452A-8ACC-4932CC1FFAFF}" type="presParOf" srcId="{788FC423-2C1E-4113-BCBA-F23E721F5EA3}" destId="{3778AE8E-ABF2-4FDC-A74E-2F9361E9D7A0}" srcOrd="1" destOrd="0" presId="urn:microsoft.com/office/officeart/2008/layout/AlternatingHexagons"/>
    <dgm:cxn modelId="{C29DF5AF-E0CA-494F-B461-24EEB9193EEE}" type="presParOf" srcId="{788FC423-2C1E-4113-BCBA-F23E721F5EA3}" destId="{E4B5EDEA-8A96-47FE-B2E1-8948E629FF8C}" srcOrd="2" destOrd="0" presId="urn:microsoft.com/office/officeart/2008/layout/AlternatingHexagons"/>
    <dgm:cxn modelId="{F8C00D57-7782-4790-8774-A727A08753F4}" type="presParOf" srcId="{788FC423-2C1E-4113-BCBA-F23E721F5EA3}" destId="{A6112D0D-55D0-4353-80A6-E4CA9BC4FB9C}" srcOrd="3" destOrd="0" presId="urn:microsoft.com/office/officeart/2008/layout/AlternatingHexagons"/>
    <dgm:cxn modelId="{3BD62ADD-2A78-439C-8593-1AA1AA3FFA8D}" type="presParOf" srcId="{788FC423-2C1E-4113-BCBA-F23E721F5EA3}" destId="{F10DDCD8-DC8E-4790-ADAE-F0E8085F38FC}" srcOrd="4" destOrd="0" presId="urn:microsoft.com/office/officeart/2008/layout/AlternatingHexagons"/>
    <dgm:cxn modelId="{CF17CD2D-1BBF-4AEB-9634-F9718074F868}" type="presParOf" srcId="{A96DD9E3-1107-4438-A097-D686DBB88450}" destId="{0E6FC9EE-7FFB-4DC7-80EB-72566B5017C6}" srcOrd="3" destOrd="0" presId="urn:microsoft.com/office/officeart/2008/layout/AlternatingHexagons"/>
    <dgm:cxn modelId="{1AA26AE2-7CDD-447A-8CB4-933D183516A7}" type="presParOf" srcId="{A96DD9E3-1107-4438-A097-D686DBB88450}" destId="{6408A017-5748-4294-9716-FE1D7A284CDF}" srcOrd="4" destOrd="0" presId="urn:microsoft.com/office/officeart/2008/layout/AlternatingHexagons"/>
    <dgm:cxn modelId="{4045E584-1E1A-44F5-85F7-02A1430DA603}" type="presParOf" srcId="{6408A017-5748-4294-9716-FE1D7A284CDF}" destId="{6DF71F16-4ECC-4E97-98AF-14913C57E9B9}" srcOrd="0" destOrd="0" presId="urn:microsoft.com/office/officeart/2008/layout/AlternatingHexagons"/>
    <dgm:cxn modelId="{8A1444F8-D469-41BF-8643-32A3692DF0EC}" type="presParOf" srcId="{6408A017-5748-4294-9716-FE1D7A284CDF}" destId="{9B8716A4-8680-456F-AD9E-B458A466452C}" srcOrd="1" destOrd="0" presId="urn:microsoft.com/office/officeart/2008/layout/AlternatingHexagons"/>
    <dgm:cxn modelId="{3C39A111-1891-4945-AC79-B870E3BB6A56}" type="presParOf" srcId="{6408A017-5748-4294-9716-FE1D7A284CDF}" destId="{09336AED-A99E-4151-9AC7-0040D6001A45}" srcOrd="2" destOrd="0" presId="urn:microsoft.com/office/officeart/2008/layout/AlternatingHexagons"/>
    <dgm:cxn modelId="{D63781A2-E581-45E5-9F70-D4D21DD7BE0E}" type="presParOf" srcId="{6408A017-5748-4294-9716-FE1D7A284CDF}" destId="{1100316E-B050-4ABD-BC02-ADCCDB0B62B1}" srcOrd="3" destOrd="0" presId="urn:microsoft.com/office/officeart/2008/layout/AlternatingHexagons"/>
    <dgm:cxn modelId="{BA9D9D25-3B7C-4F41-9A50-1003528CB405}" type="presParOf" srcId="{6408A017-5748-4294-9716-FE1D7A284CDF}" destId="{CFC2239A-CD82-4AC3-BE13-DF26C843CA75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D792C6F-5C7D-4179-9EF5-016867F616AD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DC0146AF-A21F-42CA-9309-22B6F978361B}">
      <dgm:prSet phldrT="[Teks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pl-PL" sz="1400" dirty="0"/>
        </a:p>
      </dgm:t>
    </dgm:pt>
    <dgm:pt modelId="{66CE154F-CA6E-422C-B6BD-AA36C77E19B5}" type="parTrans" cxnId="{13C88956-1756-4517-9FE8-038D95B7725A}">
      <dgm:prSet/>
      <dgm:spPr/>
      <dgm:t>
        <a:bodyPr/>
        <a:lstStyle/>
        <a:p>
          <a:endParaRPr lang="pl-PL"/>
        </a:p>
      </dgm:t>
    </dgm:pt>
    <dgm:pt modelId="{03371FFF-06B6-4C2C-BFD2-62EC87D8D12E}" type="sibTrans" cxnId="{13C88956-1756-4517-9FE8-038D95B7725A}">
      <dgm:prSet/>
      <dgm:spPr/>
      <dgm:t>
        <a:bodyPr/>
        <a:lstStyle/>
        <a:p>
          <a:endParaRPr lang="pl-PL"/>
        </a:p>
      </dgm:t>
    </dgm:pt>
    <dgm:pt modelId="{0B27D64B-597D-4EA9-A6B0-3D5670E8E707}">
      <dgm:prSet phldrT="[Tekst]"/>
      <dgm:spPr/>
      <dgm:t>
        <a:bodyPr/>
        <a:lstStyle/>
        <a:p>
          <a:r>
            <a:rPr lang="pl-PL" b="1" i="1" dirty="0">
              <a:solidFill>
                <a:schemeClr val="bg2">
                  <a:lumMod val="25000"/>
                </a:schemeClr>
              </a:solidFill>
            </a:rPr>
            <a:t>Raportowanie</a:t>
          </a:r>
        </a:p>
      </dgm:t>
    </dgm:pt>
    <dgm:pt modelId="{D6392DF5-00B3-4738-90F3-55C7AC6EEB2E}" type="parTrans" cxnId="{588C56FE-1C83-421D-AF1F-283CB70C138B}">
      <dgm:prSet/>
      <dgm:spPr/>
      <dgm:t>
        <a:bodyPr/>
        <a:lstStyle/>
        <a:p>
          <a:endParaRPr lang="pl-PL"/>
        </a:p>
      </dgm:t>
    </dgm:pt>
    <dgm:pt modelId="{793050AC-8720-4AA1-B6FA-E794F21AA43A}" type="sibTrans" cxnId="{588C56FE-1C83-421D-AF1F-283CB70C138B}">
      <dgm:prSet/>
      <dgm:spPr/>
      <dgm:t>
        <a:bodyPr/>
        <a:lstStyle/>
        <a:p>
          <a:endParaRPr lang="pl-PL"/>
        </a:p>
      </dgm:t>
    </dgm:pt>
    <dgm:pt modelId="{FCE53EF0-C556-4674-BEFA-93B38867844A}">
      <dgm:prSet phldrT="[Tekst]" custT="1"/>
      <dgm:spPr/>
      <dgm:t>
        <a:bodyPr/>
        <a:lstStyle/>
        <a:p>
          <a:endParaRPr lang="pl-PL" sz="1200" dirty="0"/>
        </a:p>
      </dgm:t>
    </dgm:pt>
    <dgm:pt modelId="{B909C80F-5962-4AD6-BA3E-24F4557064CC}" type="parTrans" cxnId="{8DFE04E3-71DB-4A6A-B1F1-40C678EF5CAB}">
      <dgm:prSet/>
      <dgm:spPr/>
      <dgm:t>
        <a:bodyPr/>
        <a:lstStyle/>
        <a:p>
          <a:endParaRPr lang="pl-PL"/>
        </a:p>
      </dgm:t>
    </dgm:pt>
    <dgm:pt modelId="{89DF8E84-0FF2-4BF8-8884-47316C86B681}" type="sibTrans" cxnId="{8DFE04E3-71DB-4A6A-B1F1-40C678EF5CA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pl-PL" sz="1200" dirty="0"/>
        </a:p>
      </dgm:t>
    </dgm:pt>
    <dgm:pt modelId="{B203D85D-4B1E-4C6E-9C8F-0C04EFBE4ADA}">
      <dgm:prSet phldrT="[Tekst]"/>
      <dgm:spPr/>
      <dgm:t>
        <a:bodyPr/>
        <a:lstStyle/>
        <a:p>
          <a:pPr algn="ctr"/>
          <a:r>
            <a:rPr lang="pl-PL" b="1" i="1" dirty="0">
              <a:solidFill>
                <a:schemeClr val="bg2">
                  <a:lumMod val="25000"/>
                </a:schemeClr>
              </a:solidFill>
            </a:rPr>
            <a:t>Budowa doświadczeń</a:t>
          </a:r>
        </a:p>
      </dgm:t>
    </dgm:pt>
    <dgm:pt modelId="{D5549000-91BB-4261-9C56-5FFB10774116}" type="parTrans" cxnId="{CD1EEBC6-ABCA-4FC1-8A89-D87D8C35BB2C}">
      <dgm:prSet/>
      <dgm:spPr/>
      <dgm:t>
        <a:bodyPr/>
        <a:lstStyle/>
        <a:p>
          <a:endParaRPr lang="pl-PL"/>
        </a:p>
      </dgm:t>
    </dgm:pt>
    <dgm:pt modelId="{C323D883-EEFC-4DAC-B885-E4AB60F9B96B}" type="sibTrans" cxnId="{CD1EEBC6-ABCA-4FC1-8A89-D87D8C35BB2C}">
      <dgm:prSet/>
      <dgm:spPr/>
      <dgm:t>
        <a:bodyPr/>
        <a:lstStyle/>
        <a:p>
          <a:endParaRPr lang="pl-PL"/>
        </a:p>
      </dgm:t>
    </dgm:pt>
    <dgm:pt modelId="{165963AB-54FB-44B6-8E98-5A5D60C90D4C}">
      <dgm:prSet phldrT="[Tekst]" custT="1"/>
      <dgm:spPr/>
      <dgm:t>
        <a:bodyPr/>
        <a:lstStyle/>
        <a:p>
          <a:pPr marL="0" indent="0">
            <a:tabLst>
              <a:tab pos="719138" algn="l"/>
            </a:tabLst>
          </a:pPr>
          <a:endParaRPr lang="pl-PL" sz="1400" dirty="0"/>
        </a:p>
      </dgm:t>
    </dgm:pt>
    <dgm:pt modelId="{17ED6D2D-36C7-4515-BE7D-E1B5745F31F5}" type="parTrans" cxnId="{39219045-B893-4060-817B-A231AEC77065}">
      <dgm:prSet/>
      <dgm:spPr/>
      <dgm:t>
        <a:bodyPr/>
        <a:lstStyle/>
        <a:p>
          <a:endParaRPr lang="pl-PL"/>
        </a:p>
      </dgm:t>
    </dgm:pt>
    <dgm:pt modelId="{A5A77214-19AB-4D80-8043-656064C2A835}" type="sibTrans" cxnId="{39219045-B893-4060-817B-A231AEC77065}">
      <dgm:prSet/>
      <dgm:spPr/>
      <dgm:t>
        <a:bodyPr/>
        <a:lstStyle/>
        <a:p>
          <a:endParaRPr lang="pl-PL"/>
        </a:p>
      </dgm:t>
    </dgm:pt>
    <dgm:pt modelId="{69C537EF-C55C-4B5D-A007-9DE2161F7833}">
      <dgm:prSet phldrT="[Tekst]"/>
      <dgm:spPr/>
      <dgm:t>
        <a:bodyPr/>
        <a:lstStyle/>
        <a:p>
          <a:r>
            <a:rPr lang="pl-PL" b="1" i="1" dirty="0">
              <a:solidFill>
                <a:schemeClr val="bg2">
                  <a:lumMod val="25000"/>
                </a:schemeClr>
              </a:solidFill>
            </a:rPr>
            <a:t>Optymalizacja</a:t>
          </a:r>
        </a:p>
      </dgm:t>
    </dgm:pt>
    <dgm:pt modelId="{4930CE9A-4178-4401-AD3D-CE7F7ED6181D}" type="parTrans" cxnId="{EDA80EB4-7F63-4764-8A07-6656187EE8B3}">
      <dgm:prSet/>
      <dgm:spPr/>
      <dgm:t>
        <a:bodyPr/>
        <a:lstStyle/>
        <a:p>
          <a:endParaRPr lang="pl-PL"/>
        </a:p>
      </dgm:t>
    </dgm:pt>
    <dgm:pt modelId="{FCB59DE1-44AD-4D3C-A78E-2FC0F4C63522}" type="sibTrans" cxnId="{EDA80EB4-7F63-4764-8A07-6656187EE8B3}">
      <dgm:prSet/>
      <dgm:spPr/>
      <dgm:t>
        <a:bodyPr/>
        <a:lstStyle/>
        <a:p>
          <a:endParaRPr lang="pl-PL"/>
        </a:p>
      </dgm:t>
    </dgm:pt>
    <dgm:pt modelId="{A96DD9E3-1107-4438-A097-D686DBB88450}" type="pres">
      <dgm:prSet presAssocID="{2D792C6F-5C7D-4179-9EF5-016867F616AD}" presName="Name0" presStyleCnt="0">
        <dgm:presLayoutVars>
          <dgm:chMax/>
          <dgm:chPref/>
          <dgm:dir/>
          <dgm:animLvl val="lvl"/>
        </dgm:presLayoutVars>
      </dgm:prSet>
      <dgm:spPr/>
    </dgm:pt>
    <dgm:pt modelId="{BB52C48A-F908-4518-8558-832D8362C4D0}" type="pres">
      <dgm:prSet presAssocID="{DC0146AF-A21F-42CA-9309-22B6F978361B}" presName="composite" presStyleCnt="0"/>
      <dgm:spPr/>
    </dgm:pt>
    <dgm:pt modelId="{3220E40F-3CFB-4368-BF8E-E467B786B098}" type="pres">
      <dgm:prSet presAssocID="{DC0146AF-A21F-42CA-9309-22B6F978361B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E23018E4-96DF-4124-AC70-EB7B44E101CF}" type="pres">
      <dgm:prSet presAssocID="{DC0146AF-A21F-42CA-9309-22B6F978361B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B2B0B948-E204-4503-9112-2459DD783EC3}" type="pres">
      <dgm:prSet presAssocID="{DC0146AF-A21F-42CA-9309-22B6F978361B}" presName="BalanceSpacing" presStyleCnt="0"/>
      <dgm:spPr/>
    </dgm:pt>
    <dgm:pt modelId="{0C47578F-A270-4871-95E5-702FFF81996A}" type="pres">
      <dgm:prSet presAssocID="{DC0146AF-A21F-42CA-9309-22B6F978361B}" presName="BalanceSpacing1" presStyleCnt="0"/>
      <dgm:spPr/>
    </dgm:pt>
    <dgm:pt modelId="{92EF8550-1587-43C9-BE40-47F29508CB87}" type="pres">
      <dgm:prSet presAssocID="{03371FFF-06B6-4C2C-BFD2-62EC87D8D12E}" presName="Accent1Text" presStyleLbl="node1" presStyleIdx="1" presStyleCnt="6" custLinFactNeighborX="-419" custLinFactNeighborY="1715"/>
      <dgm:spPr/>
    </dgm:pt>
    <dgm:pt modelId="{ED1DC7AE-6004-496F-BBBF-CF1F2FEEC878}" type="pres">
      <dgm:prSet presAssocID="{03371FFF-06B6-4C2C-BFD2-62EC87D8D12E}" presName="spaceBetweenRectangles" presStyleCnt="0"/>
      <dgm:spPr/>
    </dgm:pt>
    <dgm:pt modelId="{788FC423-2C1E-4113-BCBA-F23E721F5EA3}" type="pres">
      <dgm:prSet presAssocID="{FCE53EF0-C556-4674-BEFA-93B38867844A}" presName="composite" presStyleCnt="0"/>
      <dgm:spPr/>
    </dgm:pt>
    <dgm:pt modelId="{A942B2A0-4F10-4BA6-ACBE-D616C2579D8E}" type="pres">
      <dgm:prSet presAssocID="{FCE53EF0-C556-4674-BEFA-93B38867844A}" presName="Parent1" presStyleLbl="node1" presStyleIdx="2" presStyleCnt="6" custLinFactNeighborX="-3904" custLinFactNeighborY="-1649">
        <dgm:presLayoutVars>
          <dgm:chMax val="1"/>
          <dgm:chPref val="1"/>
          <dgm:bulletEnabled val="1"/>
        </dgm:presLayoutVars>
      </dgm:prSet>
      <dgm:spPr/>
    </dgm:pt>
    <dgm:pt modelId="{3778AE8E-ABF2-4FDC-A74E-2F9361E9D7A0}" type="pres">
      <dgm:prSet presAssocID="{FCE53EF0-C556-4674-BEFA-93B38867844A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E4B5EDEA-8A96-47FE-B2E1-8948E629FF8C}" type="pres">
      <dgm:prSet presAssocID="{FCE53EF0-C556-4674-BEFA-93B38867844A}" presName="BalanceSpacing" presStyleCnt="0"/>
      <dgm:spPr/>
    </dgm:pt>
    <dgm:pt modelId="{A6112D0D-55D0-4353-80A6-E4CA9BC4FB9C}" type="pres">
      <dgm:prSet presAssocID="{FCE53EF0-C556-4674-BEFA-93B38867844A}" presName="BalanceSpacing1" presStyleCnt="0"/>
      <dgm:spPr/>
    </dgm:pt>
    <dgm:pt modelId="{F10DDCD8-DC8E-4790-ADAE-F0E8085F38FC}" type="pres">
      <dgm:prSet presAssocID="{89DF8E84-0FF2-4BF8-8884-47316C86B681}" presName="Accent1Text" presStyleLbl="node1" presStyleIdx="3" presStyleCnt="6" custLinFactNeighborX="-379" custLinFactNeighborY="-1639"/>
      <dgm:spPr/>
    </dgm:pt>
    <dgm:pt modelId="{0E6FC9EE-7FFB-4DC7-80EB-72566B5017C6}" type="pres">
      <dgm:prSet presAssocID="{89DF8E84-0FF2-4BF8-8884-47316C86B681}" presName="spaceBetweenRectangles" presStyleCnt="0"/>
      <dgm:spPr/>
    </dgm:pt>
    <dgm:pt modelId="{6408A017-5748-4294-9716-FE1D7A284CDF}" type="pres">
      <dgm:prSet presAssocID="{165963AB-54FB-44B6-8E98-5A5D60C90D4C}" presName="composite" presStyleCnt="0"/>
      <dgm:spPr/>
    </dgm:pt>
    <dgm:pt modelId="{6DF71F16-4ECC-4E97-98AF-14913C57E9B9}" type="pres">
      <dgm:prSet presAssocID="{165963AB-54FB-44B6-8E98-5A5D60C90D4C}" presName="Parent1" presStyleLbl="node1" presStyleIdx="4" presStyleCnt="6" custLinFactNeighborX="4360" custLinFactNeighborY="189">
        <dgm:presLayoutVars>
          <dgm:chMax val="1"/>
          <dgm:chPref val="1"/>
          <dgm:bulletEnabled val="1"/>
        </dgm:presLayoutVars>
      </dgm:prSet>
      <dgm:spPr/>
    </dgm:pt>
    <dgm:pt modelId="{9B8716A4-8680-456F-AD9E-B458A466452C}" type="pres">
      <dgm:prSet presAssocID="{165963AB-54FB-44B6-8E98-5A5D60C90D4C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09336AED-A99E-4151-9AC7-0040D6001A45}" type="pres">
      <dgm:prSet presAssocID="{165963AB-54FB-44B6-8E98-5A5D60C90D4C}" presName="BalanceSpacing" presStyleCnt="0"/>
      <dgm:spPr/>
    </dgm:pt>
    <dgm:pt modelId="{1100316E-B050-4ABD-BC02-ADCCDB0B62B1}" type="pres">
      <dgm:prSet presAssocID="{165963AB-54FB-44B6-8E98-5A5D60C90D4C}" presName="BalanceSpacing1" presStyleCnt="0"/>
      <dgm:spPr/>
    </dgm:pt>
    <dgm:pt modelId="{CFC2239A-CD82-4AC3-BE13-DF26C843CA75}" type="pres">
      <dgm:prSet presAssocID="{A5A77214-19AB-4D80-8043-656064C2A835}" presName="Accent1Text" presStyleLbl="node1" presStyleIdx="5" presStyleCnt="6" custLinFactNeighborX="-36" custLinFactNeighborY="189"/>
      <dgm:spPr/>
    </dgm:pt>
  </dgm:ptLst>
  <dgm:cxnLst>
    <dgm:cxn modelId="{9C9C8A15-DF54-480B-9BFF-C29F16940A58}" type="presOf" srcId="{03371FFF-06B6-4C2C-BFD2-62EC87D8D12E}" destId="{92EF8550-1587-43C9-BE40-47F29508CB87}" srcOrd="0" destOrd="0" presId="urn:microsoft.com/office/officeart/2008/layout/AlternatingHexagons"/>
    <dgm:cxn modelId="{9397865D-410D-4DFD-ABD0-50C74E3BB55B}" type="presOf" srcId="{165963AB-54FB-44B6-8E98-5A5D60C90D4C}" destId="{6DF71F16-4ECC-4E97-98AF-14913C57E9B9}" srcOrd="0" destOrd="0" presId="urn:microsoft.com/office/officeart/2008/layout/AlternatingHexagons"/>
    <dgm:cxn modelId="{39219045-B893-4060-817B-A231AEC77065}" srcId="{2D792C6F-5C7D-4179-9EF5-016867F616AD}" destId="{165963AB-54FB-44B6-8E98-5A5D60C90D4C}" srcOrd="2" destOrd="0" parTransId="{17ED6D2D-36C7-4515-BE7D-E1B5745F31F5}" sibTransId="{A5A77214-19AB-4D80-8043-656064C2A835}"/>
    <dgm:cxn modelId="{13C88956-1756-4517-9FE8-038D95B7725A}" srcId="{2D792C6F-5C7D-4179-9EF5-016867F616AD}" destId="{DC0146AF-A21F-42CA-9309-22B6F978361B}" srcOrd="0" destOrd="0" parTransId="{66CE154F-CA6E-422C-B6BD-AA36C77E19B5}" sibTransId="{03371FFF-06B6-4C2C-BFD2-62EC87D8D12E}"/>
    <dgm:cxn modelId="{723F657E-C6AC-4807-834D-C1B3B5F6907C}" type="presOf" srcId="{FCE53EF0-C556-4674-BEFA-93B38867844A}" destId="{A942B2A0-4F10-4BA6-ACBE-D616C2579D8E}" srcOrd="0" destOrd="0" presId="urn:microsoft.com/office/officeart/2008/layout/AlternatingHexagons"/>
    <dgm:cxn modelId="{9D6C0F86-E793-47F7-A09D-EB8DA250407D}" type="presOf" srcId="{69C537EF-C55C-4B5D-A007-9DE2161F7833}" destId="{9B8716A4-8680-456F-AD9E-B458A466452C}" srcOrd="0" destOrd="0" presId="urn:microsoft.com/office/officeart/2008/layout/AlternatingHexagons"/>
    <dgm:cxn modelId="{67CD4A87-645C-414A-BE1A-75C5329C8B1A}" type="presOf" srcId="{0B27D64B-597D-4EA9-A6B0-3D5670E8E707}" destId="{E23018E4-96DF-4124-AC70-EB7B44E101CF}" srcOrd="0" destOrd="0" presId="urn:microsoft.com/office/officeart/2008/layout/AlternatingHexagons"/>
    <dgm:cxn modelId="{9E90909B-FA33-49FC-9640-E55DA47507D7}" type="presOf" srcId="{B203D85D-4B1E-4C6E-9C8F-0C04EFBE4ADA}" destId="{3778AE8E-ABF2-4FDC-A74E-2F9361E9D7A0}" srcOrd="0" destOrd="0" presId="urn:microsoft.com/office/officeart/2008/layout/AlternatingHexagons"/>
    <dgm:cxn modelId="{EDA80EB4-7F63-4764-8A07-6656187EE8B3}" srcId="{165963AB-54FB-44B6-8E98-5A5D60C90D4C}" destId="{69C537EF-C55C-4B5D-A007-9DE2161F7833}" srcOrd="0" destOrd="0" parTransId="{4930CE9A-4178-4401-AD3D-CE7F7ED6181D}" sibTransId="{FCB59DE1-44AD-4D3C-A78E-2FC0F4C63522}"/>
    <dgm:cxn modelId="{CD1EEBC6-ABCA-4FC1-8A89-D87D8C35BB2C}" srcId="{FCE53EF0-C556-4674-BEFA-93B38867844A}" destId="{B203D85D-4B1E-4C6E-9C8F-0C04EFBE4ADA}" srcOrd="0" destOrd="0" parTransId="{D5549000-91BB-4261-9C56-5FFB10774116}" sibTransId="{C323D883-EEFC-4DAC-B885-E4AB60F9B96B}"/>
    <dgm:cxn modelId="{439FA4D2-1415-417F-A7C7-30EB894BBE77}" type="presOf" srcId="{A5A77214-19AB-4D80-8043-656064C2A835}" destId="{CFC2239A-CD82-4AC3-BE13-DF26C843CA75}" srcOrd="0" destOrd="0" presId="urn:microsoft.com/office/officeart/2008/layout/AlternatingHexagons"/>
    <dgm:cxn modelId="{0B85B4D6-C75C-400C-A65B-6CB49197F6B1}" type="presOf" srcId="{DC0146AF-A21F-42CA-9309-22B6F978361B}" destId="{3220E40F-3CFB-4368-BF8E-E467B786B098}" srcOrd="0" destOrd="0" presId="urn:microsoft.com/office/officeart/2008/layout/AlternatingHexagons"/>
    <dgm:cxn modelId="{8DFE04E3-71DB-4A6A-B1F1-40C678EF5CAB}" srcId="{2D792C6F-5C7D-4179-9EF5-016867F616AD}" destId="{FCE53EF0-C556-4674-BEFA-93B38867844A}" srcOrd="1" destOrd="0" parTransId="{B909C80F-5962-4AD6-BA3E-24F4557064CC}" sibTransId="{89DF8E84-0FF2-4BF8-8884-47316C86B681}"/>
    <dgm:cxn modelId="{01319AF4-7C97-4FF5-B30A-F5D21E7983F3}" type="presOf" srcId="{89DF8E84-0FF2-4BF8-8884-47316C86B681}" destId="{F10DDCD8-DC8E-4790-ADAE-F0E8085F38FC}" srcOrd="0" destOrd="0" presId="urn:microsoft.com/office/officeart/2008/layout/AlternatingHexagons"/>
    <dgm:cxn modelId="{E1B93FFD-981A-4F7F-99DE-8BA9E4F6E873}" type="presOf" srcId="{2D792C6F-5C7D-4179-9EF5-016867F616AD}" destId="{A96DD9E3-1107-4438-A097-D686DBB88450}" srcOrd="0" destOrd="0" presId="urn:microsoft.com/office/officeart/2008/layout/AlternatingHexagons"/>
    <dgm:cxn modelId="{588C56FE-1C83-421D-AF1F-283CB70C138B}" srcId="{DC0146AF-A21F-42CA-9309-22B6F978361B}" destId="{0B27D64B-597D-4EA9-A6B0-3D5670E8E707}" srcOrd="0" destOrd="0" parTransId="{D6392DF5-00B3-4738-90F3-55C7AC6EEB2E}" sibTransId="{793050AC-8720-4AA1-B6FA-E794F21AA43A}"/>
    <dgm:cxn modelId="{7DEC3754-8E04-4D39-A3F2-6B4BD0ABF52E}" type="presParOf" srcId="{A96DD9E3-1107-4438-A097-D686DBB88450}" destId="{BB52C48A-F908-4518-8558-832D8362C4D0}" srcOrd="0" destOrd="0" presId="urn:microsoft.com/office/officeart/2008/layout/AlternatingHexagons"/>
    <dgm:cxn modelId="{9648C9BE-317C-4264-B24A-48BB8DBD9FEA}" type="presParOf" srcId="{BB52C48A-F908-4518-8558-832D8362C4D0}" destId="{3220E40F-3CFB-4368-BF8E-E467B786B098}" srcOrd="0" destOrd="0" presId="urn:microsoft.com/office/officeart/2008/layout/AlternatingHexagons"/>
    <dgm:cxn modelId="{8E33D1BA-4E1F-49AC-B453-BE1EC2F1FE17}" type="presParOf" srcId="{BB52C48A-F908-4518-8558-832D8362C4D0}" destId="{E23018E4-96DF-4124-AC70-EB7B44E101CF}" srcOrd="1" destOrd="0" presId="urn:microsoft.com/office/officeart/2008/layout/AlternatingHexagons"/>
    <dgm:cxn modelId="{759271A4-6A62-42D4-AB06-94946BDE6A1D}" type="presParOf" srcId="{BB52C48A-F908-4518-8558-832D8362C4D0}" destId="{B2B0B948-E204-4503-9112-2459DD783EC3}" srcOrd="2" destOrd="0" presId="urn:microsoft.com/office/officeart/2008/layout/AlternatingHexagons"/>
    <dgm:cxn modelId="{A5C94E54-BFAD-40D4-9AE8-94B3BD1C74A5}" type="presParOf" srcId="{BB52C48A-F908-4518-8558-832D8362C4D0}" destId="{0C47578F-A270-4871-95E5-702FFF81996A}" srcOrd="3" destOrd="0" presId="urn:microsoft.com/office/officeart/2008/layout/AlternatingHexagons"/>
    <dgm:cxn modelId="{9CF4D2D8-ECFC-410B-B1A5-3FF708A36CA7}" type="presParOf" srcId="{BB52C48A-F908-4518-8558-832D8362C4D0}" destId="{92EF8550-1587-43C9-BE40-47F29508CB87}" srcOrd="4" destOrd="0" presId="urn:microsoft.com/office/officeart/2008/layout/AlternatingHexagons"/>
    <dgm:cxn modelId="{4B08923F-25D4-41EF-9D9D-CEC62C91C616}" type="presParOf" srcId="{A96DD9E3-1107-4438-A097-D686DBB88450}" destId="{ED1DC7AE-6004-496F-BBBF-CF1F2FEEC878}" srcOrd="1" destOrd="0" presId="urn:microsoft.com/office/officeart/2008/layout/AlternatingHexagons"/>
    <dgm:cxn modelId="{5EAAA2F2-352B-4B56-A10B-F948E93EFD04}" type="presParOf" srcId="{A96DD9E3-1107-4438-A097-D686DBB88450}" destId="{788FC423-2C1E-4113-BCBA-F23E721F5EA3}" srcOrd="2" destOrd="0" presId="urn:microsoft.com/office/officeart/2008/layout/AlternatingHexagons"/>
    <dgm:cxn modelId="{D33C4FC0-E25D-43C4-85A0-759BE1A294D1}" type="presParOf" srcId="{788FC423-2C1E-4113-BCBA-F23E721F5EA3}" destId="{A942B2A0-4F10-4BA6-ACBE-D616C2579D8E}" srcOrd="0" destOrd="0" presId="urn:microsoft.com/office/officeart/2008/layout/AlternatingHexagons"/>
    <dgm:cxn modelId="{C13ACAA9-E5AE-452A-8ACC-4932CC1FFAFF}" type="presParOf" srcId="{788FC423-2C1E-4113-BCBA-F23E721F5EA3}" destId="{3778AE8E-ABF2-4FDC-A74E-2F9361E9D7A0}" srcOrd="1" destOrd="0" presId="urn:microsoft.com/office/officeart/2008/layout/AlternatingHexagons"/>
    <dgm:cxn modelId="{C29DF5AF-E0CA-494F-B461-24EEB9193EEE}" type="presParOf" srcId="{788FC423-2C1E-4113-BCBA-F23E721F5EA3}" destId="{E4B5EDEA-8A96-47FE-B2E1-8948E629FF8C}" srcOrd="2" destOrd="0" presId="urn:microsoft.com/office/officeart/2008/layout/AlternatingHexagons"/>
    <dgm:cxn modelId="{F8C00D57-7782-4790-8774-A727A08753F4}" type="presParOf" srcId="{788FC423-2C1E-4113-BCBA-F23E721F5EA3}" destId="{A6112D0D-55D0-4353-80A6-E4CA9BC4FB9C}" srcOrd="3" destOrd="0" presId="urn:microsoft.com/office/officeart/2008/layout/AlternatingHexagons"/>
    <dgm:cxn modelId="{3BD62ADD-2A78-439C-8593-1AA1AA3FFA8D}" type="presParOf" srcId="{788FC423-2C1E-4113-BCBA-F23E721F5EA3}" destId="{F10DDCD8-DC8E-4790-ADAE-F0E8085F38FC}" srcOrd="4" destOrd="0" presId="urn:microsoft.com/office/officeart/2008/layout/AlternatingHexagons"/>
    <dgm:cxn modelId="{CF17CD2D-1BBF-4AEB-9634-F9718074F868}" type="presParOf" srcId="{A96DD9E3-1107-4438-A097-D686DBB88450}" destId="{0E6FC9EE-7FFB-4DC7-80EB-72566B5017C6}" srcOrd="3" destOrd="0" presId="urn:microsoft.com/office/officeart/2008/layout/AlternatingHexagons"/>
    <dgm:cxn modelId="{1AA26AE2-7CDD-447A-8CB4-933D183516A7}" type="presParOf" srcId="{A96DD9E3-1107-4438-A097-D686DBB88450}" destId="{6408A017-5748-4294-9716-FE1D7A284CDF}" srcOrd="4" destOrd="0" presId="urn:microsoft.com/office/officeart/2008/layout/AlternatingHexagons"/>
    <dgm:cxn modelId="{4045E584-1E1A-44F5-85F7-02A1430DA603}" type="presParOf" srcId="{6408A017-5748-4294-9716-FE1D7A284CDF}" destId="{6DF71F16-4ECC-4E97-98AF-14913C57E9B9}" srcOrd="0" destOrd="0" presId="urn:microsoft.com/office/officeart/2008/layout/AlternatingHexagons"/>
    <dgm:cxn modelId="{8A1444F8-D469-41BF-8643-32A3692DF0EC}" type="presParOf" srcId="{6408A017-5748-4294-9716-FE1D7A284CDF}" destId="{9B8716A4-8680-456F-AD9E-B458A466452C}" srcOrd="1" destOrd="0" presId="urn:microsoft.com/office/officeart/2008/layout/AlternatingHexagons"/>
    <dgm:cxn modelId="{3C39A111-1891-4945-AC79-B870E3BB6A56}" type="presParOf" srcId="{6408A017-5748-4294-9716-FE1D7A284CDF}" destId="{09336AED-A99E-4151-9AC7-0040D6001A45}" srcOrd="2" destOrd="0" presId="urn:microsoft.com/office/officeart/2008/layout/AlternatingHexagons"/>
    <dgm:cxn modelId="{D63781A2-E581-45E5-9F70-D4D21DD7BE0E}" type="presParOf" srcId="{6408A017-5748-4294-9716-FE1D7A284CDF}" destId="{1100316E-B050-4ABD-BC02-ADCCDB0B62B1}" srcOrd="3" destOrd="0" presId="urn:microsoft.com/office/officeart/2008/layout/AlternatingHexagons"/>
    <dgm:cxn modelId="{BA9D9D25-3B7C-4F41-9A50-1003528CB405}" type="presParOf" srcId="{6408A017-5748-4294-9716-FE1D7A284CDF}" destId="{CFC2239A-CD82-4AC3-BE13-DF26C843CA75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78D4E5B-A3E7-425A-9222-109F571011D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8DE5376-E54C-46F4-AF69-30FBF7081F1A}">
      <dgm:prSet phldrT="[Tekst]" custT="1"/>
      <dgm:spPr/>
      <dgm:t>
        <a:bodyPr/>
        <a:lstStyle/>
        <a:p>
          <a:r>
            <a:rPr lang="pl-PL" sz="1300" dirty="0">
              <a:latin typeface="Arial Nova Light" panose="020B0304020202020204" pitchFamily="34" charset="0"/>
            </a:rPr>
            <a:t>Wstępne określenie potrzeb</a:t>
          </a:r>
        </a:p>
      </dgm:t>
    </dgm:pt>
    <dgm:pt modelId="{E0261F32-F5A7-4B02-A22B-4C305C8CDECC}" type="parTrans" cxnId="{0E21960B-24F9-4F13-B1DE-964B003A8B92}">
      <dgm:prSet/>
      <dgm:spPr/>
      <dgm:t>
        <a:bodyPr/>
        <a:lstStyle/>
        <a:p>
          <a:endParaRPr lang="pl-PL"/>
        </a:p>
      </dgm:t>
    </dgm:pt>
    <dgm:pt modelId="{EFAA9E77-DA18-45DC-9885-B0EF7A7BA7F7}" type="sibTrans" cxnId="{0E21960B-24F9-4F13-B1DE-964B003A8B92}">
      <dgm:prSet/>
      <dgm:spPr/>
      <dgm:t>
        <a:bodyPr/>
        <a:lstStyle/>
        <a:p>
          <a:endParaRPr lang="pl-PL"/>
        </a:p>
      </dgm:t>
    </dgm:pt>
    <dgm:pt modelId="{72B15912-2F59-4B3C-A878-DF1F16B3A2A2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Organizacja cyklicznie zazębiających się procesów zakupowych dla konkretnych rodzajów urządzeń w celu zachowania ciągłości dostaw</a:t>
          </a:r>
        </a:p>
      </dgm:t>
    </dgm:pt>
    <dgm:pt modelId="{ADD42940-6255-4B68-A9BB-2C68EE41A320}" type="parTrans" cxnId="{401BDA54-6889-453A-BD58-F70057EB62D4}">
      <dgm:prSet/>
      <dgm:spPr/>
      <dgm:t>
        <a:bodyPr/>
        <a:lstStyle/>
        <a:p>
          <a:endParaRPr lang="pl-PL"/>
        </a:p>
      </dgm:t>
    </dgm:pt>
    <dgm:pt modelId="{347DD6BE-A399-4F7D-B078-B673E1D75E0A}" type="sibTrans" cxnId="{401BDA54-6889-453A-BD58-F70057EB62D4}">
      <dgm:prSet/>
      <dgm:spPr/>
      <dgm:t>
        <a:bodyPr/>
        <a:lstStyle/>
        <a:p>
          <a:endParaRPr lang="pl-PL"/>
        </a:p>
      </dgm:t>
    </dgm:pt>
    <dgm:pt modelId="{6255024F-BE81-4E57-B5EF-EFDF984CAE8A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Dwukierunkowy proces centralizacji</a:t>
          </a:r>
        </a:p>
      </dgm:t>
    </dgm:pt>
    <dgm:pt modelId="{46DF6C24-D140-43EC-99BC-1881BFF08F45}" type="parTrans" cxnId="{F64027F1-8EF5-4B83-83BD-DEE87643CE5F}">
      <dgm:prSet/>
      <dgm:spPr/>
      <dgm:t>
        <a:bodyPr/>
        <a:lstStyle/>
        <a:p>
          <a:endParaRPr lang="pl-PL"/>
        </a:p>
      </dgm:t>
    </dgm:pt>
    <dgm:pt modelId="{7A576A92-3579-441A-8C19-1BC31E0BFD68}" type="sibTrans" cxnId="{F64027F1-8EF5-4B83-83BD-DEE87643CE5F}">
      <dgm:prSet/>
      <dgm:spPr/>
      <dgm:t>
        <a:bodyPr/>
        <a:lstStyle/>
        <a:p>
          <a:endParaRPr lang="pl-PL"/>
        </a:p>
      </dgm:t>
    </dgm:pt>
    <dgm:pt modelId="{BA8EF09E-FC1A-4932-AF46-7F6AC5452C2A}">
      <dgm:prSet phldrT="[Tekst]" custT="1"/>
      <dgm:spPr/>
      <dgm:t>
        <a:bodyPr/>
        <a:lstStyle/>
        <a:p>
          <a:r>
            <a:rPr lang="pl-PL" sz="1300" dirty="0">
              <a:latin typeface="Arial Nova Light" panose="020B0304020202020204" pitchFamily="34" charset="0"/>
            </a:rPr>
            <a:t>Planowanie</a:t>
          </a:r>
        </a:p>
      </dgm:t>
    </dgm:pt>
    <dgm:pt modelId="{CA9324D4-E340-4C0B-964E-C63A8C726E80}" type="parTrans" cxnId="{1D3F14EF-B347-4089-8888-40E257515DA0}">
      <dgm:prSet/>
      <dgm:spPr/>
      <dgm:t>
        <a:bodyPr/>
        <a:lstStyle/>
        <a:p>
          <a:endParaRPr lang="pl-PL"/>
        </a:p>
      </dgm:t>
    </dgm:pt>
    <dgm:pt modelId="{FB593EAA-666F-4C49-8946-3B1468159D84}" type="sibTrans" cxnId="{1D3F14EF-B347-4089-8888-40E257515DA0}">
      <dgm:prSet/>
      <dgm:spPr/>
      <dgm:t>
        <a:bodyPr/>
        <a:lstStyle/>
        <a:p>
          <a:endParaRPr lang="pl-PL"/>
        </a:p>
      </dgm:t>
    </dgm:pt>
    <dgm:pt modelId="{D6944C89-8CD1-49E2-AAE0-6B46E85562E7}">
      <dgm:prSet phldrT="[Tekst]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Harmonogram uwzględniający:</a:t>
          </a:r>
        </a:p>
      </dgm:t>
    </dgm:pt>
    <dgm:pt modelId="{1C09D627-3217-4439-92E4-E71F1A941023}" type="parTrans" cxnId="{9005FC37-69B1-43E0-B8AA-CFCC3996C720}">
      <dgm:prSet/>
      <dgm:spPr/>
      <dgm:t>
        <a:bodyPr/>
        <a:lstStyle/>
        <a:p>
          <a:endParaRPr lang="pl-PL"/>
        </a:p>
      </dgm:t>
    </dgm:pt>
    <dgm:pt modelId="{E132C566-94EB-4E9F-A9D0-23B4BE8A9041}" type="sibTrans" cxnId="{9005FC37-69B1-43E0-B8AA-CFCC3996C720}">
      <dgm:prSet/>
      <dgm:spPr/>
      <dgm:t>
        <a:bodyPr/>
        <a:lstStyle/>
        <a:p>
          <a:endParaRPr lang="pl-PL"/>
        </a:p>
      </dgm:t>
    </dgm:pt>
    <dgm:pt modelId="{243DA294-CDFA-4DBF-8D60-E61C02FA5E32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Czas i cykliczność dwuetapowej procedury realizacji</a:t>
          </a:r>
        </a:p>
      </dgm:t>
    </dgm:pt>
    <dgm:pt modelId="{67E98992-EA58-4B5B-A3AC-E7DCFC337CB9}" type="parTrans" cxnId="{B56A5514-7CE4-410D-9AE5-50B728265F15}">
      <dgm:prSet/>
      <dgm:spPr/>
      <dgm:t>
        <a:bodyPr/>
        <a:lstStyle/>
        <a:p>
          <a:endParaRPr lang="pl-PL"/>
        </a:p>
      </dgm:t>
    </dgm:pt>
    <dgm:pt modelId="{A14F8AFD-6652-4440-A0F1-79CABB04AB71}" type="sibTrans" cxnId="{B56A5514-7CE4-410D-9AE5-50B728265F15}">
      <dgm:prSet/>
      <dgm:spPr/>
      <dgm:t>
        <a:bodyPr/>
        <a:lstStyle/>
        <a:p>
          <a:endParaRPr lang="pl-PL"/>
        </a:p>
      </dgm:t>
    </dgm:pt>
    <dgm:pt modelId="{0C6B877E-CCA1-4609-8909-81B75F6ABFD8}">
      <dgm:prSet phldrT="[Tekst]" custT="1"/>
      <dgm:spPr/>
      <dgm:t>
        <a:bodyPr/>
        <a:lstStyle/>
        <a:p>
          <a:r>
            <a:rPr lang="pl-PL" sz="1300" dirty="0">
              <a:latin typeface="Arial Nova Light" panose="020B0304020202020204" pitchFamily="34" charset="0"/>
            </a:rPr>
            <a:t>Standaryzacja        i katalogowanie</a:t>
          </a:r>
        </a:p>
      </dgm:t>
    </dgm:pt>
    <dgm:pt modelId="{987D2037-4343-4652-9A2E-D7112E0A24E4}" type="parTrans" cxnId="{96F96ECE-1945-4EAB-8636-C6758C894647}">
      <dgm:prSet/>
      <dgm:spPr/>
      <dgm:t>
        <a:bodyPr/>
        <a:lstStyle/>
        <a:p>
          <a:endParaRPr lang="pl-PL"/>
        </a:p>
      </dgm:t>
    </dgm:pt>
    <dgm:pt modelId="{79B68B76-E932-4624-B6CD-604E6902F945}" type="sibTrans" cxnId="{96F96ECE-1945-4EAB-8636-C6758C894647}">
      <dgm:prSet/>
      <dgm:spPr/>
      <dgm:t>
        <a:bodyPr/>
        <a:lstStyle/>
        <a:p>
          <a:endParaRPr lang="pl-PL"/>
        </a:p>
      </dgm:t>
    </dgm:pt>
    <dgm:pt modelId="{167402A5-0C92-4EF4-A262-CA067074B41F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Ankieta potrzeb użytkowników Beneficjentów względem parametrów technicznych, wymagań i kosztów</a:t>
          </a:r>
        </a:p>
      </dgm:t>
    </dgm:pt>
    <dgm:pt modelId="{D73121E3-DBE7-4979-BBF8-266988BA8546}" type="parTrans" cxnId="{350D9305-01D4-47E7-8A17-8045FFE3D9DA}">
      <dgm:prSet/>
      <dgm:spPr/>
      <dgm:t>
        <a:bodyPr/>
        <a:lstStyle/>
        <a:p>
          <a:endParaRPr lang="pl-PL"/>
        </a:p>
      </dgm:t>
    </dgm:pt>
    <dgm:pt modelId="{CD221232-F494-4DBE-A093-12AE5FF69528}" type="sibTrans" cxnId="{350D9305-01D4-47E7-8A17-8045FFE3D9DA}">
      <dgm:prSet/>
      <dgm:spPr/>
      <dgm:t>
        <a:bodyPr/>
        <a:lstStyle/>
        <a:p>
          <a:endParaRPr lang="pl-PL"/>
        </a:p>
      </dgm:t>
    </dgm:pt>
    <dgm:pt modelId="{D5EF2380-8434-4B73-8A44-63F4A8060BD9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Czas niezbędny na wybór i pracę Eksperta</a:t>
          </a:r>
        </a:p>
      </dgm:t>
    </dgm:pt>
    <dgm:pt modelId="{C98BBB17-12EB-41A8-9B22-FD973F177698}" type="parTrans" cxnId="{78894D48-0299-4BDA-A18C-92321E35C294}">
      <dgm:prSet/>
      <dgm:spPr/>
      <dgm:t>
        <a:bodyPr/>
        <a:lstStyle/>
        <a:p>
          <a:endParaRPr lang="pl-PL"/>
        </a:p>
      </dgm:t>
    </dgm:pt>
    <dgm:pt modelId="{67C05855-C683-4DBE-97CF-D7A6129AEFEC}" type="sibTrans" cxnId="{78894D48-0299-4BDA-A18C-92321E35C294}">
      <dgm:prSet/>
      <dgm:spPr/>
      <dgm:t>
        <a:bodyPr/>
        <a:lstStyle/>
        <a:p>
          <a:endParaRPr lang="pl-PL"/>
        </a:p>
      </dgm:t>
    </dgm:pt>
    <dgm:pt modelId="{27AE7B54-78B8-4DCB-A716-A2DA9F697B6A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Czas niezbędny na analizę potrzeb Beneficjentów</a:t>
          </a:r>
        </a:p>
      </dgm:t>
    </dgm:pt>
    <dgm:pt modelId="{1243CF47-BB4D-4EB3-A178-907EE0890765}" type="parTrans" cxnId="{556D084A-51C4-4958-BE69-4E0BBAC66D0E}">
      <dgm:prSet/>
      <dgm:spPr/>
      <dgm:t>
        <a:bodyPr/>
        <a:lstStyle/>
        <a:p>
          <a:endParaRPr lang="pl-PL"/>
        </a:p>
      </dgm:t>
    </dgm:pt>
    <dgm:pt modelId="{5FC8F7D2-35B5-4CC4-B1FA-4A601F3E75E7}" type="sibTrans" cxnId="{556D084A-51C4-4958-BE69-4E0BBAC66D0E}">
      <dgm:prSet/>
      <dgm:spPr/>
      <dgm:t>
        <a:bodyPr/>
        <a:lstStyle/>
        <a:p>
          <a:endParaRPr lang="pl-PL"/>
        </a:p>
      </dgm:t>
    </dgm:pt>
    <dgm:pt modelId="{B1DCA37F-86D7-4BB3-8368-2D7E4EE8EEFA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Rekomendacje do projektu katalogu podstawowych parametrów i kosztów</a:t>
          </a:r>
        </a:p>
      </dgm:t>
    </dgm:pt>
    <dgm:pt modelId="{02D9E419-2A7F-4E4E-8E44-B2328378357B}" type="parTrans" cxnId="{04D91491-876F-4BD8-B573-9584A31E189F}">
      <dgm:prSet/>
      <dgm:spPr/>
      <dgm:t>
        <a:bodyPr/>
        <a:lstStyle/>
        <a:p>
          <a:endParaRPr lang="pl-PL"/>
        </a:p>
      </dgm:t>
    </dgm:pt>
    <dgm:pt modelId="{F82367EC-0DCB-4C8D-9B13-910B87DB8E63}" type="sibTrans" cxnId="{04D91491-876F-4BD8-B573-9584A31E189F}">
      <dgm:prSet/>
      <dgm:spPr/>
      <dgm:t>
        <a:bodyPr/>
        <a:lstStyle/>
        <a:p>
          <a:endParaRPr lang="pl-PL"/>
        </a:p>
      </dgm:t>
    </dgm:pt>
    <dgm:pt modelId="{8A9C9771-06E2-4157-AFF9-C093CE70B417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Analiza doświadczeń zamówień centralnych</a:t>
          </a:r>
        </a:p>
      </dgm:t>
    </dgm:pt>
    <dgm:pt modelId="{8DF0FF36-E5D2-4A91-8999-D6F8FEA42AD0}" type="parTrans" cxnId="{00C7A6B1-E6DA-4C26-98F0-6E2544B1EB35}">
      <dgm:prSet/>
      <dgm:spPr/>
      <dgm:t>
        <a:bodyPr/>
        <a:lstStyle/>
        <a:p>
          <a:endParaRPr lang="pl-PL"/>
        </a:p>
      </dgm:t>
    </dgm:pt>
    <dgm:pt modelId="{E81286AF-36E7-4779-B3A7-D17039B030A8}" type="sibTrans" cxnId="{00C7A6B1-E6DA-4C26-98F0-6E2544B1EB35}">
      <dgm:prSet/>
      <dgm:spPr/>
      <dgm:t>
        <a:bodyPr/>
        <a:lstStyle/>
        <a:p>
          <a:endParaRPr lang="pl-PL"/>
        </a:p>
      </dgm:t>
    </dgm:pt>
    <dgm:pt modelId="{B91A1BE6-2F48-46A7-BC3B-10E336DC0EFF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Opiniowanie i projektowanie katalogu przez interesariuszy merytorycznych – DIRS MS i działy IT SA</a:t>
          </a:r>
        </a:p>
      </dgm:t>
    </dgm:pt>
    <dgm:pt modelId="{4D5717A9-DD41-42D5-83F7-C92C1434BE85}" type="parTrans" cxnId="{5D655199-2804-4FE6-B85D-337FF5839507}">
      <dgm:prSet/>
      <dgm:spPr/>
      <dgm:t>
        <a:bodyPr/>
        <a:lstStyle/>
        <a:p>
          <a:endParaRPr lang="pl-PL"/>
        </a:p>
      </dgm:t>
    </dgm:pt>
    <dgm:pt modelId="{81E51BB5-1438-4F11-B132-001DE7393B9F}" type="sibTrans" cxnId="{5D655199-2804-4FE6-B85D-337FF5839507}">
      <dgm:prSet/>
      <dgm:spPr/>
      <dgm:t>
        <a:bodyPr/>
        <a:lstStyle/>
        <a:p>
          <a:endParaRPr lang="pl-PL"/>
        </a:p>
      </dgm:t>
    </dgm:pt>
    <dgm:pt modelId="{ACE75A4D-96CD-4EF8-B44F-CA5436758600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Coroczne zatwierdzenie katalogu podstawowych parametrów i kosztów przez Kierownictwo MS</a:t>
          </a:r>
        </a:p>
      </dgm:t>
    </dgm:pt>
    <dgm:pt modelId="{6929C16D-4505-4320-8E0B-9A0E6ED2F2EF}" type="parTrans" cxnId="{21AE29FF-3B68-46DD-B898-C8B689E8C2BC}">
      <dgm:prSet/>
      <dgm:spPr/>
      <dgm:t>
        <a:bodyPr/>
        <a:lstStyle/>
        <a:p>
          <a:endParaRPr lang="pl-PL"/>
        </a:p>
      </dgm:t>
    </dgm:pt>
    <dgm:pt modelId="{F09B2179-D1B8-4C5D-B168-F20601EC0C11}" type="sibTrans" cxnId="{21AE29FF-3B68-46DD-B898-C8B689E8C2BC}">
      <dgm:prSet/>
      <dgm:spPr/>
      <dgm:t>
        <a:bodyPr/>
        <a:lstStyle/>
        <a:p>
          <a:endParaRPr lang="pl-PL"/>
        </a:p>
      </dgm:t>
    </dgm:pt>
    <dgm:pt modelId="{BD6609E6-D653-43D4-9643-E2E13EB4A21C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Czas niezbędny na konsultacje rynkowe i wewnętrzną analizę rynku</a:t>
          </a:r>
        </a:p>
      </dgm:t>
    </dgm:pt>
    <dgm:pt modelId="{7944358C-5317-43FA-A72C-B3FD0990E6F0}" type="parTrans" cxnId="{13C74AB9-54BD-42F1-BCCE-5B9FB1AA4BDD}">
      <dgm:prSet/>
      <dgm:spPr/>
      <dgm:t>
        <a:bodyPr/>
        <a:lstStyle/>
        <a:p>
          <a:endParaRPr lang="pl-PL"/>
        </a:p>
      </dgm:t>
    </dgm:pt>
    <dgm:pt modelId="{D68BEFF1-334F-404B-91D4-225199302435}" type="sibTrans" cxnId="{13C74AB9-54BD-42F1-BCCE-5B9FB1AA4BDD}">
      <dgm:prSet/>
      <dgm:spPr/>
      <dgm:t>
        <a:bodyPr/>
        <a:lstStyle/>
        <a:p>
          <a:endParaRPr lang="pl-PL"/>
        </a:p>
      </dgm:t>
    </dgm:pt>
    <dgm:pt modelId="{C8AB3DD7-FD89-4F34-A0C9-116ECA3B4803}" type="pres">
      <dgm:prSet presAssocID="{C78D4E5B-A3E7-425A-9222-109F571011DC}" presName="Name0" presStyleCnt="0">
        <dgm:presLayoutVars>
          <dgm:dir/>
          <dgm:animLvl val="lvl"/>
          <dgm:resizeHandles val="exact"/>
        </dgm:presLayoutVars>
      </dgm:prSet>
      <dgm:spPr/>
    </dgm:pt>
    <dgm:pt modelId="{E0853325-E215-4F32-9981-8E625430AE5C}" type="pres">
      <dgm:prSet presAssocID="{38DE5376-E54C-46F4-AF69-30FBF7081F1A}" presName="linNode" presStyleCnt="0"/>
      <dgm:spPr/>
    </dgm:pt>
    <dgm:pt modelId="{13F84525-2497-4E28-84DC-61643D7B7271}" type="pres">
      <dgm:prSet presAssocID="{38DE5376-E54C-46F4-AF69-30FBF7081F1A}" presName="parentText" presStyleLbl="node1" presStyleIdx="0" presStyleCnt="3" custScaleX="62794" custLinFactNeighborX="-6" custLinFactNeighborY="-111">
        <dgm:presLayoutVars>
          <dgm:chMax val="1"/>
          <dgm:bulletEnabled val="1"/>
        </dgm:presLayoutVars>
      </dgm:prSet>
      <dgm:spPr/>
    </dgm:pt>
    <dgm:pt modelId="{FE7D2C07-5FF7-4F34-B4BC-04BF562FC7A3}" type="pres">
      <dgm:prSet presAssocID="{38DE5376-E54C-46F4-AF69-30FBF7081F1A}" presName="descendantText" presStyleLbl="alignAccFollowNode1" presStyleIdx="0" presStyleCnt="3" custScaleX="254918" custScaleY="93281">
        <dgm:presLayoutVars>
          <dgm:bulletEnabled val="1"/>
        </dgm:presLayoutVars>
      </dgm:prSet>
      <dgm:spPr/>
    </dgm:pt>
    <dgm:pt modelId="{1B2754EB-2A80-4D93-A3FE-56B3CDE7A209}" type="pres">
      <dgm:prSet presAssocID="{EFAA9E77-DA18-45DC-9885-B0EF7A7BA7F7}" presName="sp" presStyleCnt="0"/>
      <dgm:spPr/>
    </dgm:pt>
    <dgm:pt modelId="{E60A467A-1805-4F3B-9E6D-AF0B01117E9C}" type="pres">
      <dgm:prSet presAssocID="{BA8EF09E-FC1A-4932-AF46-7F6AC5452C2A}" presName="linNode" presStyleCnt="0"/>
      <dgm:spPr/>
    </dgm:pt>
    <dgm:pt modelId="{CD6EBDAA-3521-45A0-B2BE-4A03A2666E39}" type="pres">
      <dgm:prSet presAssocID="{BA8EF09E-FC1A-4932-AF46-7F6AC5452C2A}" presName="parentText" presStyleLbl="node1" presStyleIdx="1" presStyleCnt="3" custScaleX="37305" custLinFactNeighborX="-15" custLinFactNeighborY="-2120">
        <dgm:presLayoutVars>
          <dgm:chMax val="1"/>
          <dgm:bulletEnabled val="1"/>
        </dgm:presLayoutVars>
      </dgm:prSet>
      <dgm:spPr/>
    </dgm:pt>
    <dgm:pt modelId="{336740EF-0E2A-4667-9BAE-CD368DBC164A}" type="pres">
      <dgm:prSet presAssocID="{BA8EF09E-FC1A-4932-AF46-7F6AC5452C2A}" presName="descendantText" presStyleLbl="alignAccFollowNode1" presStyleIdx="1" presStyleCnt="3" custScaleX="146701" custScaleY="103651" custLinFactNeighborX="0" custLinFactNeighborY="0">
        <dgm:presLayoutVars>
          <dgm:bulletEnabled val="1"/>
        </dgm:presLayoutVars>
      </dgm:prSet>
      <dgm:spPr/>
    </dgm:pt>
    <dgm:pt modelId="{D78D7D25-9796-45F3-9906-58803C9238F0}" type="pres">
      <dgm:prSet presAssocID="{FB593EAA-666F-4C49-8946-3B1468159D84}" presName="sp" presStyleCnt="0"/>
      <dgm:spPr/>
    </dgm:pt>
    <dgm:pt modelId="{65D61177-2745-4092-A1AF-EB0B198A729B}" type="pres">
      <dgm:prSet presAssocID="{0C6B877E-CCA1-4609-8909-81B75F6ABFD8}" presName="linNode" presStyleCnt="0"/>
      <dgm:spPr/>
    </dgm:pt>
    <dgm:pt modelId="{1F7DD3FC-66D6-4DD2-8EBD-901EF90BDBB2}" type="pres">
      <dgm:prSet presAssocID="{0C6B877E-CCA1-4609-8909-81B75F6ABFD8}" presName="parentText" presStyleLbl="node1" presStyleIdx="2" presStyleCnt="3" custScaleX="117736" custLinFactNeighborX="-15378" custLinFactNeighborY="152">
        <dgm:presLayoutVars>
          <dgm:chMax val="1"/>
          <dgm:bulletEnabled val="1"/>
        </dgm:presLayoutVars>
      </dgm:prSet>
      <dgm:spPr/>
    </dgm:pt>
    <dgm:pt modelId="{9B795380-B1C7-4589-8BA0-C8818B6C158B}" type="pres">
      <dgm:prSet presAssocID="{0C6B877E-CCA1-4609-8909-81B75F6ABFD8}" presName="descendantText" presStyleLbl="alignAccFollowNode1" presStyleIdx="2" presStyleCnt="3" custScaleX="425598">
        <dgm:presLayoutVars>
          <dgm:bulletEnabled val="1"/>
        </dgm:presLayoutVars>
      </dgm:prSet>
      <dgm:spPr/>
    </dgm:pt>
  </dgm:ptLst>
  <dgm:cxnLst>
    <dgm:cxn modelId="{350D9305-01D4-47E7-8A17-8045FFE3D9DA}" srcId="{0C6B877E-CCA1-4609-8909-81B75F6ABFD8}" destId="{167402A5-0C92-4EF4-A262-CA067074B41F}" srcOrd="0" destOrd="0" parTransId="{D73121E3-DBE7-4979-BBF8-266988BA8546}" sibTransId="{CD221232-F494-4DBE-A093-12AE5FF69528}"/>
    <dgm:cxn modelId="{0E21960B-24F9-4F13-B1DE-964B003A8B92}" srcId="{C78D4E5B-A3E7-425A-9222-109F571011DC}" destId="{38DE5376-E54C-46F4-AF69-30FBF7081F1A}" srcOrd="0" destOrd="0" parTransId="{E0261F32-F5A7-4B02-A22B-4C305C8CDECC}" sibTransId="{EFAA9E77-DA18-45DC-9885-B0EF7A7BA7F7}"/>
    <dgm:cxn modelId="{B56A5514-7CE4-410D-9AE5-50B728265F15}" srcId="{BA8EF09E-FC1A-4932-AF46-7F6AC5452C2A}" destId="{243DA294-CDFA-4DBF-8D60-E61C02FA5E32}" srcOrd="4" destOrd="0" parTransId="{67E98992-EA58-4B5B-A3AC-E7DCFC337CB9}" sibTransId="{A14F8AFD-6652-4440-A0F1-79CABB04AB71}"/>
    <dgm:cxn modelId="{B801072A-D4D8-42B3-A527-B6F09D53BCEA}" type="presOf" srcId="{D5EF2380-8434-4B73-8A44-63F4A8060BD9}" destId="{336740EF-0E2A-4667-9BAE-CD368DBC164A}" srcOrd="0" destOrd="3" presId="urn:microsoft.com/office/officeart/2005/8/layout/vList5"/>
    <dgm:cxn modelId="{29D12434-B6A9-4D0C-AC46-D7C79D5BF459}" type="presOf" srcId="{B1DCA37F-86D7-4BB3-8368-2D7E4EE8EEFA}" destId="{9B795380-B1C7-4589-8BA0-C8818B6C158B}" srcOrd="0" destOrd="2" presId="urn:microsoft.com/office/officeart/2005/8/layout/vList5"/>
    <dgm:cxn modelId="{9005FC37-69B1-43E0-B8AA-CFCC3996C720}" srcId="{BA8EF09E-FC1A-4932-AF46-7F6AC5452C2A}" destId="{D6944C89-8CD1-49E2-AAE0-6B46E85562E7}" srcOrd="0" destOrd="0" parTransId="{1C09D627-3217-4439-92E4-E71F1A941023}" sibTransId="{E132C566-94EB-4E9F-A9D0-23B4BE8A9041}"/>
    <dgm:cxn modelId="{F434AB3E-CF78-4715-BC94-A5C5C5838932}" type="presOf" srcId="{ACE75A4D-96CD-4EF8-B44F-CA5436758600}" destId="{9B795380-B1C7-4589-8BA0-C8818B6C158B}" srcOrd="0" destOrd="4" presId="urn:microsoft.com/office/officeart/2005/8/layout/vList5"/>
    <dgm:cxn modelId="{BD5B7B5D-5CB6-4D02-942C-0D028FEDF2C4}" type="presOf" srcId="{C78D4E5B-A3E7-425A-9222-109F571011DC}" destId="{C8AB3DD7-FD89-4F34-A0C9-116ECA3B4803}" srcOrd="0" destOrd="0" presId="urn:microsoft.com/office/officeart/2005/8/layout/vList5"/>
    <dgm:cxn modelId="{2765B242-C775-4231-8387-2CB1975309E9}" type="presOf" srcId="{B91A1BE6-2F48-46A7-BC3B-10E336DC0EFF}" destId="{9B795380-B1C7-4589-8BA0-C8818B6C158B}" srcOrd="0" destOrd="3" presId="urn:microsoft.com/office/officeart/2005/8/layout/vList5"/>
    <dgm:cxn modelId="{1E950045-36FA-4D79-8D5B-45CC8EEA18FF}" type="presOf" srcId="{6255024F-BE81-4E57-B5EF-EFDF984CAE8A}" destId="{FE7D2C07-5FF7-4F34-B4BC-04BF562FC7A3}" srcOrd="0" destOrd="1" presId="urn:microsoft.com/office/officeart/2005/8/layout/vList5"/>
    <dgm:cxn modelId="{78894D48-0299-4BDA-A18C-92321E35C294}" srcId="{BA8EF09E-FC1A-4932-AF46-7F6AC5452C2A}" destId="{D5EF2380-8434-4B73-8A44-63F4A8060BD9}" srcOrd="3" destOrd="0" parTransId="{C98BBB17-12EB-41A8-9B22-FD973F177698}" sibTransId="{67C05855-C683-4DBE-97CF-D7A6129AEFEC}"/>
    <dgm:cxn modelId="{F1FF3E49-4927-4C6D-B6E0-CB76A423B0BE}" type="presOf" srcId="{0C6B877E-CCA1-4609-8909-81B75F6ABFD8}" destId="{1F7DD3FC-66D6-4DD2-8EBD-901EF90BDBB2}" srcOrd="0" destOrd="0" presId="urn:microsoft.com/office/officeart/2005/8/layout/vList5"/>
    <dgm:cxn modelId="{556D084A-51C4-4958-BE69-4E0BBAC66D0E}" srcId="{BA8EF09E-FC1A-4932-AF46-7F6AC5452C2A}" destId="{27AE7B54-78B8-4DCB-A716-A2DA9F697B6A}" srcOrd="2" destOrd="0" parTransId="{1243CF47-BB4D-4EB3-A178-907EE0890765}" sibTransId="{5FC8F7D2-35B5-4CC4-B1FA-4A601F3E75E7}"/>
    <dgm:cxn modelId="{04494D6B-C661-45D0-B9F6-5B6C51541023}" type="presOf" srcId="{BA8EF09E-FC1A-4932-AF46-7F6AC5452C2A}" destId="{CD6EBDAA-3521-45A0-B2BE-4A03A2666E39}" srcOrd="0" destOrd="0" presId="urn:microsoft.com/office/officeart/2005/8/layout/vList5"/>
    <dgm:cxn modelId="{401BDA54-6889-453A-BD58-F70057EB62D4}" srcId="{38DE5376-E54C-46F4-AF69-30FBF7081F1A}" destId="{72B15912-2F59-4B3C-A878-DF1F16B3A2A2}" srcOrd="0" destOrd="0" parTransId="{ADD42940-6255-4B68-A9BB-2C68EE41A320}" sibTransId="{347DD6BE-A399-4F7D-B078-B673E1D75E0A}"/>
    <dgm:cxn modelId="{04D91491-876F-4BD8-B573-9584A31E189F}" srcId="{0C6B877E-CCA1-4609-8909-81B75F6ABFD8}" destId="{B1DCA37F-86D7-4BB3-8368-2D7E4EE8EEFA}" srcOrd="2" destOrd="0" parTransId="{02D9E419-2A7F-4E4E-8E44-B2328378357B}" sibTransId="{F82367EC-0DCB-4C8D-9B13-910B87DB8E63}"/>
    <dgm:cxn modelId="{5D655199-2804-4FE6-B85D-337FF5839507}" srcId="{0C6B877E-CCA1-4609-8909-81B75F6ABFD8}" destId="{B91A1BE6-2F48-46A7-BC3B-10E336DC0EFF}" srcOrd="3" destOrd="0" parTransId="{4D5717A9-DD41-42D5-83F7-C92C1434BE85}" sibTransId="{81E51BB5-1438-4F11-B132-001DE7393B9F}"/>
    <dgm:cxn modelId="{00C7A6B1-E6DA-4C26-98F0-6E2544B1EB35}" srcId="{0C6B877E-CCA1-4609-8909-81B75F6ABFD8}" destId="{8A9C9771-06E2-4157-AFF9-C093CE70B417}" srcOrd="1" destOrd="0" parTransId="{8DF0FF36-E5D2-4A91-8999-D6F8FEA42AD0}" sibTransId="{E81286AF-36E7-4779-B3A7-D17039B030A8}"/>
    <dgm:cxn modelId="{13B7A0B7-FFFE-465C-8DAE-4AFB1C0FC9C0}" type="presOf" srcId="{72B15912-2F59-4B3C-A878-DF1F16B3A2A2}" destId="{FE7D2C07-5FF7-4F34-B4BC-04BF562FC7A3}" srcOrd="0" destOrd="0" presId="urn:microsoft.com/office/officeart/2005/8/layout/vList5"/>
    <dgm:cxn modelId="{13C74AB9-54BD-42F1-BCCE-5B9FB1AA4BDD}" srcId="{BA8EF09E-FC1A-4932-AF46-7F6AC5452C2A}" destId="{BD6609E6-D653-43D4-9643-E2E13EB4A21C}" srcOrd="1" destOrd="0" parTransId="{7944358C-5317-43FA-A72C-B3FD0990E6F0}" sibTransId="{D68BEFF1-334F-404B-91D4-225199302435}"/>
    <dgm:cxn modelId="{069007C7-EB62-407B-9A40-33816D1942B3}" type="presOf" srcId="{243DA294-CDFA-4DBF-8D60-E61C02FA5E32}" destId="{336740EF-0E2A-4667-9BAE-CD368DBC164A}" srcOrd="0" destOrd="4" presId="urn:microsoft.com/office/officeart/2005/8/layout/vList5"/>
    <dgm:cxn modelId="{E51A27C9-299D-4072-979A-4BF876A853A2}" type="presOf" srcId="{27AE7B54-78B8-4DCB-A716-A2DA9F697B6A}" destId="{336740EF-0E2A-4667-9BAE-CD368DBC164A}" srcOrd="0" destOrd="2" presId="urn:microsoft.com/office/officeart/2005/8/layout/vList5"/>
    <dgm:cxn modelId="{4EA127C9-DCC8-4027-8ADE-9D9B90855B0C}" type="presOf" srcId="{8A9C9771-06E2-4157-AFF9-C093CE70B417}" destId="{9B795380-B1C7-4589-8BA0-C8818B6C158B}" srcOrd="0" destOrd="1" presId="urn:microsoft.com/office/officeart/2005/8/layout/vList5"/>
    <dgm:cxn modelId="{96F96ECE-1945-4EAB-8636-C6758C894647}" srcId="{C78D4E5B-A3E7-425A-9222-109F571011DC}" destId="{0C6B877E-CCA1-4609-8909-81B75F6ABFD8}" srcOrd="2" destOrd="0" parTransId="{987D2037-4343-4652-9A2E-D7112E0A24E4}" sibTransId="{79B68B76-E932-4624-B6CD-604E6902F945}"/>
    <dgm:cxn modelId="{7D2FD1DC-0F9B-4AB3-B66A-9853FEAD5EC5}" type="presOf" srcId="{38DE5376-E54C-46F4-AF69-30FBF7081F1A}" destId="{13F84525-2497-4E28-84DC-61643D7B7271}" srcOrd="0" destOrd="0" presId="urn:microsoft.com/office/officeart/2005/8/layout/vList5"/>
    <dgm:cxn modelId="{3E17F6E4-496E-444F-948B-EF846B70CE28}" type="presOf" srcId="{BD6609E6-D653-43D4-9643-E2E13EB4A21C}" destId="{336740EF-0E2A-4667-9BAE-CD368DBC164A}" srcOrd="0" destOrd="1" presId="urn:microsoft.com/office/officeart/2005/8/layout/vList5"/>
    <dgm:cxn modelId="{BDCD7EE6-6343-4441-8E49-7D4C910C5196}" type="presOf" srcId="{D6944C89-8CD1-49E2-AAE0-6B46E85562E7}" destId="{336740EF-0E2A-4667-9BAE-CD368DBC164A}" srcOrd="0" destOrd="0" presId="urn:microsoft.com/office/officeart/2005/8/layout/vList5"/>
    <dgm:cxn modelId="{1D3F14EF-B347-4089-8888-40E257515DA0}" srcId="{C78D4E5B-A3E7-425A-9222-109F571011DC}" destId="{BA8EF09E-FC1A-4932-AF46-7F6AC5452C2A}" srcOrd="1" destOrd="0" parTransId="{CA9324D4-E340-4C0B-964E-C63A8C726E80}" sibTransId="{FB593EAA-666F-4C49-8946-3B1468159D84}"/>
    <dgm:cxn modelId="{F64027F1-8EF5-4B83-83BD-DEE87643CE5F}" srcId="{38DE5376-E54C-46F4-AF69-30FBF7081F1A}" destId="{6255024F-BE81-4E57-B5EF-EFDF984CAE8A}" srcOrd="1" destOrd="0" parTransId="{46DF6C24-D140-43EC-99BC-1881BFF08F45}" sibTransId="{7A576A92-3579-441A-8C19-1BC31E0BFD68}"/>
    <dgm:cxn modelId="{64A39FFA-EE91-4E60-96F1-7C89D9B574A2}" type="presOf" srcId="{167402A5-0C92-4EF4-A262-CA067074B41F}" destId="{9B795380-B1C7-4589-8BA0-C8818B6C158B}" srcOrd="0" destOrd="0" presId="urn:microsoft.com/office/officeart/2005/8/layout/vList5"/>
    <dgm:cxn modelId="{21AE29FF-3B68-46DD-B898-C8B689E8C2BC}" srcId="{0C6B877E-CCA1-4609-8909-81B75F6ABFD8}" destId="{ACE75A4D-96CD-4EF8-B44F-CA5436758600}" srcOrd="4" destOrd="0" parTransId="{6929C16D-4505-4320-8E0B-9A0E6ED2F2EF}" sibTransId="{F09B2179-D1B8-4C5D-B168-F20601EC0C11}"/>
    <dgm:cxn modelId="{1FD6186D-5937-4270-9B83-4D55D3AB70CD}" type="presParOf" srcId="{C8AB3DD7-FD89-4F34-A0C9-116ECA3B4803}" destId="{E0853325-E215-4F32-9981-8E625430AE5C}" srcOrd="0" destOrd="0" presId="urn:microsoft.com/office/officeart/2005/8/layout/vList5"/>
    <dgm:cxn modelId="{FFD516F4-DFCD-40B5-82C6-2ED1A87D870B}" type="presParOf" srcId="{E0853325-E215-4F32-9981-8E625430AE5C}" destId="{13F84525-2497-4E28-84DC-61643D7B7271}" srcOrd="0" destOrd="0" presId="urn:microsoft.com/office/officeart/2005/8/layout/vList5"/>
    <dgm:cxn modelId="{3545AE3C-1E9C-46CB-86E0-1F98238E3C47}" type="presParOf" srcId="{E0853325-E215-4F32-9981-8E625430AE5C}" destId="{FE7D2C07-5FF7-4F34-B4BC-04BF562FC7A3}" srcOrd="1" destOrd="0" presId="urn:microsoft.com/office/officeart/2005/8/layout/vList5"/>
    <dgm:cxn modelId="{DE6BAD91-95A8-451E-8FA6-161ADB85FE91}" type="presParOf" srcId="{C8AB3DD7-FD89-4F34-A0C9-116ECA3B4803}" destId="{1B2754EB-2A80-4D93-A3FE-56B3CDE7A209}" srcOrd="1" destOrd="0" presId="urn:microsoft.com/office/officeart/2005/8/layout/vList5"/>
    <dgm:cxn modelId="{525BDF8C-977C-4B20-A543-7BB597046262}" type="presParOf" srcId="{C8AB3DD7-FD89-4F34-A0C9-116ECA3B4803}" destId="{E60A467A-1805-4F3B-9E6D-AF0B01117E9C}" srcOrd="2" destOrd="0" presId="urn:microsoft.com/office/officeart/2005/8/layout/vList5"/>
    <dgm:cxn modelId="{B79BB947-D173-427D-8E23-EB85B447FAAF}" type="presParOf" srcId="{E60A467A-1805-4F3B-9E6D-AF0B01117E9C}" destId="{CD6EBDAA-3521-45A0-B2BE-4A03A2666E39}" srcOrd="0" destOrd="0" presId="urn:microsoft.com/office/officeart/2005/8/layout/vList5"/>
    <dgm:cxn modelId="{B12BDDD3-9D4E-4EB5-9ED9-81EB14B874F1}" type="presParOf" srcId="{E60A467A-1805-4F3B-9E6D-AF0B01117E9C}" destId="{336740EF-0E2A-4667-9BAE-CD368DBC164A}" srcOrd="1" destOrd="0" presId="urn:microsoft.com/office/officeart/2005/8/layout/vList5"/>
    <dgm:cxn modelId="{F19E9842-EAB4-4831-84BA-34B7D34375BC}" type="presParOf" srcId="{C8AB3DD7-FD89-4F34-A0C9-116ECA3B4803}" destId="{D78D7D25-9796-45F3-9906-58803C9238F0}" srcOrd="3" destOrd="0" presId="urn:microsoft.com/office/officeart/2005/8/layout/vList5"/>
    <dgm:cxn modelId="{2D17A4EA-5AFF-4836-9680-984BC33D690C}" type="presParOf" srcId="{C8AB3DD7-FD89-4F34-A0C9-116ECA3B4803}" destId="{65D61177-2745-4092-A1AF-EB0B198A729B}" srcOrd="4" destOrd="0" presId="urn:microsoft.com/office/officeart/2005/8/layout/vList5"/>
    <dgm:cxn modelId="{3D6F6033-4557-48DA-AD79-3E102DAA8432}" type="presParOf" srcId="{65D61177-2745-4092-A1AF-EB0B198A729B}" destId="{1F7DD3FC-66D6-4DD2-8EBD-901EF90BDBB2}" srcOrd="0" destOrd="0" presId="urn:microsoft.com/office/officeart/2005/8/layout/vList5"/>
    <dgm:cxn modelId="{08BEF875-9B8E-44E9-95DC-FFFF5DB748D0}" type="presParOf" srcId="{65D61177-2745-4092-A1AF-EB0B198A729B}" destId="{9B795380-B1C7-4589-8BA0-C8818B6C158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78D4E5B-A3E7-425A-9222-109F571011D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8DE5376-E54C-46F4-AF69-30FBF7081F1A}">
      <dgm:prSet phldrT="[Tekst]" custT="1"/>
      <dgm:spPr/>
      <dgm:t>
        <a:bodyPr/>
        <a:lstStyle/>
        <a:p>
          <a:r>
            <a:rPr lang="pl-PL" sz="1300" dirty="0">
              <a:latin typeface="Arial Nova Light" panose="020B0304020202020204" pitchFamily="34" charset="0"/>
            </a:rPr>
            <a:t>Przygotowanie procedury</a:t>
          </a:r>
        </a:p>
      </dgm:t>
    </dgm:pt>
    <dgm:pt modelId="{E0261F32-F5A7-4B02-A22B-4C305C8CDECC}" type="parTrans" cxnId="{0E21960B-24F9-4F13-B1DE-964B003A8B92}">
      <dgm:prSet/>
      <dgm:spPr/>
      <dgm:t>
        <a:bodyPr/>
        <a:lstStyle/>
        <a:p>
          <a:endParaRPr lang="pl-PL"/>
        </a:p>
      </dgm:t>
    </dgm:pt>
    <dgm:pt modelId="{EFAA9E77-DA18-45DC-9885-B0EF7A7BA7F7}" type="sibTrans" cxnId="{0E21960B-24F9-4F13-B1DE-964B003A8B92}">
      <dgm:prSet/>
      <dgm:spPr/>
      <dgm:t>
        <a:bodyPr/>
        <a:lstStyle/>
        <a:p>
          <a:endParaRPr lang="pl-PL"/>
        </a:p>
      </dgm:t>
    </dgm:pt>
    <dgm:pt modelId="{72B15912-2F59-4B3C-A878-DF1F16B3A2A2}">
      <dgm:prSet phldrT="[Tekst]"/>
      <dgm:spPr/>
      <dgm:t>
        <a:bodyPr/>
        <a:lstStyle/>
        <a:p>
          <a:endParaRPr lang="pl-PL" sz="1100" kern="1200" dirty="0">
            <a:solidFill>
              <a:schemeClr val="bg2">
                <a:lumMod val="25000"/>
              </a:schemeClr>
            </a:solidFill>
          </a:endParaRPr>
        </a:p>
      </dgm:t>
    </dgm:pt>
    <dgm:pt modelId="{ADD42940-6255-4B68-A9BB-2C68EE41A320}" type="parTrans" cxnId="{401BDA54-6889-453A-BD58-F70057EB62D4}">
      <dgm:prSet/>
      <dgm:spPr/>
      <dgm:t>
        <a:bodyPr/>
        <a:lstStyle/>
        <a:p>
          <a:endParaRPr lang="pl-PL"/>
        </a:p>
      </dgm:t>
    </dgm:pt>
    <dgm:pt modelId="{347DD6BE-A399-4F7D-B078-B673E1D75E0A}" type="sibTrans" cxnId="{401BDA54-6889-453A-BD58-F70057EB62D4}">
      <dgm:prSet/>
      <dgm:spPr/>
      <dgm:t>
        <a:bodyPr/>
        <a:lstStyle/>
        <a:p>
          <a:endParaRPr lang="pl-PL"/>
        </a:p>
      </dgm:t>
    </dgm:pt>
    <dgm:pt modelId="{6255024F-BE81-4E57-B5EF-EFDF984CAE8A}">
      <dgm:prSet phldrT="[Tekst]" custT="1"/>
      <dgm:spPr/>
      <dgm:t>
        <a:bodyPr/>
        <a:lstStyle/>
        <a:p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Analiza poszerzonej ankiety potrzeb Beneficjentów</a:t>
          </a:r>
        </a:p>
      </dgm:t>
    </dgm:pt>
    <dgm:pt modelId="{46DF6C24-D140-43EC-99BC-1881BFF08F45}" type="parTrans" cxnId="{F64027F1-8EF5-4B83-83BD-DEE87643CE5F}">
      <dgm:prSet/>
      <dgm:spPr/>
      <dgm:t>
        <a:bodyPr/>
        <a:lstStyle/>
        <a:p>
          <a:endParaRPr lang="pl-PL"/>
        </a:p>
      </dgm:t>
    </dgm:pt>
    <dgm:pt modelId="{7A576A92-3579-441A-8C19-1BC31E0BFD68}" type="sibTrans" cxnId="{F64027F1-8EF5-4B83-83BD-DEE87643CE5F}">
      <dgm:prSet/>
      <dgm:spPr/>
      <dgm:t>
        <a:bodyPr/>
        <a:lstStyle/>
        <a:p>
          <a:endParaRPr lang="pl-PL"/>
        </a:p>
      </dgm:t>
    </dgm:pt>
    <dgm:pt modelId="{DC9A74E8-4B10-4989-9B9E-AAB2B5F4803E}">
      <dgm:prSet custT="1"/>
      <dgm:spPr/>
      <dgm:t>
        <a:bodyPr/>
        <a:lstStyle/>
        <a:p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Zaangażowanie Eksperta</a:t>
          </a:r>
        </a:p>
      </dgm:t>
    </dgm:pt>
    <dgm:pt modelId="{10CCEB7C-18C9-47CD-9C94-DD3AF23255C3}" type="parTrans" cxnId="{E5782089-1CE9-4C61-9DE0-E78542965EB2}">
      <dgm:prSet/>
      <dgm:spPr/>
      <dgm:t>
        <a:bodyPr/>
        <a:lstStyle/>
        <a:p>
          <a:endParaRPr lang="pl-PL"/>
        </a:p>
      </dgm:t>
    </dgm:pt>
    <dgm:pt modelId="{0231E809-380D-42F4-8B2A-3E1A9E1684D8}" type="sibTrans" cxnId="{E5782089-1CE9-4C61-9DE0-E78542965EB2}">
      <dgm:prSet/>
      <dgm:spPr/>
      <dgm:t>
        <a:bodyPr/>
        <a:lstStyle/>
        <a:p>
          <a:endParaRPr lang="pl-PL"/>
        </a:p>
      </dgm:t>
    </dgm:pt>
    <dgm:pt modelId="{5084B8DE-36CD-4C12-986A-DEA9ED16D78E}">
      <dgm:prSet phldrT="[Tekst]" custT="1"/>
      <dgm:spPr/>
      <dgm:t>
        <a:bodyPr/>
        <a:lstStyle/>
        <a:p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  <a:ea typeface="+mn-ea"/>
              <a:cs typeface="+mn-cs"/>
            </a:rPr>
            <a:t>Współpraca specjalistów zamówień publicznych, specjalistów realizacji, radców prawnych w Komisjach Przetargowych</a:t>
          </a:r>
        </a:p>
      </dgm:t>
    </dgm:pt>
    <dgm:pt modelId="{78327178-9D97-418A-94FF-1CD4A5F783E4}" type="parTrans" cxnId="{ED06BD03-187D-4DFB-8FDE-3767610EDC8F}">
      <dgm:prSet/>
      <dgm:spPr/>
      <dgm:t>
        <a:bodyPr/>
        <a:lstStyle/>
        <a:p>
          <a:endParaRPr lang="pl-PL"/>
        </a:p>
      </dgm:t>
    </dgm:pt>
    <dgm:pt modelId="{4C55B42E-E185-41EB-970F-129B44C69924}" type="sibTrans" cxnId="{ED06BD03-187D-4DFB-8FDE-3767610EDC8F}">
      <dgm:prSet/>
      <dgm:spPr/>
      <dgm:t>
        <a:bodyPr/>
        <a:lstStyle/>
        <a:p>
          <a:endParaRPr lang="pl-PL"/>
        </a:p>
      </dgm:t>
    </dgm:pt>
    <dgm:pt modelId="{AA98E6D2-A6DE-4756-AAD0-56966B323FF6}">
      <dgm:prSet phldrT="[Tekst]" custT="1"/>
      <dgm:spPr/>
      <dgm:t>
        <a:bodyPr/>
        <a:lstStyle/>
        <a:p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Zgodność z opiniami dodatkowymi: opiniowanie wzorów umów – PGRP/ Rekomendacje Prezesa UZP dla dostaw urządzeń IT</a:t>
          </a:r>
        </a:p>
      </dgm:t>
    </dgm:pt>
    <dgm:pt modelId="{E228D7D2-4093-4E7B-B218-C7669244C033}" type="parTrans" cxnId="{2B1398CD-F8A5-4B66-8C62-32D13588F07B}">
      <dgm:prSet/>
      <dgm:spPr/>
      <dgm:t>
        <a:bodyPr/>
        <a:lstStyle/>
        <a:p>
          <a:endParaRPr lang="pl-PL"/>
        </a:p>
      </dgm:t>
    </dgm:pt>
    <dgm:pt modelId="{3F36237A-EECF-4BE5-80A9-9C08C0DAC6AA}" type="sibTrans" cxnId="{2B1398CD-F8A5-4B66-8C62-32D13588F07B}">
      <dgm:prSet/>
      <dgm:spPr/>
      <dgm:t>
        <a:bodyPr/>
        <a:lstStyle/>
        <a:p>
          <a:endParaRPr lang="pl-PL"/>
        </a:p>
      </dgm:t>
    </dgm:pt>
    <dgm:pt modelId="{4E060935-DAA0-4514-8F24-FB8E43532EFD}">
      <dgm:prSet phldrT="[Tekst]" custT="1"/>
      <dgm:spPr/>
      <dgm:t>
        <a:bodyPr/>
        <a:lstStyle/>
        <a:p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Dobór procedur optymalnych względem dynamicznej sytuacji rynkowej i zachwianych łańcuchów dostaw         – umowy ramowe, dynamiczny system zakupów, prawo opcji</a:t>
          </a:r>
        </a:p>
      </dgm:t>
    </dgm:pt>
    <dgm:pt modelId="{15401FD5-CEED-4C82-B440-35DF5A3E63B4}" type="parTrans" cxnId="{77BFCBA3-318E-4FAF-A0B4-6EAC6C264515}">
      <dgm:prSet/>
      <dgm:spPr/>
      <dgm:t>
        <a:bodyPr/>
        <a:lstStyle/>
        <a:p>
          <a:endParaRPr lang="pl-PL"/>
        </a:p>
      </dgm:t>
    </dgm:pt>
    <dgm:pt modelId="{5D4A9C3B-99E2-41FF-9BDC-C9AD5A8FC8E6}" type="sibTrans" cxnId="{77BFCBA3-318E-4FAF-A0B4-6EAC6C264515}">
      <dgm:prSet/>
      <dgm:spPr/>
      <dgm:t>
        <a:bodyPr/>
        <a:lstStyle/>
        <a:p>
          <a:endParaRPr lang="pl-PL"/>
        </a:p>
      </dgm:t>
    </dgm:pt>
    <dgm:pt modelId="{7A05DDEC-B6C7-4666-A3BA-DE0CF440A5FD}">
      <dgm:prSet custT="1"/>
      <dgm:spPr/>
      <dgm:t>
        <a:bodyPr/>
        <a:lstStyle/>
        <a:p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  <a:ea typeface="+mn-ea"/>
              <a:cs typeface="+mn-cs"/>
            </a:rPr>
            <a:t>Analiza opinii Beneficjentów z wcześniej realizowanych zamówień na dostawy urządzeń</a:t>
          </a:r>
        </a:p>
      </dgm:t>
    </dgm:pt>
    <dgm:pt modelId="{839AB9AD-C26B-42B2-BF72-3F3B7665884C}" type="parTrans" cxnId="{3C1F1BFC-CF2C-4AB0-A4DA-23E1FC4745E6}">
      <dgm:prSet/>
      <dgm:spPr/>
      <dgm:t>
        <a:bodyPr/>
        <a:lstStyle/>
        <a:p>
          <a:endParaRPr lang="pl-PL"/>
        </a:p>
      </dgm:t>
    </dgm:pt>
    <dgm:pt modelId="{BA7E82B9-BD54-44BF-B39A-2DF8B41FB25A}" type="sibTrans" cxnId="{3C1F1BFC-CF2C-4AB0-A4DA-23E1FC4745E6}">
      <dgm:prSet/>
      <dgm:spPr/>
      <dgm:t>
        <a:bodyPr/>
        <a:lstStyle/>
        <a:p>
          <a:endParaRPr lang="pl-PL"/>
        </a:p>
      </dgm:t>
    </dgm:pt>
    <dgm:pt modelId="{5817DA93-7F6A-4495-B9A2-3A2DEE95A33F}">
      <dgm:prSet custT="1"/>
      <dgm:spPr/>
      <dgm:t>
        <a:bodyPr/>
        <a:lstStyle/>
        <a:p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  <a:ea typeface="+mn-ea"/>
              <a:cs typeface="+mn-cs"/>
            </a:rPr>
            <a:t>Analiza doświadczeń zamówień centralnych (z etapu procedury i z etapu realizacji) – szanse i zagrożenia</a:t>
          </a:r>
        </a:p>
      </dgm:t>
    </dgm:pt>
    <dgm:pt modelId="{6F207821-83BB-4A5D-9821-A6B3E15B8611}" type="parTrans" cxnId="{304F880B-8D66-4469-8206-54BFB0FDDE37}">
      <dgm:prSet/>
      <dgm:spPr/>
      <dgm:t>
        <a:bodyPr/>
        <a:lstStyle/>
        <a:p>
          <a:endParaRPr lang="pl-PL"/>
        </a:p>
      </dgm:t>
    </dgm:pt>
    <dgm:pt modelId="{66CC1AF5-0DBE-4939-8B0F-24EB60105BF8}" type="sibTrans" cxnId="{304F880B-8D66-4469-8206-54BFB0FDDE37}">
      <dgm:prSet/>
      <dgm:spPr/>
      <dgm:t>
        <a:bodyPr/>
        <a:lstStyle/>
        <a:p>
          <a:endParaRPr lang="pl-PL"/>
        </a:p>
      </dgm:t>
    </dgm:pt>
    <dgm:pt modelId="{1FB279AA-B7CE-4281-94D9-1D8DE253053C}">
      <dgm:prSet custT="1"/>
      <dgm:spPr/>
      <dgm:t>
        <a:bodyPr/>
        <a:lstStyle/>
        <a:p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  <a:ea typeface="+mn-ea"/>
              <a:cs typeface="+mn-cs"/>
            </a:rPr>
            <a:t>Analiza i zaprojektowanie sposobu wykorzystania narzędzi informatycznych – systemu komunikacji elektronicznej w ZP oraz systemu zapotrzebowań i zarządzania umową</a:t>
          </a:r>
        </a:p>
      </dgm:t>
    </dgm:pt>
    <dgm:pt modelId="{FB48A088-F490-4587-9FD5-EE5254F51FBA}" type="parTrans" cxnId="{23B056C8-C715-4744-8CBB-EFE91FB9630B}">
      <dgm:prSet/>
      <dgm:spPr/>
      <dgm:t>
        <a:bodyPr/>
        <a:lstStyle/>
        <a:p>
          <a:endParaRPr lang="pl-PL"/>
        </a:p>
      </dgm:t>
    </dgm:pt>
    <dgm:pt modelId="{37537DD4-10E9-4A76-8003-2FFB47CB753D}" type="sibTrans" cxnId="{23B056C8-C715-4744-8CBB-EFE91FB9630B}">
      <dgm:prSet/>
      <dgm:spPr/>
      <dgm:t>
        <a:bodyPr/>
        <a:lstStyle/>
        <a:p>
          <a:endParaRPr lang="pl-PL"/>
        </a:p>
      </dgm:t>
    </dgm:pt>
    <dgm:pt modelId="{7B91B7E5-16FE-4526-B46F-E4F732385BA1}">
      <dgm:prSet phldrT="[Tekst]" custT="1"/>
      <dgm:spPr/>
      <dgm:t>
        <a:bodyPr/>
        <a:lstStyle/>
        <a:p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Wstępne konsultacje rynkowe z producentami urządzeń</a:t>
          </a:r>
        </a:p>
      </dgm:t>
    </dgm:pt>
    <dgm:pt modelId="{DF33D2FA-F729-424F-B610-AE28201D805E}" type="parTrans" cxnId="{F163FF5C-61D4-4297-813F-8E0E15F4CFDB}">
      <dgm:prSet/>
      <dgm:spPr/>
      <dgm:t>
        <a:bodyPr/>
        <a:lstStyle/>
        <a:p>
          <a:endParaRPr lang="pl-PL"/>
        </a:p>
      </dgm:t>
    </dgm:pt>
    <dgm:pt modelId="{E777ED8D-EC9D-47DD-A98B-07D00EE926F4}" type="sibTrans" cxnId="{F163FF5C-61D4-4297-813F-8E0E15F4CFDB}">
      <dgm:prSet/>
      <dgm:spPr/>
      <dgm:t>
        <a:bodyPr/>
        <a:lstStyle/>
        <a:p>
          <a:endParaRPr lang="pl-PL"/>
        </a:p>
      </dgm:t>
    </dgm:pt>
    <dgm:pt modelId="{CE0BFC74-5577-4CBB-A737-E356C5341707}">
      <dgm:prSet phldrT="[Tekst]" custT="1"/>
      <dgm:spPr/>
      <dgm:t>
        <a:bodyPr/>
        <a:lstStyle/>
        <a:p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Wewnętrzne poszerzone rozeznanie rynku </a:t>
          </a:r>
        </a:p>
      </dgm:t>
    </dgm:pt>
    <dgm:pt modelId="{F6FA72AA-DE46-4526-969E-8583E5E5094E}" type="parTrans" cxnId="{B4216DDA-E3D1-4DAA-8A7C-FB406AC96E42}">
      <dgm:prSet/>
      <dgm:spPr/>
      <dgm:t>
        <a:bodyPr/>
        <a:lstStyle/>
        <a:p>
          <a:endParaRPr lang="pl-PL"/>
        </a:p>
      </dgm:t>
    </dgm:pt>
    <dgm:pt modelId="{828193E7-C776-4D38-8A02-7D52CB35DF33}" type="sibTrans" cxnId="{B4216DDA-E3D1-4DAA-8A7C-FB406AC96E42}">
      <dgm:prSet/>
      <dgm:spPr/>
      <dgm:t>
        <a:bodyPr/>
        <a:lstStyle/>
        <a:p>
          <a:endParaRPr lang="pl-PL"/>
        </a:p>
      </dgm:t>
    </dgm:pt>
    <dgm:pt modelId="{C68DC1EA-6A22-40DD-B306-5795E6A15B03}">
      <dgm:prSet custT="1"/>
      <dgm:spPr/>
      <dgm:t>
        <a:bodyPr/>
        <a:lstStyle/>
        <a:p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  <a:ea typeface="+mn-ea"/>
              <a:cs typeface="+mn-cs"/>
            </a:rPr>
            <a:t>Projektowanie planu nadzoru nad realizacją umów</a:t>
          </a:r>
        </a:p>
      </dgm:t>
    </dgm:pt>
    <dgm:pt modelId="{3CAA8A74-8670-4792-943A-447B6CD265CA}" type="parTrans" cxnId="{FDD0E8B4-183D-471F-81E6-5126D190613D}">
      <dgm:prSet/>
      <dgm:spPr/>
      <dgm:t>
        <a:bodyPr/>
        <a:lstStyle/>
        <a:p>
          <a:endParaRPr lang="pl-PL"/>
        </a:p>
      </dgm:t>
    </dgm:pt>
    <dgm:pt modelId="{038BD41C-75A3-437D-B9E2-6D0EBA3A53CB}" type="sibTrans" cxnId="{FDD0E8B4-183D-471F-81E6-5126D190613D}">
      <dgm:prSet/>
      <dgm:spPr/>
      <dgm:t>
        <a:bodyPr/>
        <a:lstStyle/>
        <a:p>
          <a:endParaRPr lang="pl-PL"/>
        </a:p>
      </dgm:t>
    </dgm:pt>
    <dgm:pt modelId="{F0ED31B4-95C4-41B9-9B8E-25F57F668083}">
      <dgm:prSet phldrT="[Tekst]" custT="1"/>
      <dgm:spPr/>
      <dgm:t>
        <a:bodyPr/>
        <a:lstStyle/>
        <a:p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Dobór personelu względem znajomości kategorii zakupowej</a:t>
          </a:r>
          <a:endParaRPr lang="pl-PL" sz="1400" kern="1200" dirty="0">
            <a:solidFill>
              <a:schemeClr val="bg2">
                <a:lumMod val="25000"/>
              </a:schemeClr>
            </a:solidFill>
            <a:latin typeface="Arial Nova Light" panose="020B0304020202020204" pitchFamily="34" charset="0"/>
            <a:ea typeface="+mn-ea"/>
            <a:cs typeface="+mn-cs"/>
          </a:endParaRPr>
        </a:p>
      </dgm:t>
    </dgm:pt>
    <dgm:pt modelId="{7358A21B-553F-4A96-92FB-2C4F216083FA}" type="parTrans" cxnId="{A56D5359-45CD-4332-9F16-6D3151CBC2C0}">
      <dgm:prSet/>
      <dgm:spPr/>
      <dgm:t>
        <a:bodyPr/>
        <a:lstStyle/>
        <a:p>
          <a:endParaRPr lang="pl-PL"/>
        </a:p>
      </dgm:t>
    </dgm:pt>
    <dgm:pt modelId="{74C9D970-7C7D-4B8A-9EC8-76EA4881B51E}" type="sibTrans" cxnId="{A56D5359-45CD-4332-9F16-6D3151CBC2C0}">
      <dgm:prSet/>
      <dgm:spPr/>
      <dgm:t>
        <a:bodyPr/>
        <a:lstStyle/>
        <a:p>
          <a:endParaRPr lang="pl-PL"/>
        </a:p>
      </dgm:t>
    </dgm:pt>
    <dgm:pt modelId="{C8AB3DD7-FD89-4F34-A0C9-116ECA3B4803}" type="pres">
      <dgm:prSet presAssocID="{C78D4E5B-A3E7-425A-9222-109F571011DC}" presName="Name0" presStyleCnt="0">
        <dgm:presLayoutVars>
          <dgm:dir/>
          <dgm:animLvl val="lvl"/>
          <dgm:resizeHandles val="exact"/>
        </dgm:presLayoutVars>
      </dgm:prSet>
      <dgm:spPr/>
    </dgm:pt>
    <dgm:pt modelId="{E0853325-E215-4F32-9981-8E625430AE5C}" type="pres">
      <dgm:prSet presAssocID="{38DE5376-E54C-46F4-AF69-30FBF7081F1A}" presName="linNode" presStyleCnt="0"/>
      <dgm:spPr/>
    </dgm:pt>
    <dgm:pt modelId="{13F84525-2497-4E28-84DC-61643D7B7271}" type="pres">
      <dgm:prSet presAssocID="{38DE5376-E54C-46F4-AF69-30FBF7081F1A}" presName="parentText" presStyleLbl="node1" presStyleIdx="0" presStyleCnt="1" custScaleX="69933" custScaleY="415109" custLinFactNeighborX="-612" custLinFactNeighborY="-7286">
        <dgm:presLayoutVars>
          <dgm:chMax val="1"/>
          <dgm:bulletEnabled val="1"/>
        </dgm:presLayoutVars>
      </dgm:prSet>
      <dgm:spPr/>
    </dgm:pt>
    <dgm:pt modelId="{FE7D2C07-5FF7-4F34-B4BC-04BF562FC7A3}" type="pres">
      <dgm:prSet presAssocID="{38DE5376-E54C-46F4-AF69-30FBF7081F1A}" presName="descendantText" presStyleLbl="alignAccFollowNode1" presStyleIdx="0" presStyleCnt="1" custScaleX="246575" custScaleY="507267" custLinFactNeighborX="-882" custLinFactNeighborY="3222">
        <dgm:presLayoutVars>
          <dgm:bulletEnabled val="1"/>
        </dgm:presLayoutVars>
      </dgm:prSet>
      <dgm:spPr/>
    </dgm:pt>
  </dgm:ptLst>
  <dgm:cxnLst>
    <dgm:cxn modelId="{E9987F01-A5A3-47B6-A7BB-D37C73BB8464}" type="presOf" srcId="{AA98E6D2-A6DE-4756-AAD0-56966B323FF6}" destId="{FE7D2C07-5FF7-4F34-B4BC-04BF562FC7A3}" srcOrd="0" destOrd="7" presId="urn:microsoft.com/office/officeart/2005/8/layout/vList5"/>
    <dgm:cxn modelId="{ED06BD03-187D-4DFB-8FDE-3767610EDC8F}" srcId="{38DE5376-E54C-46F4-AF69-30FBF7081F1A}" destId="{5084B8DE-36CD-4C12-986A-DEA9ED16D78E}" srcOrd="5" destOrd="0" parTransId="{78327178-9D97-418A-94FF-1CD4A5F783E4}" sibTransId="{4C55B42E-E185-41EB-970F-129B44C69924}"/>
    <dgm:cxn modelId="{304F880B-8D66-4469-8206-54BFB0FDDE37}" srcId="{38DE5376-E54C-46F4-AF69-30FBF7081F1A}" destId="{5817DA93-7F6A-4495-B9A2-3A2DEE95A33F}" srcOrd="10" destOrd="0" parTransId="{6F207821-83BB-4A5D-9821-A6B3E15B8611}" sibTransId="{66CC1AF5-0DBE-4939-8B0F-24EB60105BF8}"/>
    <dgm:cxn modelId="{0E21960B-24F9-4F13-B1DE-964B003A8B92}" srcId="{C78D4E5B-A3E7-425A-9222-109F571011DC}" destId="{38DE5376-E54C-46F4-AF69-30FBF7081F1A}" srcOrd="0" destOrd="0" parTransId="{E0261F32-F5A7-4B02-A22B-4C305C8CDECC}" sibTransId="{EFAA9E77-DA18-45DC-9885-B0EF7A7BA7F7}"/>
    <dgm:cxn modelId="{1E16C01A-4018-4A07-8067-4A601F9F460A}" type="presOf" srcId="{4E060935-DAA0-4514-8F24-FB8E43532EFD}" destId="{FE7D2C07-5FF7-4F34-B4BC-04BF562FC7A3}" srcOrd="0" destOrd="8" presId="urn:microsoft.com/office/officeart/2005/8/layout/vList5"/>
    <dgm:cxn modelId="{EEFD4922-9F4B-4441-ABB2-967C7FD034D8}" type="presOf" srcId="{F0ED31B4-95C4-41B9-9B8E-25F57F668083}" destId="{FE7D2C07-5FF7-4F34-B4BC-04BF562FC7A3}" srcOrd="0" destOrd="6" presId="urn:microsoft.com/office/officeart/2005/8/layout/vList5"/>
    <dgm:cxn modelId="{02BACB26-695D-41BB-9962-6D201F78B80B}" type="presOf" srcId="{5817DA93-7F6A-4495-B9A2-3A2DEE95A33F}" destId="{FE7D2C07-5FF7-4F34-B4BC-04BF562FC7A3}" srcOrd="0" destOrd="10" presId="urn:microsoft.com/office/officeart/2005/8/layout/vList5"/>
    <dgm:cxn modelId="{5AA05434-1B81-45EE-9295-F54186109647}" type="presOf" srcId="{5084B8DE-36CD-4C12-986A-DEA9ED16D78E}" destId="{FE7D2C07-5FF7-4F34-B4BC-04BF562FC7A3}" srcOrd="0" destOrd="5" presId="urn:microsoft.com/office/officeart/2005/8/layout/vList5"/>
    <dgm:cxn modelId="{B03C033B-372E-4187-965D-9778DECA16AE}" type="presOf" srcId="{7B91B7E5-16FE-4526-B46F-E4F732385BA1}" destId="{FE7D2C07-5FF7-4F34-B4BC-04BF562FC7A3}" srcOrd="0" destOrd="1" presId="urn:microsoft.com/office/officeart/2005/8/layout/vList5"/>
    <dgm:cxn modelId="{F163FF5C-61D4-4297-813F-8E0E15F4CFDB}" srcId="{38DE5376-E54C-46F4-AF69-30FBF7081F1A}" destId="{7B91B7E5-16FE-4526-B46F-E4F732385BA1}" srcOrd="1" destOrd="0" parTransId="{DF33D2FA-F729-424F-B610-AE28201D805E}" sibTransId="{E777ED8D-EC9D-47DD-A98B-07D00EE926F4}"/>
    <dgm:cxn modelId="{BD5B7B5D-5CB6-4D02-942C-0D028FEDF2C4}" type="presOf" srcId="{C78D4E5B-A3E7-425A-9222-109F571011DC}" destId="{C8AB3DD7-FD89-4F34-A0C9-116ECA3B4803}" srcOrd="0" destOrd="0" presId="urn:microsoft.com/office/officeart/2005/8/layout/vList5"/>
    <dgm:cxn modelId="{1E950045-36FA-4D79-8D5B-45CC8EEA18FF}" type="presOf" srcId="{6255024F-BE81-4E57-B5EF-EFDF984CAE8A}" destId="{FE7D2C07-5FF7-4F34-B4BC-04BF562FC7A3}" srcOrd="0" destOrd="4" presId="urn:microsoft.com/office/officeart/2005/8/layout/vList5"/>
    <dgm:cxn modelId="{05B9F050-40BE-492C-B7FB-9EDB2F6248D3}" type="presOf" srcId="{1FB279AA-B7CE-4281-94D9-1D8DE253053C}" destId="{FE7D2C07-5FF7-4F34-B4BC-04BF562FC7A3}" srcOrd="0" destOrd="11" presId="urn:microsoft.com/office/officeart/2005/8/layout/vList5"/>
    <dgm:cxn modelId="{401BDA54-6889-453A-BD58-F70057EB62D4}" srcId="{38DE5376-E54C-46F4-AF69-30FBF7081F1A}" destId="{72B15912-2F59-4B3C-A878-DF1F16B3A2A2}" srcOrd="0" destOrd="0" parTransId="{ADD42940-6255-4B68-A9BB-2C68EE41A320}" sibTransId="{347DD6BE-A399-4F7D-B078-B673E1D75E0A}"/>
    <dgm:cxn modelId="{A56D5359-45CD-4332-9F16-6D3151CBC2C0}" srcId="{38DE5376-E54C-46F4-AF69-30FBF7081F1A}" destId="{F0ED31B4-95C4-41B9-9B8E-25F57F668083}" srcOrd="6" destOrd="0" parTransId="{7358A21B-553F-4A96-92FB-2C4F216083FA}" sibTransId="{74C9D970-7C7D-4B8A-9EC8-76EA4881B51E}"/>
    <dgm:cxn modelId="{E5782089-1CE9-4C61-9DE0-E78542965EB2}" srcId="{38DE5376-E54C-46F4-AF69-30FBF7081F1A}" destId="{DC9A74E8-4B10-4989-9B9E-AAB2B5F4803E}" srcOrd="3" destOrd="0" parTransId="{10CCEB7C-18C9-47CD-9C94-DD3AF23255C3}" sibTransId="{0231E809-380D-42F4-8B2A-3E1A9E1684D8}"/>
    <dgm:cxn modelId="{8A1AE49E-B082-4FAA-AE83-E89DB2F50C94}" type="presOf" srcId="{C68DC1EA-6A22-40DD-B306-5795E6A15B03}" destId="{FE7D2C07-5FF7-4F34-B4BC-04BF562FC7A3}" srcOrd="0" destOrd="12" presId="urn:microsoft.com/office/officeart/2005/8/layout/vList5"/>
    <dgm:cxn modelId="{77BFCBA3-318E-4FAF-A0B4-6EAC6C264515}" srcId="{38DE5376-E54C-46F4-AF69-30FBF7081F1A}" destId="{4E060935-DAA0-4514-8F24-FB8E43532EFD}" srcOrd="8" destOrd="0" parTransId="{15401FD5-CEED-4C82-B440-35DF5A3E63B4}" sibTransId="{5D4A9C3B-99E2-41FF-9BDC-C9AD5A8FC8E6}"/>
    <dgm:cxn modelId="{9DC758AB-2A40-46D5-A692-57EE332A4704}" type="presOf" srcId="{DC9A74E8-4B10-4989-9B9E-AAB2B5F4803E}" destId="{FE7D2C07-5FF7-4F34-B4BC-04BF562FC7A3}" srcOrd="0" destOrd="3" presId="urn:microsoft.com/office/officeart/2005/8/layout/vList5"/>
    <dgm:cxn modelId="{FDD0E8B4-183D-471F-81E6-5126D190613D}" srcId="{38DE5376-E54C-46F4-AF69-30FBF7081F1A}" destId="{C68DC1EA-6A22-40DD-B306-5795E6A15B03}" srcOrd="12" destOrd="0" parTransId="{3CAA8A74-8670-4792-943A-447B6CD265CA}" sibTransId="{038BD41C-75A3-437D-B9E2-6D0EBA3A53CB}"/>
    <dgm:cxn modelId="{13B7A0B7-FFFE-465C-8DAE-4AFB1C0FC9C0}" type="presOf" srcId="{72B15912-2F59-4B3C-A878-DF1F16B3A2A2}" destId="{FE7D2C07-5FF7-4F34-B4BC-04BF562FC7A3}" srcOrd="0" destOrd="0" presId="urn:microsoft.com/office/officeart/2005/8/layout/vList5"/>
    <dgm:cxn modelId="{23B056C8-C715-4744-8CBB-EFE91FB9630B}" srcId="{38DE5376-E54C-46F4-AF69-30FBF7081F1A}" destId="{1FB279AA-B7CE-4281-94D9-1D8DE253053C}" srcOrd="11" destOrd="0" parTransId="{FB48A088-F490-4587-9FD5-EE5254F51FBA}" sibTransId="{37537DD4-10E9-4A76-8003-2FFB47CB753D}"/>
    <dgm:cxn modelId="{136F0FCC-3D91-470F-9A87-D8F76AF87CC7}" type="presOf" srcId="{CE0BFC74-5577-4CBB-A737-E356C5341707}" destId="{FE7D2C07-5FF7-4F34-B4BC-04BF562FC7A3}" srcOrd="0" destOrd="2" presId="urn:microsoft.com/office/officeart/2005/8/layout/vList5"/>
    <dgm:cxn modelId="{2B1398CD-F8A5-4B66-8C62-32D13588F07B}" srcId="{38DE5376-E54C-46F4-AF69-30FBF7081F1A}" destId="{AA98E6D2-A6DE-4756-AAD0-56966B323FF6}" srcOrd="7" destOrd="0" parTransId="{E228D7D2-4093-4E7B-B218-C7669244C033}" sibTransId="{3F36237A-EECF-4BE5-80A9-9C08C0DAC6AA}"/>
    <dgm:cxn modelId="{B4216DDA-E3D1-4DAA-8A7C-FB406AC96E42}" srcId="{38DE5376-E54C-46F4-AF69-30FBF7081F1A}" destId="{CE0BFC74-5577-4CBB-A737-E356C5341707}" srcOrd="2" destOrd="0" parTransId="{F6FA72AA-DE46-4526-969E-8583E5E5094E}" sibTransId="{828193E7-C776-4D38-8A02-7D52CB35DF33}"/>
    <dgm:cxn modelId="{7D2FD1DC-0F9B-4AB3-B66A-9853FEAD5EC5}" type="presOf" srcId="{38DE5376-E54C-46F4-AF69-30FBF7081F1A}" destId="{13F84525-2497-4E28-84DC-61643D7B7271}" srcOrd="0" destOrd="0" presId="urn:microsoft.com/office/officeart/2005/8/layout/vList5"/>
    <dgm:cxn modelId="{F64027F1-8EF5-4B83-83BD-DEE87643CE5F}" srcId="{38DE5376-E54C-46F4-AF69-30FBF7081F1A}" destId="{6255024F-BE81-4E57-B5EF-EFDF984CAE8A}" srcOrd="4" destOrd="0" parTransId="{46DF6C24-D140-43EC-99BC-1881BFF08F45}" sibTransId="{7A576A92-3579-441A-8C19-1BC31E0BFD68}"/>
    <dgm:cxn modelId="{3C1F1BFC-CF2C-4AB0-A4DA-23E1FC4745E6}" srcId="{38DE5376-E54C-46F4-AF69-30FBF7081F1A}" destId="{7A05DDEC-B6C7-4666-A3BA-DE0CF440A5FD}" srcOrd="9" destOrd="0" parTransId="{839AB9AD-C26B-42B2-BF72-3F3B7665884C}" sibTransId="{BA7E82B9-BD54-44BF-B39A-2DF8B41FB25A}"/>
    <dgm:cxn modelId="{291039FF-1683-4FC9-B5DE-B33B36926683}" type="presOf" srcId="{7A05DDEC-B6C7-4666-A3BA-DE0CF440A5FD}" destId="{FE7D2C07-5FF7-4F34-B4BC-04BF562FC7A3}" srcOrd="0" destOrd="9" presId="urn:microsoft.com/office/officeart/2005/8/layout/vList5"/>
    <dgm:cxn modelId="{1FD6186D-5937-4270-9B83-4D55D3AB70CD}" type="presParOf" srcId="{C8AB3DD7-FD89-4F34-A0C9-116ECA3B4803}" destId="{E0853325-E215-4F32-9981-8E625430AE5C}" srcOrd="0" destOrd="0" presId="urn:microsoft.com/office/officeart/2005/8/layout/vList5"/>
    <dgm:cxn modelId="{FFD516F4-DFCD-40B5-82C6-2ED1A87D870B}" type="presParOf" srcId="{E0853325-E215-4F32-9981-8E625430AE5C}" destId="{13F84525-2497-4E28-84DC-61643D7B7271}" srcOrd="0" destOrd="0" presId="urn:microsoft.com/office/officeart/2005/8/layout/vList5"/>
    <dgm:cxn modelId="{3545AE3C-1E9C-46CB-86E0-1F98238E3C47}" type="presParOf" srcId="{E0853325-E215-4F32-9981-8E625430AE5C}" destId="{FE7D2C07-5FF7-4F34-B4BC-04BF562FC7A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78D4E5B-A3E7-425A-9222-109F571011D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8DE5376-E54C-46F4-AF69-30FBF7081F1A}">
      <dgm:prSet phldrT="[Tekst]" custT="1"/>
      <dgm:spPr/>
      <dgm:t>
        <a:bodyPr/>
        <a:lstStyle/>
        <a:p>
          <a:r>
            <a:rPr lang="pl-PL" sz="1300" dirty="0">
              <a:latin typeface="Arial Nova Light" panose="020B0304020202020204" pitchFamily="34" charset="0"/>
            </a:rPr>
            <a:t>Procedura PZP</a:t>
          </a:r>
        </a:p>
      </dgm:t>
    </dgm:pt>
    <dgm:pt modelId="{E0261F32-F5A7-4B02-A22B-4C305C8CDECC}" type="parTrans" cxnId="{0E21960B-24F9-4F13-B1DE-964B003A8B92}">
      <dgm:prSet/>
      <dgm:spPr/>
      <dgm:t>
        <a:bodyPr/>
        <a:lstStyle/>
        <a:p>
          <a:endParaRPr lang="pl-PL"/>
        </a:p>
      </dgm:t>
    </dgm:pt>
    <dgm:pt modelId="{EFAA9E77-DA18-45DC-9885-B0EF7A7BA7F7}" type="sibTrans" cxnId="{0E21960B-24F9-4F13-B1DE-964B003A8B92}">
      <dgm:prSet/>
      <dgm:spPr/>
      <dgm:t>
        <a:bodyPr/>
        <a:lstStyle/>
        <a:p>
          <a:endParaRPr lang="pl-PL"/>
        </a:p>
      </dgm:t>
    </dgm:pt>
    <dgm:pt modelId="{72B15912-2F59-4B3C-A878-DF1F16B3A2A2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Profesjonalna i kompleksowa obsługa postępowań</a:t>
          </a:r>
        </a:p>
      </dgm:t>
    </dgm:pt>
    <dgm:pt modelId="{ADD42940-6255-4B68-A9BB-2C68EE41A320}" type="parTrans" cxnId="{401BDA54-6889-453A-BD58-F70057EB62D4}">
      <dgm:prSet/>
      <dgm:spPr/>
      <dgm:t>
        <a:bodyPr/>
        <a:lstStyle/>
        <a:p>
          <a:endParaRPr lang="pl-PL"/>
        </a:p>
      </dgm:t>
    </dgm:pt>
    <dgm:pt modelId="{347DD6BE-A399-4F7D-B078-B673E1D75E0A}" type="sibTrans" cxnId="{401BDA54-6889-453A-BD58-F70057EB62D4}">
      <dgm:prSet/>
      <dgm:spPr/>
      <dgm:t>
        <a:bodyPr/>
        <a:lstStyle/>
        <a:p>
          <a:endParaRPr lang="pl-PL"/>
        </a:p>
      </dgm:t>
    </dgm:pt>
    <dgm:pt modelId="{6255024F-BE81-4E57-B5EF-EFDF984CAE8A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Jakościowe kryteria oceny ofert</a:t>
          </a:r>
        </a:p>
      </dgm:t>
    </dgm:pt>
    <dgm:pt modelId="{46DF6C24-D140-43EC-99BC-1881BFF08F45}" type="parTrans" cxnId="{F64027F1-8EF5-4B83-83BD-DEE87643CE5F}">
      <dgm:prSet/>
      <dgm:spPr/>
      <dgm:t>
        <a:bodyPr/>
        <a:lstStyle/>
        <a:p>
          <a:endParaRPr lang="pl-PL"/>
        </a:p>
      </dgm:t>
    </dgm:pt>
    <dgm:pt modelId="{7A576A92-3579-441A-8C19-1BC31E0BFD68}" type="sibTrans" cxnId="{F64027F1-8EF5-4B83-83BD-DEE87643CE5F}">
      <dgm:prSet/>
      <dgm:spPr/>
      <dgm:t>
        <a:bodyPr/>
        <a:lstStyle/>
        <a:p>
          <a:endParaRPr lang="pl-PL"/>
        </a:p>
      </dgm:t>
    </dgm:pt>
    <dgm:pt modelId="{BA8EF09E-FC1A-4932-AF46-7F6AC5452C2A}">
      <dgm:prSet phldrT="[Tekst]" custT="1"/>
      <dgm:spPr/>
      <dgm:t>
        <a:bodyPr/>
        <a:lstStyle/>
        <a:p>
          <a:r>
            <a:rPr lang="pl-PL" sz="1300" dirty="0">
              <a:latin typeface="Arial Nova Light" panose="020B0304020202020204" pitchFamily="34" charset="0"/>
            </a:rPr>
            <a:t>Realizacja umowy</a:t>
          </a:r>
        </a:p>
      </dgm:t>
    </dgm:pt>
    <dgm:pt modelId="{CA9324D4-E340-4C0B-964E-C63A8C726E80}" type="parTrans" cxnId="{1D3F14EF-B347-4089-8888-40E257515DA0}">
      <dgm:prSet/>
      <dgm:spPr/>
      <dgm:t>
        <a:bodyPr/>
        <a:lstStyle/>
        <a:p>
          <a:endParaRPr lang="pl-PL"/>
        </a:p>
      </dgm:t>
    </dgm:pt>
    <dgm:pt modelId="{FB593EAA-666F-4C49-8946-3B1468159D84}" type="sibTrans" cxnId="{1D3F14EF-B347-4089-8888-40E257515DA0}">
      <dgm:prSet/>
      <dgm:spPr/>
      <dgm:t>
        <a:bodyPr/>
        <a:lstStyle/>
        <a:p>
          <a:endParaRPr lang="pl-PL"/>
        </a:p>
      </dgm:t>
    </dgm:pt>
    <dgm:pt modelId="{D6944C89-8CD1-49E2-AAE0-6B46E85562E7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Formalnoprawny nadzór na realizacją umowy oraz bieżąca interpretacja postanowień umowy</a:t>
          </a:r>
        </a:p>
      </dgm:t>
    </dgm:pt>
    <dgm:pt modelId="{1C09D627-3217-4439-92E4-E71F1A941023}" type="parTrans" cxnId="{9005FC37-69B1-43E0-B8AA-CFCC3996C720}">
      <dgm:prSet/>
      <dgm:spPr/>
      <dgm:t>
        <a:bodyPr/>
        <a:lstStyle/>
        <a:p>
          <a:endParaRPr lang="pl-PL"/>
        </a:p>
      </dgm:t>
    </dgm:pt>
    <dgm:pt modelId="{E132C566-94EB-4E9F-A9D0-23B4BE8A9041}" type="sibTrans" cxnId="{9005FC37-69B1-43E0-B8AA-CFCC3996C720}">
      <dgm:prSet/>
      <dgm:spPr/>
      <dgm:t>
        <a:bodyPr/>
        <a:lstStyle/>
        <a:p>
          <a:endParaRPr lang="pl-PL"/>
        </a:p>
      </dgm:t>
    </dgm:pt>
    <dgm:pt modelId="{243DA294-CDFA-4DBF-8D60-E61C02FA5E32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Komunikacja z Beneficjentami: dedykowany portal komunikacyjny, dedykowane osoby do kontaktu, spotkania informacyjne</a:t>
          </a:r>
        </a:p>
      </dgm:t>
    </dgm:pt>
    <dgm:pt modelId="{67E98992-EA58-4B5B-A3AC-E7DCFC337CB9}" type="parTrans" cxnId="{B56A5514-7CE4-410D-9AE5-50B728265F15}">
      <dgm:prSet/>
      <dgm:spPr/>
      <dgm:t>
        <a:bodyPr/>
        <a:lstStyle/>
        <a:p>
          <a:endParaRPr lang="pl-PL"/>
        </a:p>
      </dgm:t>
    </dgm:pt>
    <dgm:pt modelId="{A14F8AFD-6652-4440-A0F1-79CABB04AB71}" type="sibTrans" cxnId="{B56A5514-7CE4-410D-9AE5-50B728265F15}">
      <dgm:prSet/>
      <dgm:spPr/>
      <dgm:t>
        <a:bodyPr/>
        <a:lstStyle/>
        <a:p>
          <a:endParaRPr lang="pl-PL"/>
        </a:p>
      </dgm:t>
    </dgm:pt>
    <dgm:pt modelId="{0C6B877E-CCA1-4609-8909-81B75F6ABFD8}">
      <dgm:prSet phldrT="[Tekst]" custT="1"/>
      <dgm:spPr/>
      <dgm:t>
        <a:bodyPr/>
        <a:lstStyle/>
        <a:p>
          <a:r>
            <a:rPr lang="pl-PL" sz="1300" dirty="0">
              <a:latin typeface="Arial Nova Light" panose="020B0304020202020204" pitchFamily="34" charset="0"/>
            </a:rPr>
            <a:t>Ewaluacja zamówienia</a:t>
          </a:r>
        </a:p>
      </dgm:t>
    </dgm:pt>
    <dgm:pt modelId="{987D2037-4343-4652-9A2E-D7112E0A24E4}" type="parTrans" cxnId="{96F96ECE-1945-4EAB-8636-C6758C894647}">
      <dgm:prSet/>
      <dgm:spPr/>
      <dgm:t>
        <a:bodyPr/>
        <a:lstStyle/>
        <a:p>
          <a:endParaRPr lang="pl-PL"/>
        </a:p>
      </dgm:t>
    </dgm:pt>
    <dgm:pt modelId="{79B68B76-E932-4624-B6CD-604E6902F945}" type="sibTrans" cxnId="{96F96ECE-1945-4EAB-8636-C6758C894647}">
      <dgm:prSet/>
      <dgm:spPr/>
      <dgm:t>
        <a:bodyPr/>
        <a:lstStyle/>
        <a:p>
          <a:endParaRPr lang="pl-PL"/>
        </a:p>
      </dgm:t>
    </dgm:pt>
    <dgm:pt modelId="{167402A5-0C92-4EF4-A262-CA067074B41F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Tworzenie raportów z realizacji umów oraz raportu efektywności</a:t>
          </a:r>
        </a:p>
      </dgm:t>
    </dgm:pt>
    <dgm:pt modelId="{D73121E3-DBE7-4979-BBF8-266988BA8546}" type="parTrans" cxnId="{350D9305-01D4-47E7-8A17-8045FFE3D9DA}">
      <dgm:prSet/>
      <dgm:spPr/>
      <dgm:t>
        <a:bodyPr/>
        <a:lstStyle/>
        <a:p>
          <a:endParaRPr lang="pl-PL"/>
        </a:p>
      </dgm:t>
    </dgm:pt>
    <dgm:pt modelId="{CD221232-F494-4DBE-A093-12AE5FF69528}" type="sibTrans" cxnId="{350D9305-01D4-47E7-8A17-8045FFE3D9DA}">
      <dgm:prSet/>
      <dgm:spPr/>
      <dgm:t>
        <a:bodyPr/>
        <a:lstStyle/>
        <a:p>
          <a:endParaRPr lang="pl-PL"/>
        </a:p>
      </dgm:t>
    </dgm:pt>
    <dgm:pt modelId="{E16F1BD4-A4BC-4A5A-8279-0696C1183A60}">
      <dgm:prSet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Efektywność organizacyjna:</a:t>
          </a:r>
        </a:p>
      </dgm:t>
    </dgm:pt>
    <dgm:pt modelId="{9FE20415-0D08-4019-A485-91BF38487B02}" type="parTrans" cxnId="{6B8F7F7D-0219-462C-82FA-AB9CD11DFDB3}">
      <dgm:prSet/>
      <dgm:spPr/>
      <dgm:t>
        <a:bodyPr/>
        <a:lstStyle/>
        <a:p>
          <a:endParaRPr lang="pl-PL"/>
        </a:p>
      </dgm:t>
    </dgm:pt>
    <dgm:pt modelId="{2696873D-78BD-438C-B067-862BE64C0C71}" type="sibTrans" cxnId="{6B8F7F7D-0219-462C-82FA-AB9CD11DFDB3}">
      <dgm:prSet/>
      <dgm:spPr/>
      <dgm:t>
        <a:bodyPr/>
        <a:lstStyle/>
        <a:p>
          <a:endParaRPr lang="pl-PL"/>
        </a:p>
      </dgm:t>
    </dgm:pt>
    <dgm:pt modelId="{406C0480-F1F5-4CEF-8557-3C09D11888FD}">
      <dgm:prSet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Opracowanie szczegółowych zasad i wzorów dokumentów dla procedur  drugiego etapu:  wykonawczego do UR/realizacyjnego do DSZ</a:t>
          </a:r>
        </a:p>
      </dgm:t>
    </dgm:pt>
    <dgm:pt modelId="{8F310D1F-C017-447D-A3D9-FECAD0C40C62}" type="parTrans" cxnId="{18BCD7FD-C941-4A7D-8681-77D1208D44C8}">
      <dgm:prSet/>
      <dgm:spPr/>
      <dgm:t>
        <a:bodyPr/>
        <a:lstStyle/>
        <a:p>
          <a:endParaRPr lang="pl-PL"/>
        </a:p>
      </dgm:t>
    </dgm:pt>
    <dgm:pt modelId="{BD59F724-269E-49C0-A55D-1E12425474C8}" type="sibTrans" cxnId="{18BCD7FD-C941-4A7D-8681-77D1208D44C8}">
      <dgm:prSet/>
      <dgm:spPr/>
      <dgm:t>
        <a:bodyPr/>
        <a:lstStyle/>
        <a:p>
          <a:endParaRPr lang="pl-PL"/>
        </a:p>
      </dgm:t>
    </dgm:pt>
    <dgm:pt modelId="{74C652A3-8C02-4AAA-A186-76DACB1BC005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Wymogi środowiskowo-społeczne</a:t>
          </a:r>
        </a:p>
      </dgm:t>
    </dgm:pt>
    <dgm:pt modelId="{B865AE35-E84C-4BF3-9CEE-3285B5D1EFFC}" type="parTrans" cxnId="{F2B35472-DB39-4581-883A-CA752B82CC07}">
      <dgm:prSet/>
      <dgm:spPr/>
      <dgm:t>
        <a:bodyPr/>
        <a:lstStyle/>
        <a:p>
          <a:endParaRPr lang="pl-PL"/>
        </a:p>
      </dgm:t>
    </dgm:pt>
    <dgm:pt modelId="{2DA9F384-DCA3-41FD-BD14-0A61372E9269}" type="sibTrans" cxnId="{F2B35472-DB39-4581-883A-CA752B82CC07}">
      <dgm:prSet/>
      <dgm:spPr/>
      <dgm:t>
        <a:bodyPr/>
        <a:lstStyle/>
        <a:p>
          <a:endParaRPr lang="pl-PL"/>
        </a:p>
      </dgm:t>
    </dgm:pt>
    <dgm:pt modelId="{00ADED1F-0F09-431F-B569-A85AEE189107}">
      <dgm:prSet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Prowadzenie procedur szczególnych: Umów ramowych, Dynamicznego Systemu Zakupów oraz Umów klasycznych z prawem opcji</a:t>
          </a:r>
        </a:p>
      </dgm:t>
    </dgm:pt>
    <dgm:pt modelId="{C93460EB-52E1-43EE-B4A2-6E2061CF1C10}" type="parTrans" cxnId="{DF8DE26A-5671-4825-860D-5951E6913F3F}">
      <dgm:prSet/>
      <dgm:spPr/>
      <dgm:t>
        <a:bodyPr/>
        <a:lstStyle/>
        <a:p>
          <a:endParaRPr lang="pl-PL"/>
        </a:p>
      </dgm:t>
    </dgm:pt>
    <dgm:pt modelId="{6AA06ED4-6BB7-4FD8-86D9-17B5BD745D5D}" type="sibTrans" cxnId="{DF8DE26A-5671-4825-860D-5951E6913F3F}">
      <dgm:prSet/>
      <dgm:spPr/>
      <dgm:t>
        <a:bodyPr/>
        <a:lstStyle/>
        <a:p>
          <a:endParaRPr lang="pl-PL"/>
        </a:p>
      </dgm:t>
    </dgm:pt>
    <dgm:pt modelId="{C0D5E47A-D92B-4371-8C1D-35814B5466EB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Komunikacja z Wykonawcami: dedykowane osoby do kontaktu, bieżące badanie dostępności urządzeń i sygnalizowanie potrzeb, wiarygodność poziomu zapotrzebowania dla UR i DSZ </a:t>
          </a:r>
        </a:p>
      </dgm:t>
    </dgm:pt>
    <dgm:pt modelId="{76774E99-6914-46C4-AFEC-C88BA6908F11}" type="parTrans" cxnId="{28DD5FC1-74AC-4E0C-A1E7-8985CD0ED79A}">
      <dgm:prSet/>
      <dgm:spPr/>
      <dgm:t>
        <a:bodyPr/>
        <a:lstStyle/>
        <a:p>
          <a:endParaRPr lang="pl-PL"/>
        </a:p>
      </dgm:t>
    </dgm:pt>
    <dgm:pt modelId="{C939BBDF-6335-4B28-BA6B-4EB286204683}" type="sibTrans" cxnId="{28DD5FC1-74AC-4E0C-A1E7-8985CD0ED79A}">
      <dgm:prSet/>
      <dgm:spPr/>
      <dgm:t>
        <a:bodyPr/>
        <a:lstStyle/>
        <a:p>
          <a:endParaRPr lang="pl-PL"/>
        </a:p>
      </dgm:t>
    </dgm:pt>
    <dgm:pt modelId="{1FC15DE3-7CEF-4A27-8F02-5B4A7EA9C71A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Monitorowanie wykonania umowy i odbiorów u Beneficjentów, obsługa aneksów, obsługa zmian limitów zapotrzebowań,</a:t>
          </a:r>
        </a:p>
      </dgm:t>
    </dgm:pt>
    <dgm:pt modelId="{7B66AFE8-0E47-42D4-9B90-3AC8E3AE93A4}" type="parTrans" cxnId="{B3CD21C4-8C91-4EAD-B9D3-0B2B881918B2}">
      <dgm:prSet/>
      <dgm:spPr/>
      <dgm:t>
        <a:bodyPr/>
        <a:lstStyle/>
        <a:p>
          <a:endParaRPr lang="pl-PL"/>
        </a:p>
      </dgm:t>
    </dgm:pt>
    <dgm:pt modelId="{11EE9BE9-33C6-49B5-8E54-6D553D8EC36F}" type="sibTrans" cxnId="{B3CD21C4-8C91-4EAD-B9D3-0B2B881918B2}">
      <dgm:prSet/>
      <dgm:spPr/>
      <dgm:t>
        <a:bodyPr/>
        <a:lstStyle/>
        <a:p>
          <a:endParaRPr lang="pl-PL"/>
        </a:p>
      </dgm:t>
    </dgm:pt>
    <dgm:pt modelId="{DE9BFE2B-5442-43B6-A69E-9A949CFC1F99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Analiza danych systemowych</a:t>
          </a:r>
        </a:p>
      </dgm:t>
    </dgm:pt>
    <dgm:pt modelId="{7E8289DB-6A02-4DB7-A197-9B458A92DFC8}" type="parTrans" cxnId="{A74F8C8B-4BA4-4AE9-A2ED-591079E1359E}">
      <dgm:prSet/>
      <dgm:spPr/>
      <dgm:t>
        <a:bodyPr/>
        <a:lstStyle/>
        <a:p>
          <a:endParaRPr lang="pl-PL"/>
        </a:p>
      </dgm:t>
    </dgm:pt>
    <dgm:pt modelId="{D89B01DD-A971-4F49-9992-0E91AB7EA2EB}" type="sibTrans" cxnId="{A74F8C8B-4BA4-4AE9-A2ED-591079E1359E}">
      <dgm:prSet/>
      <dgm:spPr/>
      <dgm:t>
        <a:bodyPr/>
        <a:lstStyle/>
        <a:p>
          <a:endParaRPr lang="pl-PL"/>
        </a:p>
      </dgm:t>
    </dgm:pt>
    <dgm:pt modelId="{A6026D90-13C8-45D7-9777-5CDC5489A503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Budowa dzienników doświadczeń z etapu procedury i etapu realizacji</a:t>
          </a:r>
        </a:p>
      </dgm:t>
    </dgm:pt>
    <dgm:pt modelId="{3F512F2D-ED05-492E-B77E-781E3D321760}" type="parTrans" cxnId="{166AF7F8-D5F1-4D7F-B2A0-5B6B4370F72B}">
      <dgm:prSet/>
      <dgm:spPr/>
      <dgm:t>
        <a:bodyPr/>
        <a:lstStyle/>
        <a:p>
          <a:endParaRPr lang="pl-PL"/>
        </a:p>
      </dgm:t>
    </dgm:pt>
    <dgm:pt modelId="{6DA7BA61-B3C0-4C90-A035-7C204E49367C}" type="sibTrans" cxnId="{166AF7F8-D5F1-4D7F-B2A0-5B6B4370F72B}">
      <dgm:prSet/>
      <dgm:spPr/>
      <dgm:t>
        <a:bodyPr/>
        <a:lstStyle/>
        <a:p>
          <a:endParaRPr lang="pl-PL"/>
        </a:p>
      </dgm:t>
    </dgm:pt>
    <dgm:pt modelId="{AC301855-CDE8-41AD-A582-3B29F6E53C59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Pozyskiwanie opinii Beneficjentów nt. umów dla kategorii zakupowej sprzętu informatycznego </a:t>
          </a:r>
        </a:p>
      </dgm:t>
    </dgm:pt>
    <dgm:pt modelId="{11A3491F-0A60-47F5-94C3-5D8BB9BDCAA4}" type="parTrans" cxnId="{BF539562-1FBD-4C62-BD42-754A060D177A}">
      <dgm:prSet/>
      <dgm:spPr/>
      <dgm:t>
        <a:bodyPr/>
        <a:lstStyle/>
        <a:p>
          <a:endParaRPr lang="pl-PL"/>
        </a:p>
      </dgm:t>
    </dgm:pt>
    <dgm:pt modelId="{3FA024DD-644A-4FCC-8DBB-57E07E26819E}" type="sibTrans" cxnId="{BF539562-1FBD-4C62-BD42-754A060D177A}">
      <dgm:prSet/>
      <dgm:spPr/>
      <dgm:t>
        <a:bodyPr/>
        <a:lstStyle/>
        <a:p>
          <a:endParaRPr lang="pl-PL"/>
        </a:p>
      </dgm:t>
    </dgm:pt>
    <dgm:pt modelId="{C8AB3DD7-FD89-4F34-A0C9-116ECA3B4803}" type="pres">
      <dgm:prSet presAssocID="{C78D4E5B-A3E7-425A-9222-109F571011DC}" presName="Name0" presStyleCnt="0">
        <dgm:presLayoutVars>
          <dgm:dir/>
          <dgm:animLvl val="lvl"/>
          <dgm:resizeHandles val="exact"/>
        </dgm:presLayoutVars>
      </dgm:prSet>
      <dgm:spPr/>
    </dgm:pt>
    <dgm:pt modelId="{E0853325-E215-4F32-9981-8E625430AE5C}" type="pres">
      <dgm:prSet presAssocID="{38DE5376-E54C-46F4-AF69-30FBF7081F1A}" presName="linNode" presStyleCnt="0"/>
      <dgm:spPr/>
    </dgm:pt>
    <dgm:pt modelId="{13F84525-2497-4E28-84DC-61643D7B7271}" type="pres">
      <dgm:prSet presAssocID="{38DE5376-E54C-46F4-AF69-30FBF7081F1A}" presName="parentText" presStyleLbl="node1" presStyleIdx="0" presStyleCnt="3" custScaleX="62794" custLinFactNeighborX="-6" custLinFactNeighborY="-111">
        <dgm:presLayoutVars>
          <dgm:chMax val="1"/>
          <dgm:bulletEnabled val="1"/>
        </dgm:presLayoutVars>
      </dgm:prSet>
      <dgm:spPr/>
    </dgm:pt>
    <dgm:pt modelId="{FE7D2C07-5FF7-4F34-B4BC-04BF562FC7A3}" type="pres">
      <dgm:prSet presAssocID="{38DE5376-E54C-46F4-AF69-30FBF7081F1A}" presName="descendantText" presStyleLbl="alignAccFollowNode1" presStyleIdx="0" presStyleCnt="3" custScaleX="254918" custScaleY="93281">
        <dgm:presLayoutVars>
          <dgm:bulletEnabled val="1"/>
        </dgm:presLayoutVars>
      </dgm:prSet>
      <dgm:spPr/>
    </dgm:pt>
    <dgm:pt modelId="{1B2754EB-2A80-4D93-A3FE-56B3CDE7A209}" type="pres">
      <dgm:prSet presAssocID="{EFAA9E77-DA18-45DC-9885-B0EF7A7BA7F7}" presName="sp" presStyleCnt="0"/>
      <dgm:spPr/>
    </dgm:pt>
    <dgm:pt modelId="{E60A467A-1805-4F3B-9E6D-AF0B01117E9C}" type="pres">
      <dgm:prSet presAssocID="{BA8EF09E-FC1A-4932-AF46-7F6AC5452C2A}" presName="linNode" presStyleCnt="0"/>
      <dgm:spPr/>
    </dgm:pt>
    <dgm:pt modelId="{CD6EBDAA-3521-45A0-B2BE-4A03A2666E39}" type="pres">
      <dgm:prSet presAssocID="{BA8EF09E-FC1A-4932-AF46-7F6AC5452C2A}" presName="parentText" presStyleLbl="node1" presStyleIdx="1" presStyleCnt="3" custScaleX="37305" custLinFactNeighborX="-15" custLinFactNeighborY="-2120">
        <dgm:presLayoutVars>
          <dgm:chMax val="1"/>
          <dgm:bulletEnabled val="1"/>
        </dgm:presLayoutVars>
      </dgm:prSet>
      <dgm:spPr/>
    </dgm:pt>
    <dgm:pt modelId="{336740EF-0E2A-4667-9BAE-CD368DBC164A}" type="pres">
      <dgm:prSet presAssocID="{BA8EF09E-FC1A-4932-AF46-7F6AC5452C2A}" presName="descendantText" presStyleLbl="alignAccFollowNode1" presStyleIdx="1" presStyleCnt="3" custScaleX="146701" custScaleY="103651" custLinFactNeighborX="0" custLinFactNeighborY="0">
        <dgm:presLayoutVars>
          <dgm:bulletEnabled val="1"/>
        </dgm:presLayoutVars>
      </dgm:prSet>
      <dgm:spPr/>
    </dgm:pt>
    <dgm:pt modelId="{D78D7D25-9796-45F3-9906-58803C9238F0}" type="pres">
      <dgm:prSet presAssocID="{FB593EAA-666F-4C49-8946-3B1468159D84}" presName="sp" presStyleCnt="0"/>
      <dgm:spPr/>
    </dgm:pt>
    <dgm:pt modelId="{65D61177-2745-4092-A1AF-EB0B198A729B}" type="pres">
      <dgm:prSet presAssocID="{0C6B877E-CCA1-4609-8909-81B75F6ABFD8}" presName="linNode" presStyleCnt="0"/>
      <dgm:spPr/>
    </dgm:pt>
    <dgm:pt modelId="{1F7DD3FC-66D6-4DD2-8EBD-901EF90BDBB2}" type="pres">
      <dgm:prSet presAssocID="{0C6B877E-CCA1-4609-8909-81B75F6ABFD8}" presName="parentText" presStyleLbl="node1" presStyleIdx="2" presStyleCnt="3" custScaleX="117736" custLinFactNeighborX="-15378" custLinFactNeighborY="152">
        <dgm:presLayoutVars>
          <dgm:chMax val="1"/>
          <dgm:bulletEnabled val="1"/>
        </dgm:presLayoutVars>
      </dgm:prSet>
      <dgm:spPr/>
    </dgm:pt>
    <dgm:pt modelId="{9B795380-B1C7-4589-8BA0-C8818B6C158B}" type="pres">
      <dgm:prSet presAssocID="{0C6B877E-CCA1-4609-8909-81B75F6ABFD8}" presName="descendantText" presStyleLbl="alignAccFollowNode1" presStyleIdx="2" presStyleCnt="3" custScaleX="425598">
        <dgm:presLayoutVars>
          <dgm:bulletEnabled val="1"/>
        </dgm:presLayoutVars>
      </dgm:prSet>
      <dgm:spPr/>
    </dgm:pt>
  </dgm:ptLst>
  <dgm:cxnLst>
    <dgm:cxn modelId="{350D9305-01D4-47E7-8A17-8045FFE3D9DA}" srcId="{0C6B877E-CCA1-4609-8909-81B75F6ABFD8}" destId="{167402A5-0C92-4EF4-A262-CA067074B41F}" srcOrd="0" destOrd="0" parTransId="{D73121E3-DBE7-4979-BBF8-266988BA8546}" sibTransId="{CD221232-F494-4DBE-A093-12AE5FF69528}"/>
    <dgm:cxn modelId="{0E21960B-24F9-4F13-B1DE-964B003A8B92}" srcId="{C78D4E5B-A3E7-425A-9222-109F571011DC}" destId="{38DE5376-E54C-46F4-AF69-30FBF7081F1A}" srcOrd="0" destOrd="0" parTransId="{E0261F32-F5A7-4B02-A22B-4C305C8CDECC}" sibTransId="{EFAA9E77-DA18-45DC-9885-B0EF7A7BA7F7}"/>
    <dgm:cxn modelId="{B56A5514-7CE4-410D-9AE5-50B728265F15}" srcId="{BA8EF09E-FC1A-4932-AF46-7F6AC5452C2A}" destId="{243DA294-CDFA-4DBF-8D60-E61C02FA5E32}" srcOrd="2" destOrd="0" parTransId="{67E98992-EA58-4B5B-A3AC-E7DCFC337CB9}" sibTransId="{A14F8AFD-6652-4440-A0F1-79CABB04AB71}"/>
    <dgm:cxn modelId="{F48FF928-08EE-439E-8E8E-FA95730F7E3C}" type="presOf" srcId="{C0D5E47A-D92B-4371-8C1D-35814B5466EB}" destId="{336740EF-0E2A-4667-9BAE-CD368DBC164A}" srcOrd="0" destOrd="3" presId="urn:microsoft.com/office/officeart/2005/8/layout/vList5"/>
    <dgm:cxn modelId="{63A55430-AAF8-4B53-9769-D8C3C5E24344}" type="presOf" srcId="{406C0480-F1F5-4CEF-8557-3C09D11888FD}" destId="{FE7D2C07-5FF7-4F34-B4BC-04BF562FC7A3}" srcOrd="0" destOrd="3" presId="urn:microsoft.com/office/officeart/2005/8/layout/vList5"/>
    <dgm:cxn modelId="{9005FC37-69B1-43E0-B8AA-CFCC3996C720}" srcId="{BA8EF09E-FC1A-4932-AF46-7F6AC5452C2A}" destId="{D6944C89-8CD1-49E2-AAE0-6B46E85562E7}" srcOrd="0" destOrd="0" parTransId="{1C09D627-3217-4439-92E4-E71F1A941023}" sibTransId="{E132C566-94EB-4E9F-A9D0-23B4BE8A9041}"/>
    <dgm:cxn modelId="{160C0138-3348-4E7B-B294-7341972BD8AC}" type="presOf" srcId="{DE9BFE2B-5442-43B6-A69E-9A949CFC1F99}" destId="{9B795380-B1C7-4589-8BA0-C8818B6C158B}" srcOrd="0" destOrd="1" presId="urn:microsoft.com/office/officeart/2005/8/layout/vList5"/>
    <dgm:cxn modelId="{88F8EE38-FA51-43E0-9E58-8A0CD3F8D18C}" type="presOf" srcId="{1FC15DE3-7CEF-4A27-8F02-5B4A7EA9C71A}" destId="{336740EF-0E2A-4667-9BAE-CD368DBC164A}" srcOrd="0" destOrd="1" presId="urn:microsoft.com/office/officeart/2005/8/layout/vList5"/>
    <dgm:cxn modelId="{BD5B7B5D-5CB6-4D02-942C-0D028FEDF2C4}" type="presOf" srcId="{C78D4E5B-A3E7-425A-9222-109F571011DC}" destId="{C8AB3DD7-FD89-4F34-A0C9-116ECA3B4803}" srcOrd="0" destOrd="0" presId="urn:microsoft.com/office/officeart/2005/8/layout/vList5"/>
    <dgm:cxn modelId="{BF539562-1FBD-4C62-BD42-754A060D177A}" srcId="{0C6B877E-CCA1-4609-8909-81B75F6ABFD8}" destId="{AC301855-CDE8-41AD-A582-3B29F6E53C59}" srcOrd="3" destOrd="0" parTransId="{11A3491F-0A60-47F5-94C3-5D8BB9BDCAA4}" sibTransId="{3FA024DD-644A-4FCC-8DBB-57E07E26819E}"/>
    <dgm:cxn modelId="{1E950045-36FA-4D79-8D5B-45CC8EEA18FF}" type="presOf" srcId="{6255024F-BE81-4E57-B5EF-EFDF984CAE8A}" destId="{FE7D2C07-5FF7-4F34-B4BC-04BF562FC7A3}" srcOrd="0" destOrd="4" presId="urn:microsoft.com/office/officeart/2005/8/layout/vList5"/>
    <dgm:cxn modelId="{F1FF3E49-4927-4C6D-B6E0-CB76A423B0BE}" type="presOf" srcId="{0C6B877E-CCA1-4609-8909-81B75F6ABFD8}" destId="{1F7DD3FC-66D6-4DD2-8EBD-901EF90BDBB2}" srcOrd="0" destOrd="0" presId="urn:microsoft.com/office/officeart/2005/8/layout/vList5"/>
    <dgm:cxn modelId="{DF8DE26A-5671-4825-860D-5951E6913F3F}" srcId="{38DE5376-E54C-46F4-AF69-30FBF7081F1A}" destId="{00ADED1F-0F09-431F-B569-A85AEE189107}" srcOrd="2" destOrd="0" parTransId="{C93460EB-52E1-43EE-B4A2-6E2061CF1C10}" sibTransId="{6AA06ED4-6BB7-4FD8-86D9-17B5BD745D5D}"/>
    <dgm:cxn modelId="{04494D6B-C661-45D0-B9F6-5B6C51541023}" type="presOf" srcId="{BA8EF09E-FC1A-4932-AF46-7F6AC5452C2A}" destId="{CD6EBDAA-3521-45A0-B2BE-4A03A2666E39}" srcOrd="0" destOrd="0" presId="urn:microsoft.com/office/officeart/2005/8/layout/vList5"/>
    <dgm:cxn modelId="{F2B35472-DB39-4581-883A-CA752B82CC07}" srcId="{38DE5376-E54C-46F4-AF69-30FBF7081F1A}" destId="{74C652A3-8C02-4AAA-A186-76DACB1BC005}" srcOrd="5" destOrd="0" parTransId="{B865AE35-E84C-4BF3-9CEE-3285B5D1EFFC}" sibTransId="{2DA9F384-DCA3-41FD-BD14-0A61372E9269}"/>
    <dgm:cxn modelId="{401BDA54-6889-453A-BD58-F70057EB62D4}" srcId="{38DE5376-E54C-46F4-AF69-30FBF7081F1A}" destId="{72B15912-2F59-4B3C-A878-DF1F16B3A2A2}" srcOrd="0" destOrd="0" parTransId="{ADD42940-6255-4B68-A9BB-2C68EE41A320}" sibTransId="{347DD6BE-A399-4F7D-B078-B673E1D75E0A}"/>
    <dgm:cxn modelId="{6B8F7F7D-0219-462C-82FA-AB9CD11DFDB3}" srcId="{38DE5376-E54C-46F4-AF69-30FBF7081F1A}" destId="{E16F1BD4-A4BC-4A5A-8279-0696C1183A60}" srcOrd="1" destOrd="0" parTransId="{9FE20415-0D08-4019-A485-91BF38487B02}" sibTransId="{2696873D-78BD-438C-B067-862BE64C0C71}"/>
    <dgm:cxn modelId="{A74F8C8B-4BA4-4AE9-A2ED-591079E1359E}" srcId="{0C6B877E-CCA1-4609-8909-81B75F6ABFD8}" destId="{DE9BFE2B-5442-43B6-A69E-9A949CFC1F99}" srcOrd="1" destOrd="0" parTransId="{7E8289DB-6A02-4DB7-A197-9B458A92DFC8}" sibTransId="{D89B01DD-A971-4F49-9992-0E91AB7EA2EB}"/>
    <dgm:cxn modelId="{FDB3BA9E-48D3-4ADD-87D5-7DED95614DE4}" type="presOf" srcId="{AC301855-CDE8-41AD-A582-3B29F6E53C59}" destId="{9B795380-B1C7-4589-8BA0-C8818B6C158B}" srcOrd="0" destOrd="3" presId="urn:microsoft.com/office/officeart/2005/8/layout/vList5"/>
    <dgm:cxn modelId="{13B7A0B7-FFFE-465C-8DAE-4AFB1C0FC9C0}" type="presOf" srcId="{72B15912-2F59-4B3C-A878-DF1F16B3A2A2}" destId="{FE7D2C07-5FF7-4F34-B4BC-04BF562FC7A3}" srcOrd="0" destOrd="0" presId="urn:microsoft.com/office/officeart/2005/8/layout/vList5"/>
    <dgm:cxn modelId="{7765C2B8-D087-4885-BF8C-53C36F7ABF59}" type="presOf" srcId="{A6026D90-13C8-45D7-9777-5CDC5489A503}" destId="{9B795380-B1C7-4589-8BA0-C8818B6C158B}" srcOrd="0" destOrd="2" presId="urn:microsoft.com/office/officeart/2005/8/layout/vList5"/>
    <dgm:cxn modelId="{28DD5FC1-74AC-4E0C-A1E7-8985CD0ED79A}" srcId="{BA8EF09E-FC1A-4932-AF46-7F6AC5452C2A}" destId="{C0D5E47A-D92B-4371-8C1D-35814B5466EB}" srcOrd="3" destOrd="0" parTransId="{76774E99-6914-46C4-AFEC-C88BA6908F11}" sibTransId="{C939BBDF-6335-4B28-BA6B-4EB286204683}"/>
    <dgm:cxn modelId="{B3CD21C4-8C91-4EAD-B9D3-0B2B881918B2}" srcId="{BA8EF09E-FC1A-4932-AF46-7F6AC5452C2A}" destId="{1FC15DE3-7CEF-4A27-8F02-5B4A7EA9C71A}" srcOrd="1" destOrd="0" parTransId="{7B66AFE8-0E47-42D4-9B90-3AC8E3AE93A4}" sibTransId="{11EE9BE9-33C6-49B5-8E54-6D553D8EC36F}"/>
    <dgm:cxn modelId="{069007C7-EB62-407B-9A40-33816D1942B3}" type="presOf" srcId="{243DA294-CDFA-4DBF-8D60-E61C02FA5E32}" destId="{336740EF-0E2A-4667-9BAE-CD368DBC164A}" srcOrd="0" destOrd="2" presId="urn:microsoft.com/office/officeart/2005/8/layout/vList5"/>
    <dgm:cxn modelId="{96F96ECE-1945-4EAB-8636-C6758C894647}" srcId="{C78D4E5B-A3E7-425A-9222-109F571011DC}" destId="{0C6B877E-CCA1-4609-8909-81B75F6ABFD8}" srcOrd="2" destOrd="0" parTransId="{987D2037-4343-4652-9A2E-D7112E0A24E4}" sibTransId="{79B68B76-E932-4624-B6CD-604E6902F945}"/>
    <dgm:cxn modelId="{5060F7DB-86F2-4103-992B-A284F80802B2}" type="presOf" srcId="{00ADED1F-0F09-431F-B569-A85AEE189107}" destId="{FE7D2C07-5FF7-4F34-B4BC-04BF562FC7A3}" srcOrd="0" destOrd="2" presId="urn:microsoft.com/office/officeart/2005/8/layout/vList5"/>
    <dgm:cxn modelId="{7D2FD1DC-0F9B-4AB3-B66A-9853FEAD5EC5}" type="presOf" srcId="{38DE5376-E54C-46F4-AF69-30FBF7081F1A}" destId="{13F84525-2497-4E28-84DC-61643D7B7271}" srcOrd="0" destOrd="0" presId="urn:microsoft.com/office/officeart/2005/8/layout/vList5"/>
    <dgm:cxn modelId="{B9A32FE6-3871-4BA0-91E4-DE7E3953002C}" type="presOf" srcId="{E16F1BD4-A4BC-4A5A-8279-0696C1183A60}" destId="{FE7D2C07-5FF7-4F34-B4BC-04BF562FC7A3}" srcOrd="0" destOrd="1" presId="urn:microsoft.com/office/officeart/2005/8/layout/vList5"/>
    <dgm:cxn modelId="{BDCD7EE6-6343-4441-8E49-7D4C910C5196}" type="presOf" srcId="{D6944C89-8CD1-49E2-AAE0-6B46E85562E7}" destId="{336740EF-0E2A-4667-9BAE-CD368DBC164A}" srcOrd="0" destOrd="0" presId="urn:microsoft.com/office/officeart/2005/8/layout/vList5"/>
    <dgm:cxn modelId="{1D3F14EF-B347-4089-8888-40E257515DA0}" srcId="{C78D4E5B-A3E7-425A-9222-109F571011DC}" destId="{BA8EF09E-FC1A-4932-AF46-7F6AC5452C2A}" srcOrd="1" destOrd="0" parTransId="{CA9324D4-E340-4C0B-964E-C63A8C726E80}" sibTransId="{FB593EAA-666F-4C49-8946-3B1468159D84}"/>
    <dgm:cxn modelId="{F64027F1-8EF5-4B83-83BD-DEE87643CE5F}" srcId="{38DE5376-E54C-46F4-AF69-30FBF7081F1A}" destId="{6255024F-BE81-4E57-B5EF-EFDF984CAE8A}" srcOrd="4" destOrd="0" parTransId="{46DF6C24-D140-43EC-99BC-1881BFF08F45}" sibTransId="{7A576A92-3579-441A-8C19-1BC31E0BFD68}"/>
    <dgm:cxn modelId="{166AF7F8-D5F1-4D7F-B2A0-5B6B4370F72B}" srcId="{0C6B877E-CCA1-4609-8909-81B75F6ABFD8}" destId="{A6026D90-13C8-45D7-9777-5CDC5489A503}" srcOrd="2" destOrd="0" parTransId="{3F512F2D-ED05-492E-B77E-781E3D321760}" sibTransId="{6DA7BA61-B3C0-4C90-A035-7C204E49367C}"/>
    <dgm:cxn modelId="{64A39FFA-EE91-4E60-96F1-7C89D9B574A2}" type="presOf" srcId="{167402A5-0C92-4EF4-A262-CA067074B41F}" destId="{9B795380-B1C7-4589-8BA0-C8818B6C158B}" srcOrd="0" destOrd="0" presId="urn:microsoft.com/office/officeart/2005/8/layout/vList5"/>
    <dgm:cxn modelId="{271A60FB-5778-45F3-8426-9F04A9DC4E3B}" type="presOf" srcId="{74C652A3-8C02-4AAA-A186-76DACB1BC005}" destId="{FE7D2C07-5FF7-4F34-B4BC-04BF562FC7A3}" srcOrd="0" destOrd="5" presId="urn:microsoft.com/office/officeart/2005/8/layout/vList5"/>
    <dgm:cxn modelId="{18BCD7FD-C941-4A7D-8681-77D1208D44C8}" srcId="{38DE5376-E54C-46F4-AF69-30FBF7081F1A}" destId="{406C0480-F1F5-4CEF-8557-3C09D11888FD}" srcOrd="3" destOrd="0" parTransId="{8F310D1F-C017-447D-A3D9-FECAD0C40C62}" sibTransId="{BD59F724-269E-49C0-A55D-1E12425474C8}"/>
    <dgm:cxn modelId="{1FD6186D-5937-4270-9B83-4D55D3AB70CD}" type="presParOf" srcId="{C8AB3DD7-FD89-4F34-A0C9-116ECA3B4803}" destId="{E0853325-E215-4F32-9981-8E625430AE5C}" srcOrd="0" destOrd="0" presId="urn:microsoft.com/office/officeart/2005/8/layout/vList5"/>
    <dgm:cxn modelId="{FFD516F4-DFCD-40B5-82C6-2ED1A87D870B}" type="presParOf" srcId="{E0853325-E215-4F32-9981-8E625430AE5C}" destId="{13F84525-2497-4E28-84DC-61643D7B7271}" srcOrd="0" destOrd="0" presId="urn:microsoft.com/office/officeart/2005/8/layout/vList5"/>
    <dgm:cxn modelId="{3545AE3C-1E9C-46CB-86E0-1F98238E3C47}" type="presParOf" srcId="{E0853325-E215-4F32-9981-8E625430AE5C}" destId="{FE7D2C07-5FF7-4F34-B4BC-04BF562FC7A3}" srcOrd="1" destOrd="0" presId="urn:microsoft.com/office/officeart/2005/8/layout/vList5"/>
    <dgm:cxn modelId="{DE6BAD91-95A8-451E-8FA6-161ADB85FE91}" type="presParOf" srcId="{C8AB3DD7-FD89-4F34-A0C9-116ECA3B4803}" destId="{1B2754EB-2A80-4D93-A3FE-56B3CDE7A209}" srcOrd="1" destOrd="0" presId="urn:microsoft.com/office/officeart/2005/8/layout/vList5"/>
    <dgm:cxn modelId="{525BDF8C-977C-4B20-A543-7BB597046262}" type="presParOf" srcId="{C8AB3DD7-FD89-4F34-A0C9-116ECA3B4803}" destId="{E60A467A-1805-4F3B-9E6D-AF0B01117E9C}" srcOrd="2" destOrd="0" presId="urn:microsoft.com/office/officeart/2005/8/layout/vList5"/>
    <dgm:cxn modelId="{B79BB947-D173-427D-8E23-EB85B447FAAF}" type="presParOf" srcId="{E60A467A-1805-4F3B-9E6D-AF0B01117E9C}" destId="{CD6EBDAA-3521-45A0-B2BE-4A03A2666E39}" srcOrd="0" destOrd="0" presId="urn:microsoft.com/office/officeart/2005/8/layout/vList5"/>
    <dgm:cxn modelId="{B12BDDD3-9D4E-4EB5-9ED9-81EB14B874F1}" type="presParOf" srcId="{E60A467A-1805-4F3B-9E6D-AF0B01117E9C}" destId="{336740EF-0E2A-4667-9BAE-CD368DBC164A}" srcOrd="1" destOrd="0" presId="urn:microsoft.com/office/officeart/2005/8/layout/vList5"/>
    <dgm:cxn modelId="{F19E9842-EAB4-4831-84BA-34B7D34375BC}" type="presParOf" srcId="{C8AB3DD7-FD89-4F34-A0C9-116ECA3B4803}" destId="{D78D7D25-9796-45F3-9906-58803C9238F0}" srcOrd="3" destOrd="0" presId="urn:microsoft.com/office/officeart/2005/8/layout/vList5"/>
    <dgm:cxn modelId="{2D17A4EA-5AFF-4836-9680-984BC33D690C}" type="presParOf" srcId="{C8AB3DD7-FD89-4F34-A0C9-116ECA3B4803}" destId="{65D61177-2745-4092-A1AF-EB0B198A729B}" srcOrd="4" destOrd="0" presId="urn:microsoft.com/office/officeart/2005/8/layout/vList5"/>
    <dgm:cxn modelId="{3D6F6033-4557-48DA-AD79-3E102DAA8432}" type="presParOf" srcId="{65D61177-2745-4092-A1AF-EB0B198A729B}" destId="{1F7DD3FC-66D6-4DD2-8EBD-901EF90BDBB2}" srcOrd="0" destOrd="0" presId="urn:microsoft.com/office/officeart/2005/8/layout/vList5"/>
    <dgm:cxn modelId="{08BEF875-9B8E-44E9-95DC-FFFF5DB748D0}" type="presParOf" srcId="{65D61177-2745-4092-A1AF-EB0B198A729B}" destId="{9B795380-B1C7-4589-8BA0-C8818B6C158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D59C43-52FF-40F2-B68B-3D6E179DD1F6}" type="doc">
      <dgm:prSet loTypeId="urn:microsoft.com/office/officeart/2005/8/layout/vList4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ED4B15B-FBB4-4592-9F73-44073D688F4F}">
      <dgm:prSet phldrT="[Tekst]" custT="1"/>
      <dgm:spPr>
        <a:solidFill>
          <a:schemeClr val="bg2">
            <a:lumMod val="25000"/>
          </a:schemeClr>
        </a:solidFill>
      </dgm:spPr>
      <dgm:t>
        <a:bodyPr/>
        <a:lstStyle/>
        <a:p>
          <a:pPr marL="361950" indent="0">
            <a:lnSpc>
              <a:spcPct val="100000"/>
            </a:lnSpc>
            <a:spcAft>
              <a:spcPts val="0"/>
            </a:spcAft>
          </a:pPr>
          <a:r>
            <a:rPr lang="pl-PL" sz="1400" b="1" dirty="0">
              <a:latin typeface="Arial Nova Light" panose="020B0304020202020204" pitchFamily="34" charset="0"/>
            </a:rPr>
            <a:t>OBSZAR IT</a:t>
          </a:r>
        </a:p>
      </dgm:t>
    </dgm:pt>
    <dgm:pt modelId="{02CBC82A-56DE-4FD6-8ABE-4055DDA174F9}" type="parTrans" cxnId="{9A00A3CE-3029-4541-A1E6-FA51DCCD064D}">
      <dgm:prSet/>
      <dgm:spPr/>
      <dgm:t>
        <a:bodyPr/>
        <a:lstStyle/>
        <a:p>
          <a:endParaRPr lang="pl-PL"/>
        </a:p>
      </dgm:t>
    </dgm:pt>
    <dgm:pt modelId="{751C2912-C59D-47AC-A642-AC407145D9D0}" type="sibTrans" cxnId="{9A00A3CE-3029-4541-A1E6-FA51DCCD064D}">
      <dgm:prSet/>
      <dgm:spPr/>
      <dgm:t>
        <a:bodyPr/>
        <a:lstStyle/>
        <a:p>
          <a:endParaRPr lang="pl-PL"/>
        </a:p>
      </dgm:t>
    </dgm:pt>
    <dgm:pt modelId="{71278DA0-37A2-40C6-BF1A-66F16BA2DE9A}">
      <dgm:prSet phldrT="[Tekst]" custT="1"/>
      <dgm:spPr>
        <a:solidFill>
          <a:schemeClr val="bg2">
            <a:lumMod val="25000"/>
          </a:schemeClr>
        </a:solidFill>
      </dgm:spPr>
      <dgm:t>
        <a:bodyPr/>
        <a:lstStyle/>
        <a:p>
          <a:pPr marL="361950" indent="0">
            <a:lnSpc>
              <a:spcPct val="100000"/>
            </a:lnSpc>
            <a:spcAft>
              <a:spcPts val="0"/>
            </a:spcAft>
          </a:pPr>
          <a:r>
            <a:rPr lang="pl-PL" sz="1100" b="1" u="none" dirty="0">
              <a:solidFill>
                <a:schemeClr val="bg1"/>
              </a:solidFill>
              <a:latin typeface="Arial Nova Light" panose="020B0304020202020204" pitchFamily="34" charset="0"/>
            </a:rPr>
            <a:t>CENTRALNE OPROGRAMOWANIA </a:t>
          </a:r>
          <a:r>
            <a:rPr lang="pl-PL" sz="1100" u="none" dirty="0">
              <a:solidFill>
                <a:schemeClr val="bg1"/>
              </a:solidFill>
              <a:latin typeface="Arial Nova Light" panose="020B0304020202020204" pitchFamily="34" charset="0"/>
            </a:rPr>
            <a:t>gotowe  </a:t>
          </a:r>
          <a:r>
            <a:rPr lang="pl-PL" sz="1100" dirty="0">
              <a:solidFill>
                <a:schemeClr val="bg1"/>
              </a:solidFill>
              <a:latin typeface="Arial Nova Light" panose="020B0304020202020204" pitchFamily="34" charset="0"/>
            </a:rPr>
            <a:t>o ustalonych standardach oraz infrastruktura techniczno-informatyczna             o ustalonych standardach </a:t>
          </a:r>
        </a:p>
      </dgm:t>
    </dgm:pt>
    <dgm:pt modelId="{ECB5EE75-2E27-4B3D-9345-DD328C9B6091}" type="parTrans" cxnId="{2D7094BD-5A5F-4750-9AB6-3BF2F4A49C8B}">
      <dgm:prSet/>
      <dgm:spPr/>
      <dgm:t>
        <a:bodyPr/>
        <a:lstStyle/>
        <a:p>
          <a:endParaRPr lang="pl-PL"/>
        </a:p>
      </dgm:t>
    </dgm:pt>
    <dgm:pt modelId="{A26FD534-B454-4BD8-ABDC-B4E204D0DE51}" type="sibTrans" cxnId="{2D7094BD-5A5F-4750-9AB6-3BF2F4A49C8B}">
      <dgm:prSet/>
      <dgm:spPr/>
      <dgm:t>
        <a:bodyPr/>
        <a:lstStyle/>
        <a:p>
          <a:endParaRPr lang="pl-PL"/>
        </a:p>
      </dgm:t>
    </dgm:pt>
    <dgm:pt modelId="{828F26FB-B789-4E0B-9CEC-7AD7C4DF09C8}">
      <dgm:prSet phldrT="[Tekst]" custT="1"/>
      <dgm:spPr>
        <a:solidFill>
          <a:schemeClr val="bg2">
            <a:lumMod val="25000"/>
          </a:schemeClr>
        </a:solidFill>
      </dgm:spPr>
      <dgm:t>
        <a:bodyPr/>
        <a:lstStyle/>
        <a:p>
          <a:pPr marL="361950" indent="0">
            <a:lnSpc>
              <a:spcPct val="100000"/>
            </a:lnSpc>
            <a:spcAft>
              <a:spcPts val="0"/>
            </a:spcAft>
          </a:pPr>
          <a:r>
            <a:rPr lang="pl-PL" sz="1100" b="1" dirty="0">
              <a:latin typeface="Arial Nova Light" panose="020B0304020202020204" pitchFamily="34" charset="0"/>
            </a:rPr>
            <a:t>SPRZĘT</a:t>
          </a:r>
          <a:r>
            <a:rPr lang="pl-PL" sz="1100" dirty="0">
              <a:latin typeface="Arial Nova Light" panose="020B0304020202020204" pitchFamily="34" charset="0"/>
            </a:rPr>
            <a:t> informatyczny i biurowy, </a:t>
          </a:r>
          <a:r>
            <a:rPr lang="pl-PL" sz="1100" b="1" dirty="0">
              <a:latin typeface="Arial Nova Light" panose="020B0304020202020204" pitchFamily="34" charset="0"/>
            </a:rPr>
            <a:t>TELEFONY</a:t>
          </a:r>
        </a:p>
      </dgm:t>
    </dgm:pt>
    <dgm:pt modelId="{B143B043-AD97-46C5-9118-B68263FC17A2}" type="parTrans" cxnId="{CD4BA02E-172D-44BF-A4B1-0A2E64B44D8A}">
      <dgm:prSet/>
      <dgm:spPr/>
      <dgm:t>
        <a:bodyPr/>
        <a:lstStyle/>
        <a:p>
          <a:endParaRPr lang="pl-PL"/>
        </a:p>
      </dgm:t>
    </dgm:pt>
    <dgm:pt modelId="{AE139235-093C-46C8-A4F4-94FACF656A63}" type="sibTrans" cxnId="{CD4BA02E-172D-44BF-A4B1-0A2E64B44D8A}">
      <dgm:prSet/>
      <dgm:spPr/>
      <dgm:t>
        <a:bodyPr/>
        <a:lstStyle/>
        <a:p>
          <a:endParaRPr lang="pl-PL"/>
        </a:p>
      </dgm:t>
    </dgm:pt>
    <dgm:pt modelId="{7E7E0514-3EB8-47C9-B9E4-BBDEB61E44B3}">
      <dgm:prSet phldrT="[Tekst]" custT="1"/>
      <dgm:spPr>
        <a:solidFill>
          <a:schemeClr val="bg2">
            <a:lumMod val="25000"/>
          </a:schemeClr>
        </a:solidFill>
      </dgm:spPr>
      <dgm:t>
        <a:bodyPr/>
        <a:lstStyle/>
        <a:p>
          <a:pPr marL="361950" indent="0"/>
          <a:r>
            <a:rPr lang="pl-PL" sz="1400" b="1" dirty="0">
              <a:latin typeface="Arial Nova Light" panose="020B0304020202020204" pitchFamily="34" charset="0"/>
            </a:rPr>
            <a:t>USŁUGI  WYSTANDARYZOWANE</a:t>
          </a:r>
        </a:p>
      </dgm:t>
    </dgm:pt>
    <dgm:pt modelId="{94A32F05-7305-47A7-A1D4-32622705504C}" type="parTrans" cxnId="{76CF29A7-522D-40D9-BC02-E737194A793A}">
      <dgm:prSet/>
      <dgm:spPr/>
      <dgm:t>
        <a:bodyPr/>
        <a:lstStyle/>
        <a:p>
          <a:endParaRPr lang="pl-PL"/>
        </a:p>
      </dgm:t>
    </dgm:pt>
    <dgm:pt modelId="{9FE7FC8C-508C-4F31-B581-D4163894A0AD}" type="sibTrans" cxnId="{76CF29A7-522D-40D9-BC02-E737194A793A}">
      <dgm:prSet/>
      <dgm:spPr/>
      <dgm:t>
        <a:bodyPr/>
        <a:lstStyle/>
        <a:p>
          <a:endParaRPr lang="pl-PL"/>
        </a:p>
      </dgm:t>
    </dgm:pt>
    <dgm:pt modelId="{3F60C0CA-F113-4381-97A7-9AD889CD16B3}">
      <dgm:prSet phldrT="[Tekst]" custT="1"/>
      <dgm:spPr>
        <a:solidFill>
          <a:schemeClr val="bg2">
            <a:lumMod val="25000"/>
          </a:schemeClr>
        </a:solidFill>
      </dgm:spPr>
      <dgm:t>
        <a:bodyPr/>
        <a:lstStyle/>
        <a:p>
          <a:pPr marL="361950" indent="0"/>
          <a:r>
            <a:rPr lang="pl-PL" sz="1100" b="1" dirty="0">
              <a:latin typeface="Arial Nova Light" panose="020B0304020202020204" pitchFamily="34" charset="0"/>
            </a:rPr>
            <a:t>PRZESYŁKI POCZTOWE</a:t>
          </a:r>
        </a:p>
      </dgm:t>
    </dgm:pt>
    <dgm:pt modelId="{238A1C3F-B6DA-4C32-BB56-CC018FE45D96}" type="parTrans" cxnId="{B19396A7-9862-44D0-A918-DB88A1C2A12D}">
      <dgm:prSet/>
      <dgm:spPr/>
      <dgm:t>
        <a:bodyPr/>
        <a:lstStyle/>
        <a:p>
          <a:endParaRPr lang="pl-PL"/>
        </a:p>
      </dgm:t>
    </dgm:pt>
    <dgm:pt modelId="{79B5B989-A7F0-44D4-9895-8419EDE24DD8}" type="sibTrans" cxnId="{B19396A7-9862-44D0-A918-DB88A1C2A12D}">
      <dgm:prSet/>
      <dgm:spPr/>
      <dgm:t>
        <a:bodyPr/>
        <a:lstStyle/>
        <a:p>
          <a:endParaRPr lang="pl-PL"/>
        </a:p>
      </dgm:t>
    </dgm:pt>
    <dgm:pt modelId="{077C40FE-CCC2-46A4-832D-222052D0E34F}">
      <dgm:prSet phldrT="[Tekst]" custT="1"/>
      <dgm:spPr>
        <a:solidFill>
          <a:schemeClr val="bg2">
            <a:lumMod val="25000"/>
          </a:schemeClr>
        </a:solidFill>
      </dgm:spPr>
      <dgm:t>
        <a:bodyPr/>
        <a:lstStyle/>
        <a:p>
          <a:pPr marL="361950" indent="0"/>
          <a:r>
            <a:rPr lang="pl-PL" sz="1400" b="1" dirty="0">
              <a:latin typeface="Arial Nova Light" panose="020B0304020202020204" pitchFamily="34" charset="0"/>
            </a:rPr>
            <a:t>DOSTAWY WYSTANDARYZOWANE</a:t>
          </a:r>
        </a:p>
      </dgm:t>
    </dgm:pt>
    <dgm:pt modelId="{89CEFFCB-86E3-4F9F-A9F5-B7FA6B7E7780}" type="parTrans" cxnId="{A5BECF64-8A29-4EF4-9EBE-F77B4EB716B2}">
      <dgm:prSet/>
      <dgm:spPr/>
      <dgm:t>
        <a:bodyPr/>
        <a:lstStyle/>
        <a:p>
          <a:endParaRPr lang="pl-PL"/>
        </a:p>
      </dgm:t>
    </dgm:pt>
    <dgm:pt modelId="{E5391209-120F-445F-8353-87D3939AF787}" type="sibTrans" cxnId="{A5BECF64-8A29-4EF4-9EBE-F77B4EB716B2}">
      <dgm:prSet/>
      <dgm:spPr/>
      <dgm:t>
        <a:bodyPr/>
        <a:lstStyle/>
        <a:p>
          <a:endParaRPr lang="pl-PL"/>
        </a:p>
      </dgm:t>
    </dgm:pt>
    <dgm:pt modelId="{3560DEE4-CF6E-4925-B2A2-A7A5C3DE964B}">
      <dgm:prSet phldrT="[Tekst]" custT="1"/>
      <dgm:spPr>
        <a:solidFill>
          <a:schemeClr val="bg2">
            <a:lumMod val="25000"/>
          </a:schemeClr>
        </a:solidFill>
      </dgm:spPr>
      <dgm:t>
        <a:bodyPr/>
        <a:lstStyle/>
        <a:p>
          <a:pPr marL="361950" indent="0"/>
          <a:r>
            <a:rPr lang="pl-PL" sz="1100" b="1" dirty="0">
              <a:latin typeface="Arial Nova Light" panose="020B0304020202020204" pitchFamily="34" charset="0"/>
            </a:rPr>
            <a:t>ENERGIA ELEKTRYCZNA</a:t>
          </a:r>
        </a:p>
      </dgm:t>
    </dgm:pt>
    <dgm:pt modelId="{C2FE7EC3-E5E5-4EA6-9E25-C653C295E47C}" type="parTrans" cxnId="{FC7EA22C-C563-4965-AB35-FD816ECCB07A}">
      <dgm:prSet/>
      <dgm:spPr/>
      <dgm:t>
        <a:bodyPr/>
        <a:lstStyle/>
        <a:p>
          <a:endParaRPr lang="pl-PL"/>
        </a:p>
      </dgm:t>
    </dgm:pt>
    <dgm:pt modelId="{45395186-811C-486C-8E26-04B55E665801}" type="sibTrans" cxnId="{FC7EA22C-C563-4965-AB35-FD816ECCB07A}">
      <dgm:prSet/>
      <dgm:spPr/>
      <dgm:t>
        <a:bodyPr/>
        <a:lstStyle/>
        <a:p>
          <a:endParaRPr lang="pl-PL"/>
        </a:p>
      </dgm:t>
    </dgm:pt>
    <dgm:pt modelId="{B1E85D9A-4DB6-45F5-BE64-58F8B930ACE6}">
      <dgm:prSet phldrT="[Tekst]" custT="1"/>
      <dgm:spPr>
        <a:solidFill>
          <a:schemeClr val="bg2">
            <a:lumMod val="25000"/>
          </a:schemeClr>
        </a:solidFill>
      </dgm:spPr>
      <dgm:t>
        <a:bodyPr/>
        <a:lstStyle/>
        <a:p>
          <a:pPr marL="361950" indent="0"/>
          <a:r>
            <a:rPr lang="pl-PL" sz="1100" b="1" dirty="0">
              <a:latin typeface="Arial Nova Light" panose="020B0304020202020204" pitchFamily="34" charset="0"/>
            </a:rPr>
            <a:t>PALIWA – KARTA FLOTOWA</a:t>
          </a:r>
        </a:p>
      </dgm:t>
    </dgm:pt>
    <dgm:pt modelId="{1E6F0228-936B-4A93-8845-7C1630969825}" type="parTrans" cxnId="{BBCD3A05-F19F-4572-8115-CBD256FACA04}">
      <dgm:prSet/>
      <dgm:spPr/>
      <dgm:t>
        <a:bodyPr/>
        <a:lstStyle/>
        <a:p>
          <a:endParaRPr lang="pl-PL"/>
        </a:p>
      </dgm:t>
    </dgm:pt>
    <dgm:pt modelId="{CE597F15-C1BA-4A7A-B61B-6C5E255BF632}" type="sibTrans" cxnId="{BBCD3A05-F19F-4572-8115-CBD256FACA04}">
      <dgm:prSet/>
      <dgm:spPr/>
      <dgm:t>
        <a:bodyPr/>
        <a:lstStyle/>
        <a:p>
          <a:endParaRPr lang="pl-PL"/>
        </a:p>
      </dgm:t>
    </dgm:pt>
    <dgm:pt modelId="{DE71D0E2-6EDD-4789-A4D7-4E5C7B4FDAD2}">
      <dgm:prSet phldrT="[Tekst]" custT="1"/>
      <dgm:spPr>
        <a:solidFill>
          <a:schemeClr val="bg2">
            <a:lumMod val="25000"/>
          </a:schemeClr>
        </a:solidFill>
      </dgm:spPr>
      <dgm:t>
        <a:bodyPr/>
        <a:lstStyle/>
        <a:p>
          <a:pPr marL="361950" indent="0"/>
          <a:r>
            <a:rPr lang="pl-PL" sz="1100" b="1" dirty="0">
              <a:latin typeface="Arial Nova Light" panose="020B0304020202020204" pitchFamily="34" charset="0"/>
            </a:rPr>
            <a:t>PRZESYŁKI KURIERSKIE</a:t>
          </a:r>
        </a:p>
      </dgm:t>
    </dgm:pt>
    <dgm:pt modelId="{771A83D3-5E4A-48AD-A2CB-A721B5B2FABA}" type="parTrans" cxnId="{3F04B8A4-3E2F-403F-81CF-DB2A15692679}">
      <dgm:prSet/>
      <dgm:spPr/>
      <dgm:t>
        <a:bodyPr/>
        <a:lstStyle/>
        <a:p>
          <a:endParaRPr lang="pl-PL"/>
        </a:p>
      </dgm:t>
    </dgm:pt>
    <dgm:pt modelId="{75100C10-99D1-4EC2-A444-70EA29C1A777}" type="sibTrans" cxnId="{3F04B8A4-3E2F-403F-81CF-DB2A15692679}">
      <dgm:prSet/>
      <dgm:spPr/>
      <dgm:t>
        <a:bodyPr/>
        <a:lstStyle/>
        <a:p>
          <a:endParaRPr lang="pl-PL"/>
        </a:p>
      </dgm:t>
    </dgm:pt>
    <dgm:pt modelId="{4431295C-288A-4AD7-A85F-FC161627AE0C}">
      <dgm:prSet phldrT="[Tekst]" custT="1"/>
      <dgm:spPr>
        <a:solidFill>
          <a:schemeClr val="bg2">
            <a:lumMod val="25000"/>
          </a:schemeClr>
        </a:solidFill>
      </dgm:spPr>
      <dgm:t>
        <a:bodyPr/>
        <a:lstStyle/>
        <a:p>
          <a:pPr marL="361950" indent="0"/>
          <a:r>
            <a:rPr lang="pl-PL" sz="1100" b="1" dirty="0">
              <a:latin typeface="Arial Nova Light" panose="020B0304020202020204" pitchFamily="34" charset="0"/>
            </a:rPr>
            <a:t>TELEFONIA STACJONARNA</a:t>
          </a:r>
        </a:p>
      </dgm:t>
    </dgm:pt>
    <dgm:pt modelId="{E15A32FA-E43F-47AA-83A4-99E057A36860}" type="parTrans" cxnId="{889FF264-3124-4D9A-A401-29B21760C7F3}">
      <dgm:prSet/>
      <dgm:spPr/>
      <dgm:t>
        <a:bodyPr/>
        <a:lstStyle/>
        <a:p>
          <a:endParaRPr lang="pl-PL"/>
        </a:p>
      </dgm:t>
    </dgm:pt>
    <dgm:pt modelId="{95CDC171-A909-40C6-9CCF-D6E3F33623FF}" type="sibTrans" cxnId="{889FF264-3124-4D9A-A401-29B21760C7F3}">
      <dgm:prSet/>
      <dgm:spPr/>
      <dgm:t>
        <a:bodyPr/>
        <a:lstStyle/>
        <a:p>
          <a:endParaRPr lang="pl-PL"/>
        </a:p>
      </dgm:t>
    </dgm:pt>
    <dgm:pt modelId="{F68818C5-CA7F-49C3-9407-9F1CACEBB1D2}">
      <dgm:prSet phldrT="[Tekst]" custT="1"/>
      <dgm:spPr>
        <a:solidFill>
          <a:schemeClr val="bg2">
            <a:lumMod val="25000"/>
          </a:schemeClr>
        </a:solidFill>
      </dgm:spPr>
      <dgm:t>
        <a:bodyPr/>
        <a:lstStyle/>
        <a:p>
          <a:pPr marL="361950" indent="0"/>
          <a:r>
            <a:rPr lang="pl-PL" sz="1100" b="1" dirty="0">
              <a:latin typeface="Arial Nova Light" panose="020B0304020202020204" pitchFamily="34" charset="0"/>
            </a:rPr>
            <a:t>TELEFONIA KOMÓRKOWA</a:t>
          </a:r>
        </a:p>
      </dgm:t>
    </dgm:pt>
    <dgm:pt modelId="{F58E1627-88A2-47F3-9D3D-3CF59DDA16FE}" type="parTrans" cxnId="{B7805318-B99C-4897-B0E6-D0536F12FBAB}">
      <dgm:prSet/>
      <dgm:spPr/>
      <dgm:t>
        <a:bodyPr/>
        <a:lstStyle/>
        <a:p>
          <a:endParaRPr lang="pl-PL"/>
        </a:p>
      </dgm:t>
    </dgm:pt>
    <dgm:pt modelId="{237EE126-354A-4E0E-B533-0CFCE90F1823}" type="sibTrans" cxnId="{B7805318-B99C-4897-B0E6-D0536F12FBAB}">
      <dgm:prSet/>
      <dgm:spPr/>
      <dgm:t>
        <a:bodyPr/>
        <a:lstStyle/>
        <a:p>
          <a:endParaRPr lang="pl-PL"/>
        </a:p>
      </dgm:t>
    </dgm:pt>
    <dgm:pt modelId="{9CF7DC51-6A1A-44B0-893E-C0E076A6CF95}">
      <dgm:prSet phldrT="[Tekst]" custT="1"/>
      <dgm:spPr>
        <a:solidFill>
          <a:schemeClr val="bg2">
            <a:lumMod val="25000"/>
          </a:schemeClr>
        </a:solidFill>
      </dgm:spPr>
      <dgm:t>
        <a:bodyPr/>
        <a:lstStyle/>
        <a:p>
          <a:pPr marL="361950" indent="0"/>
          <a:r>
            <a:rPr lang="pl-PL" sz="1100" b="1" dirty="0">
              <a:latin typeface="Arial Nova Light" panose="020B0304020202020204" pitchFamily="34" charset="0"/>
            </a:rPr>
            <a:t>UBEZPIECZNIA:                                                                  MAJĄTKOWE, KOMUNIKACYJNE, OC, NNW</a:t>
          </a:r>
        </a:p>
      </dgm:t>
    </dgm:pt>
    <dgm:pt modelId="{9BDC3549-320B-4066-A1F7-FD6C76B016E5}" type="parTrans" cxnId="{B5990041-6B15-4171-B7E8-DBB1B20B9605}">
      <dgm:prSet/>
      <dgm:spPr/>
      <dgm:t>
        <a:bodyPr/>
        <a:lstStyle/>
        <a:p>
          <a:endParaRPr lang="pl-PL"/>
        </a:p>
      </dgm:t>
    </dgm:pt>
    <dgm:pt modelId="{1EB788FB-7BEF-45F5-A49E-8035A0A3ACC7}" type="sibTrans" cxnId="{B5990041-6B15-4171-B7E8-DBB1B20B9605}">
      <dgm:prSet/>
      <dgm:spPr/>
      <dgm:t>
        <a:bodyPr/>
        <a:lstStyle/>
        <a:p>
          <a:endParaRPr lang="pl-PL"/>
        </a:p>
      </dgm:t>
    </dgm:pt>
    <dgm:pt modelId="{4473ED62-3FF6-424C-9A36-26514B606C37}">
      <dgm:prSet phldrT="[Tekst]" custT="1"/>
      <dgm:spPr>
        <a:solidFill>
          <a:schemeClr val="bg2">
            <a:lumMod val="25000"/>
          </a:schemeClr>
        </a:solidFill>
      </dgm:spPr>
      <dgm:t>
        <a:bodyPr/>
        <a:lstStyle/>
        <a:p>
          <a:pPr marL="361950" indent="0"/>
          <a:r>
            <a:rPr lang="pl-PL" sz="1100" b="1" dirty="0">
              <a:latin typeface="Arial Nova Light" panose="020B0304020202020204" pitchFamily="34" charset="0"/>
            </a:rPr>
            <a:t>PRASA ELEKTRONICZNA</a:t>
          </a:r>
        </a:p>
      </dgm:t>
    </dgm:pt>
    <dgm:pt modelId="{DC252CC1-D31B-4916-9B7C-800B69A21E16}" type="parTrans" cxnId="{4AB48140-7F3C-44FE-96FA-F41010556698}">
      <dgm:prSet/>
      <dgm:spPr/>
      <dgm:t>
        <a:bodyPr/>
        <a:lstStyle/>
        <a:p>
          <a:endParaRPr lang="pl-PL"/>
        </a:p>
      </dgm:t>
    </dgm:pt>
    <dgm:pt modelId="{D3C31A8E-2026-485B-903C-DCD4E051EDB5}" type="sibTrans" cxnId="{4AB48140-7F3C-44FE-96FA-F41010556698}">
      <dgm:prSet/>
      <dgm:spPr/>
      <dgm:t>
        <a:bodyPr/>
        <a:lstStyle/>
        <a:p>
          <a:endParaRPr lang="pl-PL"/>
        </a:p>
      </dgm:t>
    </dgm:pt>
    <dgm:pt modelId="{98B034BA-32D5-45F9-B7F2-25CB61F0DCE5}">
      <dgm:prSet phldrT="[Tekst]" custT="1"/>
      <dgm:spPr>
        <a:solidFill>
          <a:schemeClr val="bg2">
            <a:lumMod val="25000"/>
          </a:schemeClr>
        </a:solidFill>
      </dgm:spPr>
      <dgm:t>
        <a:bodyPr/>
        <a:lstStyle/>
        <a:p>
          <a:pPr marL="361950" indent="0">
            <a:lnSpc>
              <a:spcPct val="100000"/>
            </a:lnSpc>
            <a:spcAft>
              <a:spcPts val="0"/>
            </a:spcAft>
          </a:pPr>
          <a:r>
            <a:rPr lang="pl-PL" sz="1100" b="1" dirty="0">
              <a:solidFill>
                <a:schemeClr val="bg1"/>
              </a:solidFill>
              <a:latin typeface="Arial Nova Light" panose="020B0304020202020204" pitchFamily="34" charset="0"/>
            </a:rPr>
            <a:t>USŁUGI TOWARZYSZĄCE                                                       </a:t>
          </a:r>
          <a:r>
            <a:rPr lang="pl-PL" sz="1100" dirty="0">
              <a:solidFill>
                <a:schemeClr val="bg1"/>
              </a:solidFill>
              <a:latin typeface="Arial Nova Light" panose="020B0304020202020204" pitchFamily="34" charset="0"/>
            </a:rPr>
            <a:t>dostawie oprogramowani gotowych</a:t>
          </a:r>
        </a:p>
      </dgm:t>
    </dgm:pt>
    <dgm:pt modelId="{AE584460-172B-49BD-BA84-7F58A3DC54F6}" type="parTrans" cxnId="{A4B97D57-F4DF-48C5-BF79-F9D0A8232203}">
      <dgm:prSet/>
      <dgm:spPr/>
      <dgm:t>
        <a:bodyPr/>
        <a:lstStyle/>
        <a:p>
          <a:endParaRPr lang="pl-PL"/>
        </a:p>
      </dgm:t>
    </dgm:pt>
    <dgm:pt modelId="{0E4CF47F-4C71-40BD-9E28-570BEF5AE0B6}" type="sibTrans" cxnId="{A4B97D57-F4DF-48C5-BF79-F9D0A8232203}">
      <dgm:prSet/>
      <dgm:spPr/>
      <dgm:t>
        <a:bodyPr/>
        <a:lstStyle/>
        <a:p>
          <a:endParaRPr lang="pl-PL"/>
        </a:p>
      </dgm:t>
    </dgm:pt>
    <dgm:pt modelId="{15FC25F1-E5BD-4490-99A0-9F9133617947}">
      <dgm:prSet phldrT="[Tekst]" custT="1"/>
      <dgm:spPr>
        <a:solidFill>
          <a:schemeClr val="bg2">
            <a:lumMod val="25000"/>
          </a:schemeClr>
        </a:solidFill>
      </dgm:spPr>
      <dgm:t>
        <a:bodyPr/>
        <a:lstStyle/>
        <a:p>
          <a:pPr marL="361950" indent="0"/>
          <a:r>
            <a:rPr lang="pl-PL" sz="1100" b="1" dirty="0">
              <a:latin typeface="Arial Nova Light" panose="020B0304020202020204" pitchFamily="34" charset="0"/>
            </a:rPr>
            <a:t>PAPIER</a:t>
          </a:r>
        </a:p>
      </dgm:t>
    </dgm:pt>
    <dgm:pt modelId="{48132FF8-234C-46E5-822B-E01E8D46E94C}" type="parTrans" cxnId="{EF92CBF5-4586-424D-9B33-333AAF1034D6}">
      <dgm:prSet/>
      <dgm:spPr/>
      <dgm:t>
        <a:bodyPr/>
        <a:lstStyle/>
        <a:p>
          <a:endParaRPr lang="pl-PL"/>
        </a:p>
      </dgm:t>
    </dgm:pt>
    <dgm:pt modelId="{158FEB09-D0DB-420E-9FBC-A35E243782FD}" type="sibTrans" cxnId="{EF92CBF5-4586-424D-9B33-333AAF1034D6}">
      <dgm:prSet/>
      <dgm:spPr/>
      <dgm:t>
        <a:bodyPr/>
        <a:lstStyle/>
        <a:p>
          <a:endParaRPr lang="pl-PL"/>
        </a:p>
      </dgm:t>
    </dgm:pt>
    <dgm:pt modelId="{61C9199A-ADC9-4243-99B8-9D0DD415BA09}">
      <dgm:prSet phldrT="[Tekst]" custT="1"/>
      <dgm:spPr>
        <a:solidFill>
          <a:schemeClr val="bg2">
            <a:lumMod val="25000"/>
          </a:schemeClr>
        </a:solidFill>
      </dgm:spPr>
      <dgm:t>
        <a:bodyPr/>
        <a:lstStyle/>
        <a:p>
          <a:pPr marL="361950" indent="0"/>
          <a:r>
            <a:rPr lang="pl-PL" sz="1100" b="1" dirty="0">
              <a:latin typeface="Arial Nova Light" panose="020B0304020202020204" pitchFamily="34" charset="0"/>
            </a:rPr>
            <a:t>MATERIAŁY BIUROWE</a:t>
          </a:r>
        </a:p>
      </dgm:t>
    </dgm:pt>
    <dgm:pt modelId="{9372BE35-0A5D-49C2-965A-B26067C19EBB}" type="parTrans" cxnId="{975CADEF-284E-4727-8E0B-92841CB55FCE}">
      <dgm:prSet/>
      <dgm:spPr/>
      <dgm:t>
        <a:bodyPr/>
        <a:lstStyle/>
        <a:p>
          <a:endParaRPr lang="pl-PL"/>
        </a:p>
      </dgm:t>
    </dgm:pt>
    <dgm:pt modelId="{25E14C08-0421-4B16-B0CB-1E57AE4887D5}" type="sibTrans" cxnId="{975CADEF-284E-4727-8E0B-92841CB55FCE}">
      <dgm:prSet/>
      <dgm:spPr/>
      <dgm:t>
        <a:bodyPr/>
        <a:lstStyle/>
        <a:p>
          <a:endParaRPr lang="pl-PL"/>
        </a:p>
      </dgm:t>
    </dgm:pt>
    <dgm:pt modelId="{EDE30ACB-55E6-42C6-A2CA-E82D25E0C63A}">
      <dgm:prSet phldrT="[Tekst]" custT="1"/>
      <dgm:spPr>
        <a:solidFill>
          <a:schemeClr val="bg2">
            <a:lumMod val="25000"/>
          </a:schemeClr>
        </a:solidFill>
      </dgm:spPr>
      <dgm:t>
        <a:bodyPr/>
        <a:lstStyle/>
        <a:p>
          <a:pPr marL="361950" indent="0"/>
          <a:r>
            <a:rPr lang="pl-PL" sz="1100" b="1" dirty="0">
              <a:latin typeface="Arial Nova Light" panose="020B0304020202020204" pitchFamily="34" charset="0"/>
            </a:rPr>
            <a:t>KOPERTY do wydruku masowego</a:t>
          </a:r>
        </a:p>
      </dgm:t>
    </dgm:pt>
    <dgm:pt modelId="{E993770D-B351-4F82-B85A-9F788746BE72}" type="parTrans" cxnId="{66DB2478-C88A-4043-A915-D5E445262C93}">
      <dgm:prSet/>
      <dgm:spPr/>
      <dgm:t>
        <a:bodyPr/>
        <a:lstStyle/>
        <a:p>
          <a:endParaRPr lang="pl-PL"/>
        </a:p>
      </dgm:t>
    </dgm:pt>
    <dgm:pt modelId="{A461EFDE-8DF0-4EC3-961A-76B428EB947D}" type="sibTrans" cxnId="{66DB2478-C88A-4043-A915-D5E445262C93}">
      <dgm:prSet/>
      <dgm:spPr/>
      <dgm:t>
        <a:bodyPr/>
        <a:lstStyle/>
        <a:p>
          <a:endParaRPr lang="pl-PL"/>
        </a:p>
      </dgm:t>
    </dgm:pt>
    <dgm:pt modelId="{40EB3EB7-16C2-492A-AC9A-625085D4006B}">
      <dgm:prSet phldrT="[Tekst]" custT="1"/>
      <dgm:spPr>
        <a:solidFill>
          <a:schemeClr val="bg2">
            <a:lumMod val="25000"/>
          </a:schemeClr>
        </a:solidFill>
      </dgm:spPr>
      <dgm:t>
        <a:bodyPr/>
        <a:lstStyle/>
        <a:p>
          <a:pPr marL="361950" indent="0"/>
          <a:r>
            <a:rPr lang="pl-PL" sz="1100" b="1" dirty="0">
              <a:latin typeface="Arial Nova Light" panose="020B0304020202020204" pitchFamily="34" charset="0"/>
            </a:rPr>
            <a:t>PRASA PAPIEROWA</a:t>
          </a:r>
        </a:p>
      </dgm:t>
    </dgm:pt>
    <dgm:pt modelId="{1DEC5CEB-2500-4E2B-BC02-F8E54C7C2A29}" type="parTrans" cxnId="{4FFB13AA-6488-4C02-900C-FB312B92B6D1}">
      <dgm:prSet/>
      <dgm:spPr/>
      <dgm:t>
        <a:bodyPr/>
        <a:lstStyle/>
        <a:p>
          <a:endParaRPr lang="pl-PL"/>
        </a:p>
      </dgm:t>
    </dgm:pt>
    <dgm:pt modelId="{3C10BEB8-1948-4A17-A247-C816C288B083}" type="sibTrans" cxnId="{4FFB13AA-6488-4C02-900C-FB312B92B6D1}">
      <dgm:prSet/>
      <dgm:spPr/>
      <dgm:t>
        <a:bodyPr/>
        <a:lstStyle/>
        <a:p>
          <a:endParaRPr lang="pl-PL"/>
        </a:p>
      </dgm:t>
    </dgm:pt>
    <dgm:pt modelId="{DE9D39A5-D869-499E-860F-AE4AD90EC320}">
      <dgm:prSet phldrT="[Tekst]"/>
      <dgm:spPr>
        <a:solidFill>
          <a:schemeClr val="bg2">
            <a:lumMod val="25000"/>
          </a:schemeClr>
        </a:solidFill>
      </dgm:spPr>
      <dgm:t>
        <a:bodyPr/>
        <a:lstStyle/>
        <a:p>
          <a:pPr marL="57150" indent="0"/>
          <a:endParaRPr lang="pl-PL" sz="1100" dirty="0"/>
        </a:p>
      </dgm:t>
    </dgm:pt>
    <dgm:pt modelId="{73B89832-2F8D-4222-8158-BF5D564347A3}" type="parTrans" cxnId="{20DE63E3-CEF5-4360-9ABB-8B4DB9B3A6F0}">
      <dgm:prSet/>
      <dgm:spPr/>
      <dgm:t>
        <a:bodyPr/>
        <a:lstStyle/>
        <a:p>
          <a:endParaRPr lang="pl-PL"/>
        </a:p>
      </dgm:t>
    </dgm:pt>
    <dgm:pt modelId="{2D94816D-ABE3-4439-BC93-482A1A266212}" type="sibTrans" cxnId="{20DE63E3-CEF5-4360-9ABB-8B4DB9B3A6F0}">
      <dgm:prSet/>
      <dgm:spPr/>
      <dgm:t>
        <a:bodyPr/>
        <a:lstStyle/>
        <a:p>
          <a:endParaRPr lang="pl-PL"/>
        </a:p>
      </dgm:t>
    </dgm:pt>
    <dgm:pt modelId="{C87EB107-A8BD-45A2-A409-FED6B2709136}">
      <dgm:prSet phldrT="[Tekst]" custT="1"/>
      <dgm:spPr>
        <a:solidFill>
          <a:schemeClr val="bg2">
            <a:lumMod val="25000"/>
          </a:schemeClr>
        </a:solidFill>
      </dgm:spPr>
      <dgm:t>
        <a:bodyPr/>
        <a:lstStyle/>
        <a:p>
          <a:pPr marL="361950" indent="0"/>
          <a:r>
            <a:rPr lang="pl-PL" sz="1100" b="1" dirty="0">
              <a:latin typeface="Arial Nova Light" panose="020B0304020202020204" pitchFamily="34" charset="0"/>
            </a:rPr>
            <a:t>SAMOCHODY</a:t>
          </a:r>
        </a:p>
      </dgm:t>
    </dgm:pt>
    <dgm:pt modelId="{8DFAE976-FEAD-485B-BBF7-51AA72C36105}" type="parTrans" cxnId="{4990DEC7-E65B-404E-B6C9-117F1F0DDF4B}">
      <dgm:prSet/>
      <dgm:spPr/>
      <dgm:t>
        <a:bodyPr/>
        <a:lstStyle/>
        <a:p>
          <a:endParaRPr lang="pl-PL"/>
        </a:p>
      </dgm:t>
    </dgm:pt>
    <dgm:pt modelId="{B6C255B8-A1F6-4D6F-AB0D-050732EC580B}" type="sibTrans" cxnId="{4990DEC7-E65B-404E-B6C9-117F1F0DDF4B}">
      <dgm:prSet/>
      <dgm:spPr/>
      <dgm:t>
        <a:bodyPr/>
        <a:lstStyle/>
        <a:p>
          <a:endParaRPr lang="pl-PL"/>
        </a:p>
      </dgm:t>
    </dgm:pt>
    <dgm:pt modelId="{A760F861-31CA-4DF3-A688-168E6BEE3511}" type="pres">
      <dgm:prSet presAssocID="{7AD59C43-52FF-40F2-B68B-3D6E179DD1F6}" presName="linear" presStyleCnt="0">
        <dgm:presLayoutVars>
          <dgm:dir/>
          <dgm:resizeHandles val="exact"/>
        </dgm:presLayoutVars>
      </dgm:prSet>
      <dgm:spPr/>
    </dgm:pt>
    <dgm:pt modelId="{2D9F6ED3-A054-49C6-AB10-2621DA2B9B3B}" type="pres">
      <dgm:prSet presAssocID="{3ED4B15B-FBB4-4592-9F73-44073D688F4F}" presName="comp" presStyleCnt="0"/>
      <dgm:spPr/>
    </dgm:pt>
    <dgm:pt modelId="{ADE0A457-C930-4EF2-90FF-3E75CAE19B69}" type="pres">
      <dgm:prSet presAssocID="{3ED4B15B-FBB4-4592-9F73-44073D688F4F}" presName="box" presStyleLbl="node1" presStyleIdx="0" presStyleCnt="3" custScaleY="181925" custLinFactNeighborX="-432" custLinFactNeighborY="1972"/>
      <dgm:spPr/>
    </dgm:pt>
    <dgm:pt modelId="{AB46A035-AA5E-44F6-A02B-B9820336318F}" type="pres">
      <dgm:prSet presAssocID="{3ED4B15B-FBB4-4592-9F73-44073D688F4F}" presName="img" presStyleLbl="fgImgPlace1" presStyleIdx="0" presStyleCnt="3" custScaleX="146812" custScaleY="15988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</dgm:spPr>
    </dgm:pt>
    <dgm:pt modelId="{A09D969F-38EA-44F6-AF5B-02F7C65390AD}" type="pres">
      <dgm:prSet presAssocID="{3ED4B15B-FBB4-4592-9F73-44073D688F4F}" presName="text" presStyleLbl="node1" presStyleIdx="0" presStyleCnt="3">
        <dgm:presLayoutVars>
          <dgm:bulletEnabled val="1"/>
        </dgm:presLayoutVars>
      </dgm:prSet>
      <dgm:spPr/>
    </dgm:pt>
    <dgm:pt modelId="{F8A211F3-D41E-401A-8576-D035203D8876}" type="pres">
      <dgm:prSet presAssocID="{751C2912-C59D-47AC-A642-AC407145D9D0}" presName="spacer" presStyleCnt="0"/>
      <dgm:spPr/>
    </dgm:pt>
    <dgm:pt modelId="{A223E393-22E1-41E7-8981-626C01C67DCE}" type="pres">
      <dgm:prSet presAssocID="{7E7E0514-3EB8-47C9-B9E4-BBDEB61E44B3}" presName="comp" presStyleCnt="0"/>
      <dgm:spPr/>
    </dgm:pt>
    <dgm:pt modelId="{2553BAA9-67B6-4BCF-98B4-4500B5B75FFB}" type="pres">
      <dgm:prSet presAssocID="{7E7E0514-3EB8-47C9-B9E4-BBDEB61E44B3}" presName="box" presStyleLbl="node1" presStyleIdx="1" presStyleCnt="3" custScaleY="212663" custLinFactNeighborX="-386" custLinFactNeighborY="2881"/>
      <dgm:spPr/>
    </dgm:pt>
    <dgm:pt modelId="{E7C35599-4C56-4BB3-9298-3FA2FE14FE8D}" type="pres">
      <dgm:prSet presAssocID="{7E7E0514-3EB8-47C9-B9E4-BBDEB61E44B3}" presName="img" presStyleLbl="fgImgPlace1" presStyleIdx="1" presStyleCnt="3" custScaleX="150768" custScaleY="164495" custLinFactNeighborX="-1978" custLinFactNeighborY="-10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</dgm:spPr>
    </dgm:pt>
    <dgm:pt modelId="{F6DE12A8-8F2C-463C-825A-DAC4C678AEC8}" type="pres">
      <dgm:prSet presAssocID="{7E7E0514-3EB8-47C9-B9E4-BBDEB61E44B3}" presName="text" presStyleLbl="node1" presStyleIdx="1" presStyleCnt="3">
        <dgm:presLayoutVars>
          <dgm:bulletEnabled val="1"/>
        </dgm:presLayoutVars>
      </dgm:prSet>
      <dgm:spPr/>
    </dgm:pt>
    <dgm:pt modelId="{52FA44E9-9D9D-47CC-A515-E09C468E4E55}" type="pres">
      <dgm:prSet presAssocID="{9FE7FC8C-508C-4F31-B581-D4163894A0AD}" presName="spacer" presStyleCnt="0"/>
      <dgm:spPr/>
    </dgm:pt>
    <dgm:pt modelId="{1F99B257-955C-402A-9752-4BCC814E2E08}" type="pres">
      <dgm:prSet presAssocID="{077C40FE-CCC2-46A4-832D-222052D0E34F}" presName="comp" presStyleCnt="0"/>
      <dgm:spPr/>
    </dgm:pt>
    <dgm:pt modelId="{4F6E866A-0891-4BAC-8B38-EB9E19450C16}" type="pres">
      <dgm:prSet presAssocID="{077C40FE-CCC2-46A4-832D-222052D0E34F}" presName="box" presStyleLbl="node1" presStyleIdx="2" presStyleCnt="3" custScaleY="204647"/>
      <dgm:spPr/>
    </dgm:pt>
    <dgm:pt modelId="{111861BB-77D0-4F8A-97BE-4A97FF62B5BE}" type="pres">
      <dgm:prSet presAssocID="{077C40FE-CCC2-46A4-832D-222052D0E34F}" presName="img" presStyleLbl="fgImgPlace1" presStyleIdx="2" presStyleCnt="3" custScaleX="164572" custScaleY="179431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</dgm:pt>
    <dgm:pt modelId="{1CAFF1BE-5B63-462D-9280-60C7BA7CFEEC}" type="pres">
      <dgm:prSet presAssocID="{077C40FE-CCC2-46A4-832D-222052D0E34F}" presName="text" presStyleLbl="node1" presStyleIdx="2" presStyleCnt="3">
        <dgm:presLayoutVars>
          <dgm:bulletEnabled val="1"/>
        </dgm:presLayoutVars>
      </dgm:prSet>
      <dgm:spPr/>
    </dgm:pt>
  </dgm:ptLst>
  <dgm:cxnLst>
    <dgm:cxn modelId="{8089E203-C1BF-46B2-9288-8C6501215E87}" type="presOf" srcId="{C87EB107-A8BD-45A2-A409-FED6B2709136}" destId="{1CAFF1BE-5B63-462D-9280-60C7BA7CFEEC}" srcOrd="1" destOrd="7" presId="urn:microsoft.com/office/officeart/2005/8/layout/vList4"/>
    <dgm:cxn modelId="{BBCD3A05-F19F-4572-8115-CBD256FACA04}" srcId="{077C40FE-CCC2-46A4-832D-222052D0E34F}" destId="{B1E85D9A-4DB6-45F5-BE64-58F8B930ACE6}" srcOrd="1" destOrd="0" parTransId="{1E6F0228-936B-4A93-8845-7C1630969825}" sibTransId="{CE597F15-C1BA-4A7A-B61B-6C5E255BF632}"/>
    <dgm:cxn modelId="{285ED609-D84F-47D5-ACA9-CA7F66A4B585}" type="presOf" srcId="{077C40FE-CCC2-46A4-832D-222052D0E34F}" destId="{4F6E866A-0891-4BAC-8B38-EB9E19450C16}" srcOrd="0" destOrd="0" presId="urn:microsoft.com/office/officeart/2005/8/layout/vList4"/>
    <dgm:cxn modelId="{DA8C8C0B-293A-4440-A946-00DD4922388D}" type="presOf" srcId="{7E7E0514-3EB8-47C9-B9E4-BBDEB61E44B3}" destId="{F6DE12A8-8F2C-463C-825A-DAC4C678AEC8}" srcOrd="1" destOrd="0" presId="urn:microsoft.com/office/officeart/2005/8/layout/vList4"/>
    <dgm:cxn modelId="{5904060E-B6D6-4526-91FA-7EB64B5E727E}" type="presOf" srcId="{9CF7DC51-6A1A-44B0-893E-C0E076A6CF95}" destId="{2553BAA9-67B6-4BCF-98B4-4500B5B75FFB}" srcOrd="0" destOrd="5" presId="urn:microsoft.com/office/officeart/2005/8/layout/vList4"/>
    <dgm:cxn modelId="{B7805318-B99C-4897-B0E6-D0536F12FBAB}" srcId="{7E7E0514-3EB8-47C9-B9E4-BBDEB61E44B3}" destId="{F68818C5-CA7F-49C3-9407-9F1CACEBB1D2}" srcOrd="3" destOrd="0" parTransId="{F58E1627-88A2-47F3-9D3D-3CF59DDA16FE}" sibTransId="{237EE126-354A-4E0E-B533-0CFCE90F1823}"/>
    <dgm:cxn modelId="{892E1620-A7CE-4408-9D88-3CF1FD7BF60C}" type="presOf" srcId="{3ED4B15B-FBB4-4592-9F73-44073D688F4F}" destId="{ADE0A457-C930-4EF2-90FF-3E75CAE19B69}" srcOrd="0" destOrd="0" presId="urn:microsoft.com/office/officeart/2005/8/layout/vList4"/>
    <dgm:cxn modelId="{9B03F423-4356-4E35-BD09-D39AB35DD877}" type="presOf" srcId="{F68818C5-CA7F-49C3-9407-9F1CACEBB1D2}" destId="{2553BAA9-67B6-4BCF-98B4-4500B5B75FFB}" srcOrd="0" destOrd="4" presId="urn:microsoft.com/office/officeart/2005/8/layout/vList4"/>
    <dgm:cxn modelId="{61087127-CB9D-4CBD-AF4B-BC724EDE20AF}" type="presOf" srcId="{15FC25F1-E5BD-4490-99A0-9F9133617947}" destId="{4F6E866A-0891-4BAC-8B38-EB9E19450C16}" srcOrd="0" destOrd="3" presId="urn:microsoft.com/office/officeart/2005/8/layout/vList4"/>
    <dgm:cxn modelId="{FC7EA22C-C563-4965-AB35-FD816ECCB07A}" srcId="{077C40FE-CCC2-46A4-832D-222052D0E34F}" destId="{3560DEE4-CF6E-4925-B2A2-A7A5C3DE964B}" srcOrd="0" destOrd="0" parTransId="{C2FE7EC3-E5E5-4EA6-9E25-C653C295E47C}" sibTransId="{45395186-811C-486C-8E26-04B55E665801}"/>
    <dgm:cxn modelId="{CD4BA02E-172D-44BF-A4B1-0A2E64B44D8A}" srcId="{3ED4B15B-FBB4-4592-9F73-44073D688F4F}" destId="{828F26FB-B789-4E0B-9CEC-7AD7C4DF09C8}" srcOrd="2" destOrd="0" parTransId="{B143B043-AD97-46C5-9118-B68263FC17A2}" sibTransId="{AE139235-093C-46C8-A4F4-94FACF656A63}"/>
    <dgm:cxn modelId="{6C8EFB31-6FE2-407E-8C49-025D5F29E5EE}" type="presOf" srcId="{DE9D39A5-D869-499E-860F-AE4AD90EC320}" destId="{4F6E866A-0891-4BAC-8B38-EB9E19450C16}" srcOrd="0" destOrd="8" presId="urn:microsoft.com/office/officeart/2005/8/layout/vList4"/>
    <dgm:cxn modelId="{3646233B-E43D-4597-9C03-499B966C2672}" type="presOf" srcId="{3560DEE4-CF6E-4925-B2A2-A7A5C3DE964B}" destId="{1CAFF1BE-5B63-462D-9280-60C7BA7CFEEC}" srcOrd="1" destOrd="1" presId="urn:microsoft.com/office/officeart/2005/8/layout/vList4"/>
    <dgm:cxn modelId="{4AB48140-7F3C-44FE-96FA-F41010556698}" srcId="{7E7E0514-3EB8-47C9-B9E4-BBDEB61E44B3}" destId="{4473ED62-3FF6-424C-9A36-26514B606C37}" srcOrd="5" destOrd="0" parTransId="{DC252CC1-D31B-4916-9B7C-800B69A21E16}" sibTransId="{D3C31A8E-2026-485B-903C-DCD4E051EDB5}"/>
    <dgm:cxn modelId="{B5990041-6B15-4171-B7E8-DBB1B20B9605}" srcId="{7E7E0514-3EB8-47C9-B9E4-BBDEB61E44B3}" destId="{9CF7DC51-6A1A-44B0-893E-C0E076A6CF95}" srcOrd="4" destOrd="0" parTransId="{9BDC3549-320B-4066-A1F7-FD6C76B016E5}" sibTransId="{1EB788FB-7BEF-45F5-A49E-8035A0A3ACC7}"/>
    <dgm:cxn modelId="{C35F4F61-AEB2-468E-A54A-A49724091DD0}" type="presOf" srcId="{9CF7DC51-6A1A-44B0-893E-C0E076A6CF95}" destId="{F6DE12A8-8F2C-463C-825A-DAC4C678AEC8}" srcOrd="1" destOrd="5" presId="urn:microsoft.com/office/officeart/2005/8/layout/vList4"/>
    <dgm:cxn modelId="{DF150543-5F58-4364-8BD3-FBB05EEED38A}" type="presOf" srcId="{C87EB107-A8BD-45A2-A409-FED6B2709136}" destId="{4F6E866A-0891-4BAC-8B38-EB9E19450C16}" srcOrd="0" destOrd="7" presId="urn:microsoft.com/office/officeart/2005/8/layout/vList4"/>
    <dgm:cxn modelId="{2E895F43-FC66-47E2-AD66-1DE0C735FE76}" type="presOf" srcId="{4431295C-288A-4AD7-A85F-FC161627AE0C}" destId="{2553BAA9-67B6-4BCF-98B4-4500B5B75FFB}" srcOrd="0" destOrd="3" presId="urn:microsoft.com/office/officeart/2005/8/layout/vList4"/>
    <dgm:cxn modelId="{A5BECF64-8A29-4EF4-9EBE-F77B4EB716B2}" srcId="{7AD59C43-52FF-40F2-B68B-3D6E179DD1F6}" destId="{077C40FE-CCC2-46A4-832D-222052D0E34F}" srcOrd="2" destOrd="0" parTransId="{89CEFFCB-86E3-4F9F-A9F5-B7FA6B7E7780}" sibTransId="{E5391209-120F-445F-8353-87D3939AF787}"/>
    <dgm:cxn modelId="{889FF264-3124-4D9A-A401-29B21760C7F3}" srcId="{7E7E0514-3EB8-47C9-B9E4-BBDEB61E44B3}" destId="{4431295C-288A-4AD7-A85F-FC161627AE0C}" srcOrd="2" destOrd="0" parTransId="{E15A32FA-E43F-47AA-83A4-99E057A36860}" sibTransId="{95CDC171-A909-40C6-9CCF-D6E3F33623FF}"/>
    <dgm:cxn modelId="{9CB37C66-BCE3-4355-8107-839B85B43C47}" type="presOf" srcId="{3ED4B15B-FBB4-4592-9F73-44073D688F4F}" destId="{A09D969F-38EA-44F6-AF5B-02F7C65390AD}" srcOrd="1" destOrd="0" presId="urn:microsoft.com/office/officeart/2005/8/layout/vList4"/>
    <dgm:cxn modelId="{79C5A449-44D2-411B-B89F-62E562CBA5B1}" type="presOf" srcId="{828F26FB-B789-4E0B-9CEC-7AD7C4DF09C8}" destId="{A09D969F-38EA-44F6-AF5B-02F7C65390AD}" srcOrd="1" destOrd="3" presId="urn:microsoft.com/office/officeart/2005/8/layout/vList4"/>
    <dgm:cxn modelId="{F2AF4A6A-5766-4F8D-B696-7B933E1E3AB0}" type="presOf" srcId="{4431295C-288A-4AD7-A85F-FC161627AE0C}" destId="{F6DE12A8-8F2C-463C-825A-DAC4C678AEC8}" srcOrd="1" destOrd="3" presId="urn:microsoft.com/office/officeart/2005/8/layout/vList4"/>
    <dgm:cxn modelId="{F1805B4B-0BD6-45E7-A10C-E039724A2002}" type="presOf" srcId="{828F26FB-B789-4E0B-9CEC-7AD7C4DF09C8}" destId="{ADE0A457-C930-4EF2-90FF-3E75CAE19B69}" srcOrd="0" destOrd="3" presId="urn:microsoft.com/office/officeart/2005/8/layout/vList4"/>
    <dgm:cxn modelId="{2CF6FA6B-DBE4-4179-A18A-1979D722D957}" type="presOf" srcId="{98B034BA-32D5-45F9-B7F2-25CB61F0DCE5}" destId="{ADE0A457-C930-4EF2-90FF-3E75CAE19B69}" srcOrd="0" destOrd="2" presId="urn:microsoft.com/office/officeart/2005/8/layout/vList4"/>
    <dgm:cxn modelId="{122AFF4B-A805-446A-AC30-EC2BD2FD7AE4}" type="presOf" srcId="{DE71D0E2-6EDD-4789-A4D7-4E5C7B4FDAD2}" destId="{2553BAA9-67B6-4BCF-98B4-4500B5B75FFB}" srcOrd="0" destOrd="2" presId="urn:microsoft.com/office/officeart/2005/8/layout/vList4"/>
    <dgm:cxn modelId="{5BD36D73-D905-4042-8034-EF76BF742585}" type="presOf" srcId="{3F60C0CA-F113-4381-97A7-9AD889CD16B3}" destId="{2553BAA9-67B6-4BCF-98B4-4500B5B75FFB}" srcOrd="0" destOrd="1" presId="urn:microsoft.com/office/officeart/2005/8/layout/vList4"/>
    <dgm:cxn modelId="{5FADD154-6175-48C4-B0DA-D28F490EBAFC}" type="presOf" srcId="{4473ED62-3FF6-424C-9A36-26514B606C37}" destId="{F6DE12A8-8F2C-463C-825A-DAC4C678AEC8}" srcOrd="1" destOrd="6" presId="urn:microsoft.com/office/officeart/2005/8/layout/vList4"/>
    <dgm:cxn modelId="{24E39875-2A27-4C37-BB72-D9A20D45FE34}" type="presOf" srcId="{B1E85D9A-4DB6-45F5-BE64-58F8B930ACE6}" destId="{4F6E866A-0891-4BAC-8B38-EB9E19450C16}" srcOrd="0" destOrd="2" presId="urn:microsoft.com/office/officeart/2005/8/layout/vList4"/>
    <dgm:cxn modelId="{A4B97D57-F4DF-48C5-BF79-F9D0A8232203}" srcId="{3ED4B15B-FBB4-4592-9F73-44073D688F4F}" destId="{98B034BA-32D5-45F9-B7F2-25CB61F0DCE5}" srcOrd="1" destOrd="0" parTransId="{AE584460-172B-49BD-BA84-7F58A3DC54F6}" sibTransId="{0E4CF47F-4C71-40BD-9E28-570BEF5AE0B6}"/>
    <dgm:cxn modelId="{3774B777-18FB-4711-85CA-E108BA480FF0}" type="presOf" srcId="{61C9199A-ADC9-4243-99B8-9D0DD415BA09}" destId="{1CAFF1BE-5B63-462D-9280-60C7BA7CFEEC}" srcOrd="1" destOrd="4" presId="urn:microsoft.com/office/officeart/2005/8/layout/vList4"/>
    <dgm:cxn modelId="{66DB2478-C88A-4043-A915-D5E445262C93}" srcId="{077C40FE-CCC2-46A4-832D-222052D0E34F}" destId="{EDE30ACB-55E6-42C6-A2CA-E82D25E0C63A}" srcOrd="4" destOrd="0" parTransId="{E993770D-B351-4F82-B85A-9F788746BE72}" sibTransId="{A461EFDE-8DF0-4EC3-961A-76B428EB947D}"/>
    <dgm:cxn modelId="{5B0FBE7A-781B-4D9B-A4B7-AAFE923828B0}" type="presOf" srcId="{15FC25F1-E5BD-4490-99A0-9F9133617947}" destId="{1CAFF1BE-5B63-462D-9280-60C7BA7CFEEC}" srcOrd="1" destOrd="3" presId="urn:microsoft.com/office/officeart/2005/8/layout/vList4"/>
    <dgm:cxn modelId="{84A57C7C-58BF-4023-B054-A34FFC801C96}" type="presOf" srcId="{61C9199A-ADC9-4243-99B8-9D0DD415BA09}" destId="{4F6E866A-0891-4BAC-8B38-EB9E19450C16}" srcOrd="0" destOrd="4" presId="urn:microsoft.com/office/officeart/2005/8/layout/vList4"/>
    <dgm:cxn modelId="{DC7A9B7F-8EE8-44A9-8A7C-F4CE0BEEE3DF}" type="presOf" srcId="{DE71D0E2-6EDD-4789-A4D7-4E5C7B4FDAD2}" destId="{F6DE12A8-8F2C-463C-825A-DAC4C678AEC8}" srcOrd="1" destOrd="2" presId="urn:microsoft.com/office/officeart/2005/8/layout/vList4"/>
    <dgm:cxn modelId="{95A68E8D-623F-4BD9-AC6D-4C086B84B701}" type="presOf" srcId="{077C40FE-CCC2-46A4-832D-222052D0E34F}" destId="{1CAFF1BE-5B63-462D-9280-60C7BA7CFEEC}" srcOrd="1" destOrd="0" presId="urn:microsoft.com/office/officeart/2005/8/layout/vList4"/>
    <dgm:cxn modelId="{5C5BE792-DAF9-4167-B0D1-14B93E71CF2F}" type="presOf" srcId="{B1E85D9A-4DB6-45F5-BE64-58F8B930ACE6}" destId="{1CAFF1BE-5B63-462D-9280-60C7BA7CFEEC}" srcOrd="1" destOrd="2" presId="urn:microsoft.com/office/officeart/2005/8/layout/vList4"/>
    <dgm:cxn modelId="{3A2FBD9D-BFC6-4DB3-9406-2683245624A0}" type="presOf" srcId="{7AD59C43-52FF-40F2-B68B-3D6E179DD1F6}" destId="{A760F861-31CA-4DF3-A688-168E6BEE3511}" srcOrd="0" destOrd="0" presId="urn:microsoft.com/office/officeart/2005/8/layout/vList4"/>
    <dgm:cxn modelId="{FDD3529E-CAD4-4AAC-8D8B-8868C94F8EEB}" type="presOf" srcId="{3F60C0CA-F113-4381-97A7-9AD889CD16B3}" destId="{F6DE12A8-8F2C-463C-825A-DAC4C678AEC8}" srcOrd="1" destOrd="1" presId="urn:microsoft.com/office/officeart/2005/8/layout/vList4"/>
    <dgm:cxn modelId="{30B020A4-A281-4696-8A28-E9F8DE3C6B8E}" type="presOf" srcId="{40EB3EB7-16C2-492A-AC9A-625085D4006B}" destId="{1CAFF1BE-5B63-462D-9280-60C7BA7CFEEC}" srcOrd="1" destOrd="6" presId="urn:microsoft.com/office/officeart/2005/8/layout/vList4"/>
    <dgm:cxn modelId="{3F04B8A4-3E2F-403F-81CF-DB2A15692679}" srcId="{7E7E0514-3EB8-47C9-B9E4-BBDEB61E44B3}" destId="{DE71D0E2-6EDD-4789-A4D7-4E5C7B4FDAD2}" srcOrd="1" destOrd="0" parTransId="{771A83D3-5E4A-48AD-A2CB-A721B5B2FABA}" sibTransId="{75100C10-99D1-4EC2-A444-70EA29C1A777}"/>
    <dgm:cxn modelId="{76CF29A7-522D-40D9-BC02-E737194A793A}" srcId="{7AD59C43-52FF-40F2-B68B-3D6E179DD1F6}" destId="{7E7E0514-3EB8-47C9-B9E4-BBDEB61E44B3}" srcOrd="1" destOrd="0" parTransId="{94A32F05-7305-47A7-A1D4-32622705504C}" sibTransId="{9FE7FC8C-508C-4F31-B581-D4163894A0AD}"/>
    <dgm:cxn modelId="{B19396A7-9862-44D0-A918-DB88A1C2A12D}" srcId="{7E7E0514-3EB8-47C9-B9E4-BBDEB61E44B3}" destId="{3F60C0CA-F113-4381-97A7-9AD889CD16B3}" srcOrd="0" destOrd="0" parTransId="{238A1C3F-B6DA-4C32-BB56-CC018FE45D96}" sibTransId="{79B5B989-A7F0-44D4-9895-8419EDE24DD8}"/>
    <dgm:cxn modelId="{4FFB13AA-6488-4C02-900C-FB312B92B6D1}" srcId="{077C40FE-CCC2-46A4-832D-222052D0E34F}" destId="{40EB3EB7-16C2-492A-AC9A-625085D4006B}" srcOrd="5" destOrd="0" parTransId="{1DEC5CEB-2500-4E2B-BC02-F8E54C7C2A29}" sibTransId="{3C10BEB8-1948-4A17-A247-C816C288B083}"/>
    <dgm:cxn modelId="{9D737EB6-6CE0-4020-A27D-42579E1FD8EC}" type="presOf" srcId="{71278DA0-37A2-40C6-BF1A-66F16BA2DE9A}" destId="{ADE0A457-C930-4EF2-90FF-3E75CAE19B69}" srcOrd="0" destOrd="1" presId="urn:microsoft.com/office/officeart/2005/8/layout/vList4"/>
    <dgm:cxn modelId="{63A047BA-E550-4309-B76E-DA05DE034E2D}" type="presOf" srcId="{98B034BA-32D5-45F9-B7F2-25CB61F0DCE5}" destId="{A09D969F-38EA-44F6-AF5B-02F7C65390AD}" srcOrd="1" destOrd="2" presId="urn:microsoft.com/office/officeart/2005/8/layout/vList4"/>
    <dgm:cxn modelId="{2D7094BD-5A5F-4750-9AB6-3BF2F4A49C8B}" srcId="{3ED4B15B-FBB4-4592-9F73-44073D688F4F}" destId="{71278DA0-37A2-40C6-BF1A-66F16BA2DE9A}" srcOrd="0" destOrd="0" parTransId="{ECB5EE75-2E27-4B3D-9345-DD328C9B6091}" sibTransId="{A26FD534-B454-4BD8-ABDC-B4E204D0DE51}"/>
    <dgm:cxn modelId="{84A72EBE-28C2-421D-9A9E-B9C0286813C9}" type="presOf" srcId="{DE9D39A5-D869-499E-860F-AE4AD90EC320}" destId="{1CAFF1BE-5B63-462D-9280-60C7BA7CFEEC}" srcOrd="1" destOrd="8" presId="urn:microsoft.com/office/officeart/2005/8/layout/vList4"/>
    <dgm:cxn modelId="{4990DEC7-E65B-404E-B6C9-117F1F0DDF4B}" srcId="{077C40FE-CCC2-46A4-832D-222052D0E34F}" destId="{C87EB107-A8BD-45A2-A409-FED6B2709136}" srcOrd="6" destOrd="0" parTransId="{8DFAE976-FEAD-485B-BBF7-51AA72C36105}" sibTransId="{B6C255B8-A1F6-4D6F-AB0D-050732EC580B}"/>
    <dgm:cxn modelId="{C6CA78C8-F4F5-4706-A2A3-FB9063C91AA6}" type="presOf" srcId="{F68818C5-CA7F-49C3-9407-9F1CACEBB1D2}" destId="{F6DE12A8-8F2C-463C-825A-DAC4C678AEC8}" srcOrd="1" destOrd="4" presId="urn:microsoft.com/office/officeart/2005/8/layout/vList4"/>
    <dgm:cxn modelId="{9A00A3CE-3029-4541-A1E6-FA51DCCD064D}" srcId="{7AD59C43-52FF-40F2-B68B-3D6E179DD1F6}" destId="{3ED4B15B-FBB4-4592-9F73-44073D688F4F}" srcOrd="0" destOrd="0" parTransId="{02CBC82A-56DE-4FD6-8ABE-4055DDA174F9}" sibTransId="{751C2912-C59D-47AC-A642-AC407145D9D0}"/>
    <dgm:cxn modelId="{9DD7E3CE-2199-4A10-8540-F98E408C0423}" type="presOf" srcId="{3560DEE4-CF6E-4925-B2A2-A7A5C3DE964B}" destId="{4F6E866A-0891-4BAC-8B38-EB9E19450C16}" srcOrd="0" destOrd="1" presId="urn:microsoft.com/office/officeart/2005/8/layout/vList4"/>
    <dgm:cxn modelId="{F22FDFD4-621D-4BD5-AB9E-90BEE7F7E007}" type="presOf" srcId="{71278DA0-37A2-40C6-BF1A-66F16BA2DE9A}" destId="{A09D969F-38EA-44F6-AF5B-02F7C65390AD}" srcOrd="1" destOrd="1" presId="urn:microsoft.com/office/officeart/2005/8/layout/vList4"/>
    <dgm:cxn modelId="{CDEBAEDC-63E6-4BB1-AB92-2DEE27A59A84}" type="presOf" srcId="{4473ED62-3FF6-424C-9A36-26514B606C37}" destId="{2553BAA9-67B6-4BCF-98B4-4500B5B75FFB}" srcOrd="0" destOrd="6" presId="urn:microsoft.com/office/officeart/2005/8/layout/vList4"/>
    <dgm:cxn modelId="{20DE63E3-CEF5-4360-9ABB-8B4DB9B3A6F0}" srcId="{077C40FE-CCC2-46A4-832D-222052D0E34F}" destId="{DE9D39A5-D869-499E-860F-AE4AD90EC320}" srcOrd="7" destOrd="0" parTransId="{73B89832-2F8D-4222-8158-BF5D564347A3}" sibTransId="{2D94816D-ABE3-4439-BC93-482A1A266212}"/>
    <dgm:cxn modelId="{8DFF3AE4-215C-471B-BC04-79FDC51537B6}" type="presOf" srcId="{40EB3EB7-16C2-492A-AC9A-625085D4006B}" destId="{4F6E866A-0891-4BAC-8B38-EB9E19450C16}" srcOrd="0" destOrd="6" presId="urn:microsoft.com/office/officeart/2005/8/layout/vList4"/>
    <dgm:cxn modelId="{975CADEF-284E-4727-8E0B-92841CB55FCE}" srcId="{077C40FE-CCC2-46A4-832D-222052D0E34F}" destId="{61C9199A-ADC9-4243-99B8-9D0DD415BA09}" srcOrd="3" destOrd="0" parTransId="{9372BE35-0A5D-49C2-965A-B26067C19EBB}" sibTransId="{25E14C08-0421-4B16-B0CB-1E57AE4887D5}"/>
    <dgm:cxn modelId="{EF92CBF5-4586-424D-9B33-333AAF1034D6}" srcId="{077C40FE-CCC2-46A4-832D-222052D0E34F}" destId="{15FC25F1-E5BD-4490-99A0-9F9133617947}" srcOrd="2" destOrd="0" parTransId="{48132FF8-234C-46E5-822B-E01E8D46E94C}" sibTransId="{158FEB09-D0DB-420E-9FBC-A35E243782FD}"/>
    <dgm:cxn modelId="{B825C2F7-FFED-4292-A0FF-A9E04E7D9978}" type="presOf" srcId="{EDE30ACB-55E6-42C6-A2CA-E82D25E0C63A}" destId="{1CAFF1BE-5B63-462D-9280-60C7BA7CFEEC}" srcOrd="1" destOrd="5" presId="urn:microsoft.com/office/officeart/2005/8/layout/vList4"/>
    <dgm:cxn modelId="{9750BAF9-F191-43AF-85CD-09E2B170628C}" type="presOf" srcId="{EDE30ACB-55E6-42C6-A2CA-E82D25E0C63A}" destId="{4F6E866A-0891-4BAC-8B38-EB9E19450C16}" srcOrd="0" destOrd="5" presId="urn:microsoft.com/office/officeart/2005/8/layout/vList4"/>
    <dgm:cxn modelId="{E35788FB-A3CC-4CC5-BB2A-9B8E08B27648}" type="presOf" srcId="{7E7E0514-3EB8-47C9-B9E4-BBDEB61E44B3}" destId="{2553BAA9-67B6-4BCF-98B4-4500B5B75FFB}" srcOrd="0" destOrd="0" presId="urn:microsoft.com/office/officeart/2005/8/layout/vList4"/>
    <dgm:cxn modelId="{0BD917E6-579C-455D-AF6F-2D28C3807570}" type="presParOf" srcId="{A760F861-31CA-4DF3-A688-168E6BEE3511}" destId="{2D9F6ED3-A054-49C6-AB10-2621DA2B9B3B}" srcOrd="0" destOrd="0" presId="urn:microsoft.com/office/officeart/2005/8/layout/vList4"/>
    <dgm:cxn modelId="{5539663D-89E7-4640-83C5-7723C14DF9DD}" type="presParOf" srcId="{2D9F6ED3-A054-49C6-AB10-2621DA2B9B3B}" destId="{ADE0A457-C930-4EF2-90FF-3E75CAE19B69}" srcOrd="0" destOrd="0" presId="urn:microsoft.com/office/officeart/2005/8/layout/vList4"/>
    <dgm:cxn modelId="{49FEDBB4-D55B-4F21-AAC4-EFC526EBB406}" type="presParOf" srcId="{2D9F6ED3-A054-49C6-AB10-2621DA2B9B3B}" destId="{AB46A035-AA5E-44F6-A02B-B9820336318F}" srcOrd="1" destOrd="0" presId="urn:microsoft.com/office/officeart/2005/8/layout/vList4"/>
    <dgm:cxn modelId="{71F41935-9F1D-40FE-B9D6-CB3B250B3DA0}" type="presParOf" srcId="{2D9F6ED3-A054-49C6-AB10-2621DA2B9B3B}" destId="{A09D969F-38EA-44F6-AF5B-02F7C65390AD}" srcOrd="2" destOrd="0" presId="urn:microsoft.com/office/officeart/2005/8/layout/vList4"/>
    <dgm:cxn modelId="{EC33E80B-C130-45F8-8148-B74CF9698A14}" type="presParOf" srcId="{A760F861-31CA-4DF3-A688-168E6BEE3511}" destId="{F8A211F3-D41E-401A-8576-D035203D8876}" srcOrd="1" destOrd="0" presId="urn:microsoft.com/office/officeart/2005/8/layout/vList4"/>
    <dgm:cxn modelId="{2E77469A-2E5E-4666-8F01-680CA7C008C3}" type="presParOf" srcId="{A760F861-31CA-4DF3-A688-168E6BEE3511}" destId="{A223E393-22E1-41E7-8981-626C01C67DCE}" srcOrd="2" destOrd="0" presId="urn:microsoft.com/office/officeart/2005/8/layout/vList4"/>
    <dgm:cxn modelId="{3960E5C7-ABCA-4087-97D8-EA8E7CB14985}" type="presParOf" srcId="{A223E393-22E1-41E7-8981-626C01C67DCE}" destId="{2553BAA9-67B6-4BCF-98B4-4500B5B75FFB}" srcOrd="0" destOrd="0" presId="urn:microsoft.com/office/officeart/2005/8/layout/vList4"/>
    <dgm:cxn modelId="{B11C0E20-AC2B-47AD-8B42-80EEB4B9DDDA}" type="presParOf" srcId="{A223E393-22E1-41E7-8981-626C01C67DCE}" destId="{E7C35599-4C56-4BB3-9298-3FA2FE14FE8D}" srcOrd="1" destOrd="0" presId="urn:microsoft.com/office/officeart/2005/8/layout/vList4"/>
    <dgm:cxn modelId="{51CA4D97-AA24-41AB-8794-5B4070D532A7}" type="presParOf" srcId="{A223E393-22E1-41E7-8981-626C01C67DCE}" destId="{F6DE12A8-8F2C-463C-825A-DAC4C678AEC8}" srcOrd="2" destOrd="0" presId="urn:microsoft.com/office/officeart/2005/8/layout/vList4"/>
    <dgm:cxn modelId="{F4E6F30E-D888-4C13-8BDB-9A8EE9F82731}" type="presParOf" srcId="{A760F861-31CA-4DF3-A688-168E6BEE3511}" destId="{52FA44E9-9D9D-47CC-A515-E09C468E4E55}" srcOrd="3" destOrd="0" presId="urn:microsoft.com/office/officeart/2005/8/layout/vList4"/>
    <dgm:cxn modelId="{9CB08901-63A8-4B0A-8AB5-851FFC75C46A}" type="presParOf" srcId="{A760F861-31CA-4DF3-A688-168E6BEE3511}" destId="{1F99B257-955C-402A-9752-4BCC814E2E08}" srcOrd="4" destOrd="0" presId="urn:microsoft.com/office/officeart/2005/8/layout/vList4"/>
    <dgm:cxn modelId="{21683BD1-A08C-4B3D-A33A-49D3333B5A5E}" type="presParOf" srcId="{1F99B257-955C-402A-9752-4BCC814E2E08}" destId="{4F6E866A-0891-4BAC-8B38-EB9E19450C16}" srcOrd="0" destOrd="0" presId="urn:microsoft.com/office/officeart/2005/8/layout/vList4"/>
    <dgm:cxn modelId="{3D5C0646-C88B-4351-81CF-F6BC44F9ABDB}" type="presParOf" srcId="{1F99B257-955C-402A-9752-4BCC814E2E08}" destId="{111861BB-77D0-4F8A-97BE-4A97FF62B5BE}" srcOrd="1" destOrd="0" presId="urn:microsoft.com/office/officeart/2005/8/layout/vList4"/>
    <dgm:cxn modelId="{0A8AA2DD-E93D-4A09-97B3-E1DF84F5A51D}" type="presParOf" srcId="{1F99B257-955C-402A-9752-4BCC814E2E08}" destId="{1CAFF1BE-5B63-462D-9280-60C7BA7CFEEC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E5B6F8-2073-4F69-9984-79C7C3DC6E86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E2C7E620-82F3-4296-8E91-78E2C3390094}">
      <dgm:prSet phldrT="[Tekst]" custT="1"/>
      <dgm:spPr>
        <a:solidFill>
          <a:schemeClr val="bg2">
            <a:lumMod val="25000"/>
          </a:schemeClr>
        </a:solidFill>
        <a:ln w="19050">
          <a:solidFill>
            <a:srgbClr val="FF0000"/>
          </a:solidFill>
        </a:ln>
      </dgm:spPr>
      <dgm:t>
        <a:bodyPr/>
        <a:lstStyle/>
        <a:p>
          <a:r>
            <a:rPr lang="pl-PL" sz="1000" b="1" cap="all" baseline="0" dirty="0">
              <a:latin typeface="Arial Nova Light" panose="020B0304020202020204" pitchFamily="34" charset="0"/>
            </a:rPr>
            <a:t>Przygotowanie procedury</a:t>
          </a:r>
        </a:p>
      </dgm:t>
    </dgm:pt>
    <dgm:pt modelId="{004257D1-E091-4B1A-88CF-1CDBD459FDE3}" type="parTrans" cxnId="{8AFBA1FF-43F5-422C-B3AD-4FBAEEE394C9}">
      <dgm:prSet/>
      <dgm:spPr/>
      <dgm:t>
        <a:bodyPr/>
        <a:lstStyle/>
        <a:p>
          <a:endParaRPr lang="pl-PL"/>
        </a:p>
      </dgm:t>
    </dgm:pt>
    <dgm:pt modelId="{3E2A458D-6BB9-44D6-83BD-7EC73C334671}" type="sibTrans" cxnId="{8AFBA1FF-43F5-422C-B3AD-4FBAEEE394C9}">
      <dgm:prSet/>
      <dgm:spPr/>
      <dgm:t>
        <a:bodyPr/>
        <a:lstStyle/>
        <a:p>
          <a:endParaRPr lang="pl-PL"/>
        </a:p>
      </dgm:t>
    </dgm:pt>
    <dgm:pt modelId="{FFBF1212-5D0A-49F6-A073-0225B6C19860}">
      <dgm:prSet phldrT="[Tekst]" custT="1"/>
      <dgm:spPr>
        <a:solidFill>
          <a:schemeClr val="bg2">
            <a:lumMod val="25000"/>
          </a:schemeClr>
        </a:solidFill>
        <a:ln w="19050">
          <a:solidFill>
            <a:srgbClr val="FF0000"/>
          </a:solidFill>
        </a:ln>
      </dgm:spPr>
      <dgm:t>
        <a:bodyPr/>
        <a:lstStyle/>
        <a:p>
          <a:r>
            <a:rPr lang="pl-PL" sz="1000" b="1" cap="all" baseline="0" dirty="0">
              <a:latin typeface="Arial Nova Light" panose="020B0304020202020204" pitchFamily="34" charset="0"/>
            </a:rPr>
            <a:t>Ewaluacja zamówienia</a:t>
          </a:r>
        </a:p>
      </dgm:t>
    </dgm:pt>
    <dgm:pt modelId="{7E0439B5-FAE2-439F-8E49-EDDB6A68EDE8}" type="parTrans" cxnId="{AA7BE7DD-961D-46ED-A1B6-56AE2E026E92}">
      <dgm:prSet/>
      <dgm:spPr/>
      <dgm:t>
        <a:bodyPr/>
        <a:lstStyle/>
        <a:p>
          <a:endParaRPr lang="pl-PL"/>
        </a:p>
      </dgm:t>
    </dgm:pt>
    <dgm:pt modelId="{990F9E91-013A-4892-86B2-4D001F678A77}" type="sibTrans" cxnId="{AA7BE7DD-961D-46ED-A1B6-56AE2E026E92}">
      <dgm:prSet/>
      <dgm:spPr/>
      <dgm:t>
        <a:bodyPr/>
        <a:lstStyle/>
        <a:p>
          <a:endParaRPr lang="pl-PL"/>
        </a:p>
      </dgm:t>
    </dgm:pt>
    <dgm:pt modelId="{7C2864E8-67D7-4A03-B8DC-81CD80CA28A4}">
      <dgm:prSet phldrT="[Tekst]" custT="1"/>
      <dgm:spPr>
        <a:solidFill>
          <a:schemeClr val="bg2">
            <a:lumMod val="25000"/>
          </a:schemeClr>
        </a:solidFill>
        <a:ln w="19050">
          <a:solidFill>
            <a:srgbClr val="FF0000"/>
          </a:solidFill>
        </a:ln>
      </dgm:spPr>
      <dgm:t>
        <a:bodyPr/>
        <a:lstStyle/>
        <a:p>
          <a:r>
            <a:rPr lang="pl-PL" sz="1000" b="1" cap="all" normalizeH="0" baseline="0" dirty="0">
              <a:latin typeface="Arial Nova Light" panose="020B0304020202020204" pitchFamily="34" charset="0"/>
            </a:rPr>
            <a:t>Wstępne określenie potrzeb</a:t>
          </a:r>
        </a:p>
      </dgm:t>
    </dgm:pt>
    <dgm:pt modelId="{9438EFE4-0E2C-4A81-90DD-49064B04C073}" type="parTrans" cxnId="{37706B8F-68BF-4E99-AB1D-24FBABA5CBED}">
      <dgm:prSet/>
      <dgm:spPr/>
      <dgm:t>
        <a:bodyPr/>
        <a:lstStyle/>
        <a:p>
          <a:endParaRPr lang="pl-PL"/>
        </a:p>
      </dgm:t>
    </dgm:pt>
    <dgm:pt modelId="{A216A6E1-74A8-4BAF-B61B-03F032CFC895}" type="sibTrans" cxnId="{37706B8F-68BF-4E99-AB1D-24FBABA5CBED}">
      <dgm:prSet/>
      <dgm:spPr/>
      <dgm:t>
        <a:bodyPr/>
        <a:lstStyle/>
        <a:p>
          <a:endParaRPr lang="pl-PL"/>
        </a:p>
      </dgm:t>
    </dgm:pt>
    <dgm:pt modelId="{9C3E77F4-9A40-4CEA-810E-F34463F91E1D}">
      <dgm:prSet phldrT="[Tekst]" custT="1"/>
      <dgm:spPr>
        <a:solidFill>
          <a:schemeClr val="bg2">
            <a:lumMod val="25000"/>
          </a:schemeClr>
        </a:solidFill>
        <a:ln w="19050">
          <a:solidFill>
            <a:srgbClr val="FF0000"/>
          </a:solidFill>
        </a:ln>
      </dgm:spPr>
      <dgm:t>
        <a:bodyPr/>
        <a:lstStyle/>
        <a:p>
          <a:r>
            <a:rPr lang="pl-PL" sz="1000" b="1" cap="all" baseline="0" dirty="0">
              <a:latin typeface="Arial Nova Light" panose="020B0304020202020204" pitchFamily="34" charset="0"/>
            </a:rPr>
            <a:t>Planowanie</a:t>
          </a:r>
        </a:p>
      </dgm:t>
    </dgm:pt>
    <dgm:pt modelId="{2BF6E816-F8C6-4DBC-AB3F-E1ECF0706031}" type="parTrans" cxnId="{762ACFEB-09A4-421F-ADD7-5B19495CE19F}">
      <dgm:prSet/>
      <dgm:spPr/>
      <dgm:t>
        <a:bodyPr/>
        <a:lstStyle/>
        <a:p>
          <a:endParaRPr lang="pl-PL"/>
        </a:p>
      </dgm:t>
    </dgm:pt>
    <dgm:pt modelId="{8E656584-26AC-4129-8491-E3C551519F19}" type="sibTrans" cxnId="{762ACFEB-09A4-421F-ADD7-5B19495CE19F}">
      <dgm:prSet/>
      <dgm:spPr/>
      <dgm:t>
        <a:bodyPr/>
        <a:lstStyle/>
        <a:p>
          <a:endParaRPr lang="pl-PL"/>
        </a:p>
      </dgm:t>
    </dgm:pt>
    <dgm:pt modelId="{304BAF1F-E6FB-4B26-974E-F51ADDCBF08D}">
      <dgm:prSet phldrT="[Tekst]" custT="1"/>
      <dgm:spPr>
        <a:solidFill>
          <a:schemeClr val="bg2">
            <a:lumMod val="25000"/>
          </a:schemeClr>
        </a:solidFill>
        <a:ln w="19050">
          <a:solidFill>
            <a:srgbClr val="FF0000"/>
          </a:solidFill>
        </a:ln>
      </dgm:spPr>
      <dgm:t>
        <a:bodyPr/>
        <a:lstStyle/>
        <a:p>
          <a:r>
            <a:rPr lang="pl-PL" sz="1000" b="1" cap="all" baseline="0" dirty="0">
              <a:latin typeface="Arial Nova Light" panose="020B0304020202020204" pitchFamily="34" charset="0"/>
            </a:rPr>
            <a:t>Standaryzacja i katalogowanie</a:t>
          </a:r>
        </a:p>
      </dgm:t>
    </dgm:pt>
    <dgm:pt modelId="{7572BCA2-C84E-4D04-98C6-64B47F44261F}" type="parTrans" cxnId="{3042A818-EB6E-48D4-8549-3D3AB35B3234}">
      <dgm:prSet/>
      <dgm:spPr/>
      <dgm:t>
        <a:bodyPr/>
        <a:lstStyle/>
        <a:p>
          <a:endParaRPr lang="pl-PL"/>
        </a:p>
      </dgm:t>
    </dgm:pt>
    <dgm:pt modelId="{5AD8451A-9830-4FAA-8C5D-64B2117A0968}" type="sibTrans" cxnId="{3042A818-EB6E-48D4-8549-3D3AB35B3234}">
      <dgm:prSet/>
      <dgm:spPr/>
      <dgm:t>
        <a:bodyPr/>
        <a:lstStyle/>
        <a:p>
          <a:endParaRPr lang="pl-PL"/>
        </a:p>
      </dgm:t>
    </dgm:pt>
    <dgm:pt modelId="{90D817A2-F982-413A-BB80-46B70720E68D}">
      <dgm:prSet custT="1"/>
      <dgm:spPr>
        <a:solidFill>
          <a:schemeClr val="bg2">
            <a:lumMod val="25000"/>
          </a:schemeClr>
        </a:solidFill>
        <a:ln w="19050">
          <a:solidFill>
            <a:srgbClr val="FF0000"/>
          </a:solidFill>
        </a:ln>
      </dgm:spPr>
      <dgm:t>
        <a:bodyPr/>
        <a:lstStyle/>
        <a:p>
          <a:r>
            <a:rPr lang="pl-PL" sz="1000" b="1" cap="all" baseline="0" dirty="0">
              <a:latin typeface="Arial Nova Light" panose="020B0304020202020204" pitchFamily="34" charset="0"/>
            </a:rPr>
            <a:t>Procedura</a:t>
          </a:r>
          <a:r>
            <a:rPr lang="pl-PL" sz="1000" b="1" dirty="0">
              <a:latin typeface="Arial Nova Light" panose="020B0304020202020204" pitchFamily="34" charset="0"/>
            </a:rPr>
            <a:t> PZP</a:t>
          </a:r>
        </a:p>
      </dgm:t>
    </dgm:pt>
    <dgm:pt modelId="{E1F31F23-1E53-4BE9-89B7-AF197892D069}" type="parTrans" cxnId="{B5CCAE22-23E5-488D-A3BD-82E9EC575FE3}">
      <dgm:prSet/>
      <dgm:spPr/>
      <dgm:t>
        <a:bodyPr/>
        <a:lstStyle/>
        <a:p>
          <a:endParaRPr lang="pl-PL"/>
        </a:p>
      </dgm:t>
    </dgm:pt>
    <dgm:pt modelId="{CD29A27B-0D92-4FF0-84A2-570BC8E5CC4A}" type="sibTrans" cxnId="{B5CCAE22-23E5-488D-A3BD-82E9EC575FE3}">
      <dgm:prSet/>
      <dgm:spPr/>
      <dgm:t>
        <a:bodyPr/>
        <a:lstStyle/>
        <a:p>
          <a:endParaRPr lang="pl-PL"/>
        </a:p>
      </dgm:t>
    </dgm:pt>
    <dgm:pt modelId="{B5F57349-8E6C-46A0-A69D-6FB5B96E753B}">
      <dgm:prSet custT="1"/>
      <dgm:spPr>
        <a:solidFill>
          <a:schemeClr val="bg2">
            <a:lumMod val="25000"/>
          </a:schemeClr>
        </a:solidFill>
        <a:ln w="19050">
          <a:solidFill>
            <a:srgbClr val="FF0000"/>
          </a:solidFill>
        </a:ln>
      </dgm:spPr>
      <dgm:t>
        <a:bodyPr/>
        <a:lstStyle/>
        <a:p>
          <a:r>
            <a:rPr lang="pl-PL" sz="1000" b="1" cap="all" baseline="0" dirty="0">
              <a:latin typeface="Arial Nova Light" panose="020B0304020202020204" pitchFamily="34" charset="0"/>
            </a:rPr>
            <a:t>Realizacja umowy</a:t>
          </a:r>
        </a:p>
      </dgm:t>
    </dgm:pt>
    <dgm:pt modelId="{04B07275-7998-4E36-B52E-2407F10A48B3}" type="parTrans" cxnId="{62D701FF-14EB-4BAB-BF5F-48DC620E9B01}">
      <dgm:prSet/>
      <dgm:spPr/>
      <dgm:t>
        <a:bodyPr/>
        <a:lstStyle/>
        <a:p>
          <a:endParaRPr lang="pl-PL"/>
        </a:p>
      </dgm:t>
    </dgm:pt>
    <dgm:pt modelId="{25DA0641-F47A-4B45-8C6E-D50038C12B8A}" type="sibTrans" cxnId="{62D701FF-14EB-4BAB-BF5F-48DC620E9B01}">
      <dgm:prSet/>
      <dgm:spPr/>
      <dgm:t>
        <a:bodyPr/>
        <a:lstStyle/>
        <a:p>
          <a:endParaRPr lang="pl-PL"/>
        </a:p>
      </dgm:t>
    </dgm:pt>
    <dgm:pt modelId="{5E0E5D07-1C16-40B4-94D7-5F78BF31F5BB}" type="pres">
      <dgm:prSet presAssocID="{C1E5B6F8-2073-4F69-9984-79C7C3DC6E86}" presName="cycle" presStyleCnt="0">
        <dgm:presLayoutVars>
          <dgm:dir/>
          <dgm:resizeHandles val="exact"/>
        </dgm:presLayoutVars>
      </dgm:prSet>
      <dgm:spPr/>
    </dgm:pt>
    <dgm:pt modelId="{FBE38DED-3720-4577-AF0C-AF70AAC40ECF}" type="pres">
      <dgm:prSet presAssocID="{E2C7E620-82F3-4296-8E91-78E2C3390094}" presName="node" presStyleLbl="node1" presStyleIdx="0" presStyleCnt="7" custScaleX="136557">
        <dgm:presLayoutVars>
          <dgm:bulletEnabled val="1"/>
        </dgm:presLayoutVars>
      </dgm:prSet>
      <dgm:spPr/>
    </dgm:pt>
    <dgm:pt modelId="{70B9D052-CC79-4A5B-A118-2CEDB7A68A50}" type="pres">
      <dgm:prSet presAssocID="{E2C7E620-82F3-4296-8E91-78E2C3390094}" presName="spNode" presStyleCnt="0"/>
      <dgm:spPr/>
    </dgm:pt>
    <dgm:pt modelId="{1EDD35F8-CB5B-49EF-B647-F3DB9458B6D2}" type="pres">
      <dgm:prSet presAssocID="{3E2A458D-6BB9-44D6-83BD-7EC73C334671}" presName="sibTrans" presStyleLbl="sibTrans1D1" presStyleIdx="0" presStyleCnt="7"/>
      <dgm:spPr/>
    </dgm:pt>
    <dgm:pt modelId="{31AEC4DD-3DBA-468C-8EB0-B468BC264156}" type="pres">
      <dgm:prSet presAssocID="{90D817A2-F982-413A-BB80-46B70720E68D}" presName="node" presStyleLbl="node1" presStyleIdx="1" presStyleCnt="7" custScaleX="139434" custRadScaleRad="99650" custRadScaleInc="11960">
        <dgm:presLayoutVars>
          <dgm:bulletEnabled val="1"/>
        </dgm:presLayoutVars>
      </dgm:prSet>
      <dgm:spPr/>
    </dgm:pt>
    <dgm:pt modelId="{646A245A-B96C-4407-971C-7A3E24962E0B}" type="pres">
      <dgm:prSet presAssocID="{90D817A2-F982-413A-BB80-46B70720E68D}" presName="spNode" presStyleCnt="0"/>
      <dgm:spPr/>
    </dgm:pt>
    <dgm:pt modelId="{C2185601-3959-4134-BEA0-9E472AA3C521}" type="pres">
      <dgm:prSet presAssocID="{CD29A27B-0D92-4FF0-84A2-570BC8E5CC4A}" presName="sibTrans" presStyleLbl="sibTrans1D1" presStyleIdx="1" presStyleCnt="7"/>
      <dgm:spPr/>
    </dgm:pt>
    <dgm:pt modelId="{EA7DC1AC-D61F-4BFC-955E-F4E7FF48E17F}" type="pres">
      <dgm:prSet presAssocID="{B5F57349-8E6C-46A0-A69D-6FB5B96E753B}" presName="node" presStyleLbl="node1" presStyleIdx="2" presStyleCnt="7" custScaleX="147317" custRadScaleRad="101159" custRadScaleInc="-3252">
        <dgm:presLayoutVars>
          <dgm:bulletEnabled val="1"/>
        </dgm:presLayoutVars>
      </dgm:prSet>
      <dgm:spPr/>
    </dgm:pt>
    <dgm:pt modelId="{ABE8E529-B539-4683-958B-B90E9A460179}" type="pres">
      <dgm:prSet presAssocID="{B5F57349-8E6C-46A0-A69D-6FB5B96E753B}" presName="spNode" presStyleCnt="0"/>
      <dgm:spPr/>
    </dgm:pt>
    <dgm:pt modelId="{CCA99208-E857-416B-9842-562B449DAA61}" type="pres">
      <dgm:prSet presAssocID="{25DA0641-F47A-4B45-8C6E-D50038C12B8A}" presName="sibTrans" presStyleLbl="sibTrans1D1" presStyleIdx="2" presStyleCnt="7"/>
      <dgm:spPr/>
    </dgm:pt>
    <dgm:pt modelId="{4596CE7F-C1AF-41AA-AEDC-BE8A584A235D}" type="pres">
      <dgm:prSet presAssocID="{FFBF1212-5D0A-49F6-A073-0225B6C19860}" presName="node" presStyleLbl="node1" presStyleIdx="3" presStyleCnt="7" custScaleX="138653">
        <dgm:presLayoutVars>
          <dgm:bulletEnabled val="1"/>
        </dgm:presLayoutVars>
      </dgm:prSet>
      <dgm:spPr/>
    </dgm:pt>
    <dgm:pt modelId="{1C055F13-5BE2-49EB-A024-23F081CA518D}" type="pres">
      <dgm:prSet presAssocID="{FFBF1212-5D0A-49F6-A073-0225B6C19860}" presName="spNode" presStyleCnt="0"/>
      <dgm:spPr/>
    </dgm:pt>
    <dgm:pt modelId="{86915DEA-ABDD-49E9-9F70-7A7A3306078B}" type="pres">
      <dgm:prSet presAssocID="{990F9E91-013A-4892-86B2-4D001F678A77}" presName="sibTrans" presStyleLbl="sibTrans1D1" presStyleIdx="3" presStyleCnt="7"/>
      <dgm:spPr/>
    </dgm:pt>
    <dgm:pt modelId="{2C2A375F-E2AD-4CAB-A113-0B92F926B913}" type="pres">
      <dgm:prSet presAssocID="{7C2864E8-67D7-4A03-B8DC-81CD80CA28A4}" presName="node" presStyleLbl="node1" presStyleIdx="4" presStyleCnt="7" custScaleX="139345">
        <dgm:presLayoutVars>
          <dgm:bulletEnabled val="1"/>
        </dgm:presLayoutVars>
      </dgm:prSet>
      <dgm:spPr/>
    </dgm:pt>
    <dgm:pt modelId="{25CE982A-9761-49E8-AF38-95BEEF291186}" type="pres">
      <dgm:prSet presAssocID="{7C2864E8-67D7-4A03-B8DC-81CD80CA28A4}" presName="spNode" presStyleCnt="0"/>
      <dgm:spPr/>
    </dgm:pt>
    <dgm:pt modelId="{EF5F6211-5315-4981-AFB8-62AE10F43445}" type="pres">
      <dgm:prSet presAssocID="{A216A6E1-74A8-4BAF-B61B-03F032CFC895}" presName="sibTrans" presStyleLbl="sibTrans1D1" presStyleIdx="4" presStyleCnt="7"/>
      <dgm:spPr/>
    </dgm:pt>
    <dgm:pt modelId="{4F3336B3-CE2A-4ED0-90DE-0F336BA3263B}" type="pres">
      <dgm:prSet presAssocID="{9C3E77F4-9A40-4CEA-810E-F34463F91E1D}" presName="node" presStyleLbl="node1" presStyleIdx="5" presStyleCnt="7" custScaleX="142276" custScaleY="103981">
        <dgm:presLayoutVars>
          <dgm:bulletEnabled val="1"/>
        </dgm:presLayoutVars>
      </dgm:prSet>
      <dgm:spPr/>
    </dgm:pt>
    <dgm:pt modelId="{ED41AAB7-59AE-4886-ABC9-3AA189F9B624}" type="pres">
      <dgm:prSet presAssocID="{9C3E77F4-9A40-4CEA-810E-F34463F91E1D}" presName="spNode" presStyleCnt="0"/>
      <dgm:spPr/>
    </dgm:pt>
    <dgm:pt modelId="{C9AFAE2B-0394-4E74-9BB4-FEFCBBCF8AF8}" type="pres">
      <dgm:prSet presAssocID="{8E656584-26AC-4129-8491-E3C551519F19}" presName="sibTrans" presStyleLbl="sibTrans1D1" presStyleIdx="5" presStyleCnt="7"/>
      <dgm:spPr/>
    </dgm:pt>
    <dgm:pt modelId="{21C9353D-146C-4D6C-ACEB-FC6CB72A5B4E}" type="pres">
      <dgm:prSet presAssocID="{304BAF1F-E6FB-4B26-974E-F51ADDCBF08D}" presName="node" presStyleLbl="node1" presStyleIdx="6" presStyleCnt="7" custScaleX="133477" custRadScaleRad="98128" custRadScaleInc="-1234">
        <dgm:presLayoutVars>
          <dgm:bulletEnabled val="1"/>
        </dgm:presLayoutVars>
      </dgm:prSet>
      <dgm:spPr/>
    </dgm:pt>
    <dgm:pt modelId="{3DC3E6DE-BF07-4371-8A01-99BCA3EBD62B}" type="pres">
      <dgm:prSet presAssocID="{304BAF1F-E6FB-4B26-974E-F51ADDCBF08D}" presName="spNode" presStyleCnt="0"/>
      <dgm:spPr/>
    </dgm:pt>
    <dgm:pt modelId="{4D22D5B0-C0EF-488B-9CD8-7CE9BC143A0C}" type="pres">
      <dgm:prSet presAssocID="{5AD8451A-9830-4FAA-8C5D-64B2117A0968}" presName="sibTrans" presStyleLbl="sibTrans1D1" presStyleIdx="6" presStyleCnt="7"/>
      <dgm:spPr/>
    </dgm:pt>
  </dgm:ptLst>
  <dgm:cxnLst>
    <dgm:cxn modelId="{4710510D-6D4A-425B-AE73-D64D0F99A7C4}" type="presOf" srcId="{25DA0641-F47A-4B45-8C6E-D50038C12B8A}" destId="{CCA99208-E857-416B-9842-562B449DAA61}" srcOrd="0" destOrd="0" presId="urn:microsoft.com/office/officeart/2005/8/layout/cycle5"/>
    <dgm:cxn modelId="{3042A818-EB6E-48D4-8549-3D3AB35B3234}" srcId="{C1E5B6F8-2073-4F69-9984-79C7C3DC6E86}" destId="{304BAF1F-E6FB-4B26-974E-F51ADDCBF08D}" srcOrd="6" destOrd="0" parTransId="{7572BCA2-C84E-4D04-98C6-64B47F44261F}" sibTransId="{5AD8451A-9830-4FAA-8C5D-64B2117A0968}"/>
    <dgm:cxn modelId="{B5CCAE22-23E5-488D-A3BD-82E9EC575FE3}" srcId="{C1E5B6F8-2073-4F69-9984-79C7C3DC6E86}" destId="{90D817A2-F982-413A-BB80-46B70720E68D}" srcOrd="1" destOrd="0" parTransId="{E1F31F23-1E53-4BE9-89B7-AF197892D069}" sibTransId="{CD29A27B-0D92-4FF0-84A2-570BC8E5CC4A}"/>
    <dgm:cxn modelId="{BBF8D12C-657A-4D61-A57E-6EAB52BB7CBE}" type="presOf" srcId="{990F9E91-013A-4892-86B2-4D001F678A77}" destId="{86915DEA-ABDD-49E9-9F70-7A7A3306078B}" srcOrd="0" destOrd="0" presId="urn:microsoft.com/office/officeart/2005/8/layout/cycle5"/>
    <dgm:cxn modelId="{3930643A-F025-4972-A419-4079E140BA35}" type="presOf" srcId="{C1E5B6F8-2073-4F69-9984-79C7C3DC6E86}" destId="{5E0E5D07-1C16-40B4-94D7-5F78BF31F5BB}" srcOrd="0" destOrd="0" presId="urn:microsoft.com/office/officeart/2005/8/layout/cycle5"/>
    <dgm:cxn modelId="{50969B63-77F4-4F62-9AC8-11AE18AFB675}" type="presOf" srcId="{E2C7E620-82F3-4296-8E91-78E2C3390094}" destId="{FBE38DED-3720-4577-AF0C-AF70AAC40ECF}" srcOrd="0" destOrd="0" presId="urn:microsoft.com/office/officeart/2005/8/layout/cycle5"/>
    <dgm:cxn modelId="{9C3E8745-1F64-46E3-9D01-E466BCDCCD42}" type="presOf" srcId="{A216A6E1-74A8-4BAF-B61B-03F032CFC895}" destId="{EF5F6211-5315-4981-AFB8-62AE10F43445}" srcOrd="0" destOrd="0" presId="urn:microsoft.com/office/officeart/2005/8/layout/cycle5"/>
    <dgm:cxn modelId="{FBA88C6E-5EEE-4AD5-99BC-9B18523C8763}" type="presOf" srcId="{90D817A2-F982-413A-BB80-46B70720E68D}" destId="{31AEC4DD-3DBA-468C-8EB0-B468BC264156}" srcOrd="0" destOrd="0" presId="urn:microsoft.com/office/officeart/2005/8/layout/cycle5"/>
    <dgm:cxn modelId="{99D22E51-3890-436C-9A9F-EB4E5122B31F}" type="presOf" srcId="{FFBF1212-5D0A-49F6-A073-0225B6C19860}" destId="{4596CE7F-C1AF-41AA-AEDC-BE8A584A235D}" srcOrd="0" destOrd="0" presId="urn:microsoft.com/office/officeart/2005/8/layout/cycle5"/>
    <dgm:cxn modelId="{13F5DE54-3AF5-4529-9C57-E3A71F162FCB}" type="presOf" srcId="{B5F57349-8E6C-46A0-A69D-6FB5B96E753B}" destId="{EA7DC1AC-D61F-4BFC-955E-F4E7FF48E17F}" srcOrd="0" destOrd="0" presId="urn:microsoft.com/office/officeart/2005/8/layout/cycle5"/>
    <dgm:cxn modelId="{C409EA75-8BC0-45A1-8056-6C4314155E91}" type="presOf" srcId="{3E2A458D-6BB9-44D6-83BD-7EC73C334671}" destId="{1EDD35F8-CB5B-49EF-B647-F3DB9458B6D2}" srcOrd="0" destOrd="0" presId="urn:microsoft.com/office/officeart/2005/8/layout/cycle5"/>
    <dgm:cxn modelId="{37706B8F-68BF-4E99-AB1D-24FBABA5CBED}" srcId="{C1E5B6F8-2073-4F69-9984-79C7C3DC6E86}" destId="{7C2864E8-67D7-4A03-B8DC-81CD80CA28A4}" srcOrd="4" destOrd="0" parTransId="{9438EFE4-0E2C-4A81-90DD-49064B04C073}" sibTransId="{A216A6E1-74A8-4BAF-B61B-03F032CFC895}"/>
    <dgm:cxn modelId="{4E36F895-F52D-4901-8CF9-BA523B53E1A6}" type="presOf" srcId="{5AD8451A-9830-4FAA-8C5D-64B2117A0968}" destId="{4D22D5B0-C0EF-488B-9CD8-7CE9BC143A0C}" srcOrd="0" destOrd="0" presId="urn:microsoft.com/office/officeart/2005/8/layout/cycle5"/>
    <dgm:cxn modelId="{B56BEBB0-5BEE-467F-83F4-A12405CCD21F}" type="presOf" srcId="{304BAF1F-E6FB-4B26-974E-F51ADDCBF08D}" destId="{21C9353D-146C-4D6C-ACEB-FC6CB72A5B4E}" srcOrd="0" destOrd="0" presId="urn:microsoft.com/office/officeart/2005/8/layout/cycle5"/>
    <dgm:cxn modelId="{E39D7BC3-1B2A-44B4-91CC-499B9A79EAC5}" type="presOf" srcId="{7C2864E8-67D7-4A03-B8DC-81CD80CA28A4}" destId="{2C2A375F-E2AD-4CAB-A113-0B92F926B913}" srcOrd="0" destOrd="0" presId="urn:microsoft.com/office/officeart/2005/8/layout/cycle5"/>
    <dgm:cxn modelId="{DDC2C8C5-6DE4-455E-966E-C61CD3C6CF11}" type="presOf" srcId="{8E656584-26AC-4129-8491-E3C551519F19}" destId="{C9AFAE2B-0394-4E74-9BB4-FEFCBBCF8AF8}" srcOrd="0" destOrd="0" presId="urn:microsoft.com/office/officeart/2005/8/layout/cycle5"/>
    <dgm:cxn modelId="{10A9A1C7-0CF7-4621-9048-5F647D0C8229}" type="presOf" srcId="{9C3E77F4-9A40-4CEA-810E-F34463F91E1D}" destId="{4F3336B3-CE2A-4ED0-90DE-0F336BA3263B}" srcOrd="0" destOrd="0" presId="urn:microsoft.com/office/officeart/2005/8/layout/cycle5"/>
    <dgm:cxn modelId="{AA7BE7DD-961D-46ED-A1B6-56AE2E026E92}" srcId="{C1E5B6F8-2073-4F69-9984-79C7C3DC6E86}" destId="{FFBF1212-5D0A-49F6-A073-0225B6C19860}" srcOrd="3" destOrd="0" parTransId="{7E0439B5-FAE2-439F-8E49-EDDB6A68EDE8}" sibTransId="{990F9E91-013A-4892-86B2-4D001F678A77}"/>
    <dgm:cxn modelId="{762ACFEB-09A4-421F-ADD7-5B19495CE19F}" srcId="{C1E5B6F8-2073-4F69-9984-79C7C3DC6E86}" destId="{9C3E77F4-9A40-4CEA-810E-F34463F91E1D}" srcOrd="5" destOrd="0" parTransId="{2BF6E816-F8C6-4DBC-AB3F-E1ECF0706031}" sibTransId="{8E656584-26AC-4129-8491-E3C551519F19}"/>
    <dgm:cxn modelId="{06378FFD-E8C2-4221-994B-14DEEBF58E47}" type="presOf" srcId="{CD29A27B-0D92-4FF0-84A2-570BC8E5CC4A}" destId="{C2185601-3959-4134-BEA0-9E472AA3C521}" srcOrd="0" destOrd="0" presId="urn:microsoft.com/office/officeart/2005/8/layout/cycle5"/>
    <dgm:cxn modelId="{62D701FF-14EB-4BAB-BF5F-48DC620E9B01}" srcId="{C1E5B6F8-2073-4F69-9984-79C7C3DC6E86}" destId="{B5F57349-8E6C-46A0-A69D-6FB5B96E753B}" srcOrd="2" destOrd="0" parTransId="{04B07275-7998-4E36-B52E-2407F10A48B3}" sibTransId="{25DA0641-F47A-4B45-8C6E-D50038C12B8A}"/>
    <dgm:cxn modelId="{8AFBA1FF-43F5-422C-B3AD-4FBAEEE394C9}" srcId="{C1E5B6F8-2073-4F69-9984-79C7C3DC6E86}" destId="{E2C7E620-82F3-4296-8E91-78E2C3390094}" srcOrd="0" destOrd="0" parTransId="{004257D1-E091-4B1A-88CF-1CDBD459FDE3}" sibTransId="{3E2A458D-6BB9-44D6-83BD-7EC73C334671}"/>
    <dgm:cxn modelId="{D1029EFE-0E90-4CBD-B8CD-2369C364B242}" type="presParOf" srcId="{5E0E5D07-1C16-40B4-94D7-5F78BF31F5BB}" destId="{FBE38DED-3720-4577-AF0C-AF70AAC40ECF}" srcOrd="0" destOrd="0" presId="urn:microsoft.com/office/officeart/2005/8/layout/cycle5"/>
    <dgm:cxn modelId="{13678D91-6736-47DB-B329-EA83B1A8E7E8}" type="presParOf" srcId="{5E0E5D07-1C16-40B4-94D7-5F78BF31F5BB}" destId="{70B9D052-CC79-4A5B-A118-2CEDB7A68A50}" srcOrd="1" destOrd="0" presId="urn:microsoft.com/office/officeart/2005/8/layout/cycle5"/>
    <dgm:cxn modelId="{637CD4E4-AC30-4EBF-BDD6-E95288489BE9}" type="presParOf" srcId="{5E0E5D07-1C16-40B4-94D7-5F78BF31F5BB}" destId="{1EDD35F8-CB5B-49EF-B647-F3DB9458B6D2}" srcOrd="2" destOrd="0" presId="urn:microsoft.com/office/officeart/2005/8/layout/cycle5"/>
    <dgm:cxn modelId="{20E6DEF9-4035-4E02-B993-BC4FCB16C2A2}" type="presParOf" srcId="{5E0E5D07-1C16-40B4-94D7-5F78BF31F5BB}" destId="{31AEC4DD-3DBA-468C-8EB0-B468BC264156}" srcOrd="3" destOrd="0" presId="urn:microsoft.com/office/officeart/2005/8/layout/cycle5"/>
    <dgm:cxn modelId="{A0764CF0-F09E-483D-9965-DF5174961939}" type="presParOf" srcId="{5E0E5D07-1C16-40B4-94D7-5F78BF31F5BB}" destId="{646A245A-B96C-4407-971C-7A3E24962E0B}" srcOrd="4" destOrd="0" presId="urn:microsoft.com/office/officeart/2005/8/layout/cycle5"/>
    <dgm:cxn modelId="{6CBD94C5-0049-4B50-AC01-531B3CF04559}" type="presParOf" srcId="{5E0E5D07-1C16-40B4-94D7-5F78BF31F5BB}" destId="{C2185601-3959-4134-BEA0-9E472AA3C521}" srcOrd="5" destOrd="0" presId="urn:microsoft.com/office/officeart/2005/8/layout/cycle5"/>
    <dgm:cxn modelId="{92DA586C-101E-47A8-8625-84D8B4647DE0}" type="presParOf" srcId="{5E0E5D07-1C16-40B4-94D7-5F78BF31F5BB}" destId="{EA7DC1AC-D61F-4BFC-955E-F4E7FF48E17F}" srcOrd="6" destOrd="0" presId="urn:microsoft.com/office/officeart/2005/8/layout/cycle5"/>
    <dgm:cxn modelId="{18848BE5-FE74-40E4-BBD4-468E2FF9C018}" type="presParOf" srcId="{5E0E5D07-1C16-40B4-94D7-5F78BF31F5BB}" destId="{ABE8E529-B539-4683-958B-B90E9A460179}" srcOrd="7" destOrd="0" presId="urn:microsoft.com/office/officeart/2005/8/layout/cycle5"/>
    <dgm:cxn modelId="{7F91524F-2270-4578-9771-5EA613E04E77}" type="presParOf" srcId="{5E0E5D07-1C16-40B4-94D7-5F78BF31F5BB}" destId="{CCA99208-E857-416B-9842-562B449DAA61}" srcOrd="8" destOrd="0" presId="urn:microsoft.com/office/officeart/2005/8/layout/cycle5"/>
    <dgm:cxn modelId="{764A8429-E0BE-41C4-A970-D7B214BFC436}" type="presParOf" srcId="{5E0E5D07-1C16-40B4-94D7-5F78BF31F5BB}" destId="{4596CE7F-C1AF-41AA-AEDC-BE8A584A235D}" srcOrd="9" destOrd="0" presId="urn:microsoft.com/office/officeart/2005/8/layout/cycle5"/>
    <dgm:cxn modelId="{493BA1BF-132F-4934-8168-F1619409F1E2}" type="presParOf" srcId="{5E0E5D07-1C16-40B4-94D7-5F78BF31F5BB}" destId="{1C055F13-5BE2-49EB-A024-23F081CA518D}" srcOrd="10" destOrd="0" presId="urn:microsoft.com/office/officeart/2005/8/layout/cycle5"/>
    <dgm:cxn modelId="{DC0DB44B-E193-4932-895C-6C1AC9D5A703}" type="presParOf" srcId="{5E0E5D07-1C16-40B4-94D7-5F78BF31F5BB}" destId="{86915DEA-ABDD-49E9-9F70-7A7A3306078B}" srcOrd="11" destOrd="0" presId="urn:microsoft.com/office/officeart/2005/8/layout/cycle5"/>
    <dgm:cxn modelId="{E34F04A5-B263-4EE1-90A7-EB8E6956AD87}" type="presParOf" srcId="{5E0E5D07-1C16-40B4-94D7-5F78BF31F5BB}" destId="{2C2A375F-E2AD-4CAB-A113-0B92F926B913}" srcOrd="12" destOrd="0" presId="urn:microsoft.com/office/officeart/2005/8/layout/cycle5"/>
    <dgm:cxn modelId="{F91C870B-EAAD-4A5B-8D2A-1F332D9E59F7}" type="presParOf" srcId="{5E0E5D07-1C16-40B4-94D7-5F78BF31F5BB}" destId="{25CE982A-9761-49E8-AF38-95BEEF291186}" srcOrd="13" destOrd="0" presId="urn:microsoft.com/office/officeart/2005/8/layout/cycle5"/>
    <dgm:cxn modelId="{B288DB80-42FD-444D-8268-84E53949B48F}" type="presParOf" srcId="{5E0E5D07-1C16-40B4-94D7-5F78BF31F5BB}" destId="{EF5F6211-5315-4981-AFB8-62AE10F43445}" srcOrd="14" destOrd="0" presId="urn:microsoft.com/office/officeart/2005/8/layout/cycle5"/>
    <dgm:cxn modelId="{D17F1506-3C6E-44CC-977E-8E52BD0778EC}" type="presParOf" srcId="{5E0E5D07-1C16-40B4-94D7-5F78BF31F5BB}" destId="{4F3336B3-CE2A-4ED0-90DE-0F336BA3263B}" srcOrd="15" destOrd="0" presId="urn:microsoft.com/office/officeart/2005/8/layout/cycle5"/>
    <dgm:cxn modelId="{3DB00C5D-ECFA-4F07-829E-9A8942D4D2C1}" type="presParOf" srcId="{5E0E5D07-1C16-40B4-94D7-5F78BF31F5BB}" destId="{ED41AAB7-59AE-4886-ABC9-3AA189F9B624}" srcOrd="16" destOrd="0" presId="urn:microsoft.com/office/officeart/2005/8/layout/cycle5"/>
    <dgm:cxn modelId="{BB110F24-D021-4C75-9B50-DC10EAEDA6CC}" type="presParOf" srcId="{5E0E5D07-1C16-40B4-94D7-5F78BF31F5BB}" destId="{C9AFAE2B-0394-4E74-9BB4-FEFCBBCF8AF8}" srcOrd="17" destOrd="0" presId="urn:microsoft.com/office/officeart/2005/8/layout/cycle5"/>
    <dgm:cxn modelId="{7F2C8B76-4965-4267-9FE1-897CF3B743B1}" type="presParOf" srcId="{5E0E5D07-1C16-40B4-94D7-5F78BF31F5BB}" destId="{21C9353D-146C-4D6C-ACEB-FC6CB72A5B4E}" srcOrd="18" destOrd="0" presId="urn:microsoft.com/office/officeart/2005/8/layout/cycle5"/>
    <dgm:cxn modelId="{62FCDCEB-6416-4759-AE1D-412293C969E2}" type="presParOf" srcId="{5E0E5D07-1C16-40B4-94D7-5F78BF31F5BB}" destId="{3DC3E6DE-BF07-4371-8A01-99BCA3EBD62B}" srcOrd="19" destOrd="0" presId="urn:microsoft.com/office/officeart/2005/8/layout/cycle5"/>
    <dgm:cxn modelId="{DFA0E0F1-F94F-4FBC-A7A0-69C00168E562}" type="presParOf" srcId="{5E0E5D07-1C16-40B4-94D7-5F78BF31F5BB}" destId="{4D22D5B0-C0EF-488B-9CD8-7CE9BC143A0C}" srcOrd="20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442F651-C327-494A-A134-2561ABD579B3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51F27107-22D0-4C65-AAF8-DF6B52F141EA}">
      <dgm:prSet phldrT="[Tekst]"/>
      <dgm:spPr/>
      <dgm:t>
        <a:bodyPr/>
        <a:lstStyle/>
        <a:p>
          <a:r>
            <a:rPr lang="pl-PL" b="1" dirty="0">
              <a:latin typeface="Arial Nova Light" panose="020B0304020202020204" pitchFamily="34" charset="0"/>
            </a:rPr>
            <a:t>Nowe potrzeby, cele oczekiwania Kierownictwa MS</a:t>
          </a:r>
        </a:p>
      </dgm:t>
    </dgm:pt>
    <dgm:pt modelId="{FE8D04A9-FEF1-4388-9029-890D1FAC1889}" type="parTrans" cxnId="{44AA5157-8577-4103-BED7-035F1BCC6AA1}">
      <dgm:prSet/>
      <dgm:spPr/>
      <dgm:t>
        <a:bodyPr/>
        <a:lstStyle/>
        <a:p>
          <a:endParaRPr lang="pl-PL"/>
        </a:p>
      </dgm:t>
    </dgm:pt>
    <dgm:pt modelId="{B3EBDBE9-81D0-4E49-BF29-7C6B70B2EB62}" type="sibTrans" cxnId="{44AA5157-8577-4103-BED7-035F1BCC6AA1}">
      <dgm:prSet/>
      <dgm:spPr/>
      <dgm:t>
        <a:bodyPr/>
        <a:lstStyle/>
        <a:p>
          <a:endParaRPr lang="pl-PL"/>
        </a:p>
      </dgm:t>
    </dgm:pt>
    <dgm:pt modelId="{107C1749-E3D6-430E-84D6-2944F3959ED2}">
      <dgm:prSet phldrT="[Tekst]"/>
      <dgm:spPr/>
      <dgm:t>
        <a:bodyPr/>
        <a:lstStyle/>
        <a:p>
          <a:r>
            <a:rPr lang="pl-PL" b="1" dirty="0">
              <a:latin typeface="Arial Nova Light" panose="020B0304020202020204" pitchFamily="34" charset="0"/>
            </a:rPr>
            <a:t>Nowe potrzeby, cele oczekiwania Beneficjentów</a:t>
          </a:r>
        </a:p>
      </dgm:t>
    </dgm:pt>
    <dgm:pt modelId="{934BAD15-7BF7-4C54-A9D6-F76674649C35}" type="parTrans" cxnId="{B0EAD7E3-2125-4136-9FBC-73A589FB6585}">
      <dgm:prSet/>
      <dgm:spPr/>
      <dgm:t>
        <a:bodyPr/>
        <a:lstStyle/>
        <a:p>
          <a:endParaRPr lang="pl-PL"/>
        </a:p>
      </dgm:t>
    </dgm:pt>
    <dgm:pt modelId="{1AAC86C3-1ADE-46F4-8273-0B9FD5D84072}" type="sibTrans" cxnId="{B0EAD7E3-2125-4136-9FBC-73A589FB6585}">
      <dgm:prSet/>
      <dgm:spPr/>
      <dgm:t>
        <a:bodyPr/>
        <a:lstStyle/>
        <a:p>
          <a:endParaRPr lang="pl-PL"/>
        </a:p>
      </dgm:t>
    </dgm:pt>
    <dgm:pt modelId="{8D146BC1-1C47-4213-BB4C-1F13D228C6C1}">
      <dgm:prSet phldrT="[Tekst]"/>
      <dgm:spPr/>
      <dgm:t>
        <a:bodyPr/>
        <a:lstStyle/>
        <a:p>
          <a:r>
            <a:rPr lang="pl-PL" b="1" dirty="0">
              <a:latin typeface="Arial Nova Light" panose="020B0304020202020204" pitchFamily="34" charset="0"/>
            </a:rPr>
            <a:t>Ciągłość dostaw i usług centralnych</a:t>
          </a:r>
        </a:p>
      </dgm:t>
    </dgm:pt>
    <dgm:pt modelId="{1F639CE1-799C-4CFF-9B3A-F5E025C368F5}" type="parTrans" cxnId="{BBDCEE6E-3155-4A87-B2BD-DB0826EF4264}">
      <dgm:prSet/>
      <dgm:spPr/>
      <dgm:t>
        <a:bodyPr/>
        <a:lstStyle/>
        <a:p>
          <a:endParaRPr lang="pl-PL"/>
        </a:p>
      </dgm:t>
    </dgm:pt>
    <dgm:pt modelId="{7C6DAE87-AB78-4945-AF71-36FC33F5EBF2}" type="sibTrans" cxnId="{BBDCEE6E-3155-4A87-B2BD-DB0826EF4264}">
      <dgm:prSet/>
      <dgm:spPr/>
      <dgm:t>
        <a:bodyPr/>
        <a:lstStyle/>
        <a:p>
          <a:endParaRPr lang="pl-PL"/>
        </a:p>
      </dgm:t>
    </dgm:pt>
    <dgm:pt modelId="{986666AC-E096-4200-BCB2-6751D553F27B}">
      <dgm:prSet phldrT="[Tekst]"/>
      <dgm:spPr/>
      <dgm:t>
        <a:bodyPr/>
        <a:lstStyle/>
        <a:p>
          <a:r>
            <a:rPr lang="pl-PL" dirty="0">
              <a:solidFill>
                <a:schemeClr val="accent1">
                  <a:lumMod val="75000"/>
                </a:schemeClr>
              </a:solidFill>
            </a:rPr>
            <a:t>PRIORYTETY</a:t>
          </a:r>
        </a:p>
      </dgm:t>
    </dgm:pt>
    <dgm:pt modelId="{8B4A99F6-456F-49E4-AEAB-DF2F54C9FF67}" type="parTrans" cxnId="{5AB85685-EC1D-4397-9A17-569B7E1C9A22}">
      <dgm:prSet/>
      <dgm:spPr/>
      <dgm:t>
        <a:bodyPr/>
        <a:lstStyle/>
        <a:p>
          <a:endParaRPr lang="pl-PL"/>
        </a:p>
      </dgm:t>
    </dgm:pt>
    <dgm:pt modelId="{C72D8E26-925F-44E2-AF22-AA80FE6705C1}" type="sibTrans" cxnId="{5AB85685-EC1D-4397-9A17-569B7E1C9A22}">
      <dgm:prSet/>
      <dgm:spPr/>
      <dgm:t>
        <a:bodyPr/>
        <a:lstStyle/>
        <a:p>
          <a:endParaRPr lang="pl-PL"/>
        </a:p>
      </dgm:t>
    </dgm:pt>
    <dgm:pt modelId="{3FE6CC56-90B9-4899-A540-B66CE793701D}" type="pres">
      <dgm:prSet presAssocID="{2442F651-C327-494A-A134-2561ABD579B3}" presName="Name0" presStyleCnt="0">
        <dgm:presLayoutVars>
          <dgm:chMax val="4"/>
          <dgm:resizeHandles val="exact"/>
        </dgm:presLayoutVars>
      </dgm:prSet>
      <dgm:spPr/>
    </dgm:pt>
    <dgm:pt modelId="{130426B2-78A7-4A2A-8F10-B9DDDA4D4D48}" type="pres">
      <dgm:prSet presAssocID="{2442F651-C327-494A-A134-2561ABD579B3}" presName="ellipse" presStyleLbl="trBgShp" presStyleIdx="0" presStyleCnt="1" custScaleX="117399" custScaleY="133350" custLinFactNeighborX="155" custLinFactNeighborY="37642"/>
      <dgm:spPr/>
    </dgm:pt>
    <dgm:pt modelId="{CFFD800A-8251-451A-8CBA-9C63906EB1FC}" type="pres">
      <dgm:prSet presAssocID="{2442F651-C327-494A-A134-2561ABD579B3}" presName="arrow1" presStyleLbl="fgShp" presStyleIdx="0" presStyleCnt="1" custLinFactNeighborX="-704" custLinFactNeighborY="30961"/>
      <dgm:spPr/>
    </dgm:pt>
    <dgm:pt modelId="{B7BFFA18-EDA7-426C-81BF-7E9BC11E3679}" type="pres">
      <dgm:prSet presAssocID="{2442F651-C327-494A-A134-2561ABD579B3}" presName="rectangle" presStyleLbl="revTx" presStyleIdx="0" presStyleCnt="1">
        <dgm:presLayoutVars>
          <dgm:bulletEnabled val="1"/>
        </dgm:presLayoutVars>
      </dgm:prSet>
      <dgm:spPr/>
    </dgm:pt>
    <dgm:pt modelId="{1C13E4F3-C645-4C9B-8099-6B94D25806CC}" type="pres">
      <dgm:prSet presAssocID="{107C1749-E3D6-430E-84D6-2944F3959ED2}" presName="item1" presStyleLbl="node1" presStyleIdx="0" presStyleCnt="3">
        <dgm:presLayoutVars>
          <dgm:bulletEnabled val="1"/>
        </dgm:presLayoutVars>
      </dgm:prSet>
      <dgm:spPr/>
    </dgm:pt>
    <dgm:pt modelId="{64894D63-1A5C-47B9-B8A2-9B2852BCE777}" type="pres">
      <dgm:prSet presAssocID="{8D146BC1-1C47-4213-BB4C-1F13D228C6C1}" presName="item2" presStyleLbl="node1" presStyleIdx="1" presStyleCnt="3">
        <dgm:presLayoutVars>
          <dgm:bulletEnabled val="1"/>
        </dgm:presLayoutVars>
      </dgm:prSet>
      <dgm:spPr/>
    </dgm:pt>
    <dgm:pt modelId="{589F7D1A-79D6-4619-93D0-9F0CDE394D43}" type="pres">
      <dgm:prSet presAssocID="{986666AC-E096-4200-BCB2-6751D553F27B}" presName="item3" presStyleLbl="node1" presStyleIdx="2" presStyleCnt="3" custLinFactNeighborX="-6007" custLinFactNeighborY="16923">
        <dgm:presLayoutVars>
          <dgm:bulletEnabled val="1"/>
        </dgm:presLayoutVars>
      </dgm:prSet>
      <dgm:spPr/>
    </dgm:pt>
    <dgm:pt modelId="{23F95DC3-4417-4BC9-A630-C4BFE61DC788}" type="pres">
      <dgm:prSet presAssocID="{2442F651-C327-494A-A134-2561ABD579B3}" presName="funnel" presStyleLbl="trAlignAcc1" presStyleIdx="0" presStyleCnt="1" custScaleX="139759" custScaleY="93380" custLinFactNeighborY="11008"/>
      <dgm:spPr/>
    </dgm:pt>
  </dgm:ptLst>
  <dgm:cxnLst>
    <dgm:cxn modelId="{95F47E4A-0751-40D8-9DB4-D8AD37528082}" type="presOf" srcId="{2442F651-C327-494A-A134-2561ABD579B3}" destId="{3FE6CC56-90B9-4899-A540-B66CE793701D}" srcOrd="0" destOrd="0" presId="urn:microsoft.com/office/officeart/2005/8/layout/funnel1"/>
    <dgm:cxn modelId="{F57ACE6C-7B73-4D13-9C6D-65DF84576508}" type="presOf" srcId="{8D146BC1-1C47-4213-BB4C-1F13D228C6C1}" destId="{1C13E4F3-C645-4C9B-8099-6B94D25806CC}" srcOrd="0" destOrd="0" presId="urn:microsoft.com/office/officeart/2005/8/layout/funnel1"/>
    <dgm:cxn modelId="{BBDCEE6E-3155-4A87-B2BD-DB0826EF4264}" srcId="{2442F651-C327-494A-A134-2561ABD579B3}" destId="{8D146BC1-1C47-4213-BB4C-1F13D228C6C1}" srcOrd="2" destOrd="0" parTransId="{1F639CE1-799C-4CFF-9B3A-F5E025C368F5}" sibTransId="{7C6DAE87-AB78-4945-AF71-36FC33F5EBF2}"/>
    <dgm:cxn modelId="{44AA5157-8577-4103-BED7-035F1BCC6AA1}" srcId="{2442F651-C327-494A-A134-2561ABD579B3}" destId="{51F27107-22D0-4C65-AAF8-DF6B52F141EA}" srcOrd="0" destOrd="0" parTransId="{FE8D04A9-FEF1-4388-9029-890D1FAC1889}" sibTransId="{B3EBDBE9-81D0-4E49-BF29-7C6B70B2EB62}"/>
    <dgm:cxn modelId="{DA3A9D7F-76CF-4661-87FE-D178A5950481}" type="presOf" srcId="{107C1749-E3D6-430E-84D6-2944F3959ED2}" destId="{64894D63-1A5C-47B9-B8A2-9B2852BCE777}" srcOrd="0" destOrd="0" presId="urn:microsoft.com/office/officeart/2005/8/layout/funnel1"/>
    <dgm:cxn modelId="{5AB85685-EC1D-4397-9A17-569B7E1C9A22}" srcId="{2442F651-C327-494A-A134-2561ABD579B3}" destId="{986666AC-E096-4200-BCB2-6751D553F27B}" srcOrd="3" destOrd="0" parTransId="{8B4A99F6-456F-49E4-AEAB-DF2F54C9FF67}" sibTransId="{C72D8E26-925F-44E2-AF22-AA80FE6705C1}"/>
    <dgm:cxn modelId="{274AD0A6-AA79-4EC1-BD2B-DE5772E7FD29}" type="presOf" srcId="{51F27107-22D0-4C65-AAF8-DF6B52F141EA}" destId="{589F7D1A-79D6-4619-93D0-9F0CDE394D43}" srcOrd="0" destOrd="0" presId="urn:microsoft.com/office/officeart/2005/8/layout/funnel1"/>
    <dgm:cxn modelId="{B0EAD7E3-2125-4136-9FBC-73A589FB6585}" srcId="{2442F651-C327-494A-A134-2561ABD579B3}" destId="{107C1749-E3D6-430E-84D6-2944F3959ED2}" srcOrd="1" destOrd="0" parTransId="{934BAD15-7BF7-4C54-A9D6-F76674649C35}" sibTransId="{1AAC86C3-1ADE-46F4-8273-0B9FD5D84072}"/>
    <dgm:cxn modelId="{51CE77E9-5BA5-41E7-B8A0-B1028536795D}" type="presOf" srcId="{986666AC-E096-4200-BCB2-6751D553F27B}" destId="{B7BFFA18-EDA7-426C-81BF-7E9BC11E3679}" srcOrd="0" destOrd="0" presId="urn:microsoft.com/office/officeart/2005/8/layout/funnel1"/>
    <dgm:cxn modelId="{F6C2AA91-8BB4-48EE-922E-D5E2219F577D}" type="presParOf" srcId="{3FE6CC56-90B9-4899-A540-B66CE793701D}" destId="{130426B2-78A7-4A2A-8F10-B9DDDA4D4D48}" srcOrd="0" destOrd="0" presId="urn:microsoft.com/office/officeart/2005/8/layout/funnel1"/>
    <dgm:cxn modelId="{A779C513-F10E-4B39-94E5-076C3AAB0FF5}" type="presParOf" srcId="{3FE6CC56-90B9-4899-A540-B66CE793701D}" destId="{CFFD800A-8251-451A-8CBA-9C63906EB1FC}" srcOrd="1" destOrd="0" presId="urn:microsoft.com/office/officeart/2005/8/layout/funnel1"/>
    <dgm:cxn modelId="{1FAC33F5-BA86-4C81-BFEF-E41C8C1C2ADD}" type="presParOf" srcId="{3FE6CC56-90B9-4899-A540-B66CE793701D}" destId="{B7BFFA18-EDA7-426C-81BF-7E9BC11E3679}" srcOrd="2" destOrd="0" presId="urn:microsoft.com/office/officeart/2005/8/layout/funnel1"/>
    <dgm:cxn modelId="{2574F973-13B3-4965-A406-9735428EE708}" type="presParOf" srcId="{3FE6CC56-90B9-4899-A540-B66CE793701D}" destId="{1C13E4F3-C645-4C9B-8099-6B94D25806CC}" srcOrd="3" destOrd="0" presId="urn:microsoft.com/office/officeart/2005/8/layout/funnel1"/>
    <dgm:cxn modelId="{68DEE288-DE70-4C65-A076-C2D5734BB228}" type="presParOf" srcId="{3FE6CC56-90B9-4899-A540-B66CE793701D}" destId="{64894D63-1A5C-47B9-B8A2-9B2852BCE777}" srcOrd="4" destOrd="0" presId="urn:microsoft.com/office/officeart/2005/8/layout/funnel1"/>
    <dgm:cxn modelId="{873B2609-7002-4ABD-AD20-AF1998F99A6A}" type="presParOf" srcId="{3FE6CC56-90B9-4899-A540-B66CE793701D}" destId="{589F7D1A-79D6-4619-93D0-9F0CDE394D43}" srcOrd="5" destOrd="0" presId="urn:microsoft.com/office/officeart/2005/8/layout/funnel1"/>
    <dgm:cxn modelId="{C5143223-8115-4E52-A0D9-099C16F802A6}" type="presParOf" srcId="{3FE6CC56-90B9-4899-A540-B66CE793701D}" destId="{23F95DC3-4417-4BC9-A630-C4BFE61DC788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52909D7-E32D-49AC-9070-F15834254893}" type="doc">
      <dgm:prSet loTypeId="urn:microsoft.com/office/officeart/2008/layout/RadialCluster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36C2D9E-6A84-48B7-AC9A-98D68D5CF689}" type="pres">
      <dgm:prSet presAssocID="{852909D7-E32D-49AC-9070-F1583425489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</dgm:ptLst>
  <dgm:cxnLst>
    <dgm:cxn modelId="{8DB308FD-EED6-4850-8697-FE1EAA61D5DB}" type="presOf" srcId="{852909D7-E32D-49AC-9070-F15834254893}" destId="{236C2D9E-6A84-48B7-AC9A-98D68D5CF689}" srcOrd="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96BDA70-F6E7-406C-A851-7A3BF2E39BD8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E5B29C24-CC18-46E5-B063-2FA74144A5F7}">
      <dgm:prSet phldrT="[Tekst]"/>
      <dgm:spPr/>
      <dgm:t>
        <a:bodyPr/>
        <a:lstStyle/>
        <a:p>
          <a:pPr algn="l"/>
          <a:r>
            <a:rPr lang="pl-PL" dirty="0">
              <a:latin typeface="Arial Nova Light" panose="020B0304020202020204" pitchFamily="34" charset="0"/>
            </a:rPr>
            <a:t>Planowanie </a:t>
          </a:r>
          <a:r>
            <a:rPr lang="pl-PL" b="1" dirty="0">
              <a:latin typeface="Arial Nova Light" panose="020B0304020202020204" pitchFamily="34" charset="0"/>
            </a:rPr>
            <a:t>czasu prowadzenia procedur </a:t>
          </a:r>
          <a:r>
            <a:rPr lang="pl-PL" dirty="0">
              <a:latin typeface="Arial Nova Light" panose="020B0304020202020204" pitchFamily="34" charset="0"/>
            </a:rPr>
            <a:t>w perspektywie wieloletniej: </a:t>
          </a:r>
        </a:p>
        <a:p>
          <a:pPr algn="l"/>
          <a:r>
            <a:rPr lang="pl-PL" dirty="0">
              <a:latin typeface="Arial Nova Light" panose="020B0304020202020204" pitchFamily="34" charset="0"/>
            </a:rPr>
            <a:t>- stopień realizacji umów obowiązujących</a:t>
          </a:r>
        </a:p>
        <a:p>
          <a:pPr algn="l"/>
          <a:r>
            <a:rPr lang="pl-PL" dirty="0">
              <a:latin typeface="Arial Nova Light" panose="020B0304020202020204" pitchFamily="34" charset="0"/>
            </a:rPr>
            <a:t>- dostarczanie efektów do projektów centralnych</a:t>
          </a:r>
        </a:p>
      </dgm:t>
    </dgm:pt>
    <dgm:pt modelId="{71597B1C-7B96-4C69-B1BB-79D6D12480C0}" type="parTrans" cxnId="{F1F54AD1-0F48-4A40-BF4D-822C69A6711C}">
      <dgm:prSet/>
      <dgm:spPr/>
      <dgm:t>
        <a:bodyPr/>
        <a:lstStyle/>
        <a:p>
          <a:endParaRPr lang="pl-PL"/>
        </a:p>
      </dgm:t>
    </dgm:pt>
    <dgm:pt modelId="{17325551-9A13-41CC-B8E5-CAD69040193E}" type="sibTrans" cxnId="{F1F54AD1-0F48-4A40-BF4D-822C69A6711C}">
      <dgm:prSet/>
      <dgm:spPr/>
      <dgm:t>
        <a:bodyPr/>
        <a:lstStyle/>
        <a:p>
          <a:endParaRPr lang="pl-PL"/>
        </a:p>
      </dgm:t>
    </dgm:pt>
    <dgm:pt modelId="{EA6D9ECA-958F-4328-835D-1A91404C8240}">
      <dgm:prSet phldrT="[Tekst]"/>
      <dgm:spPr/>
      <dgm:t>
        <a:bodyPr/>
        <a:lstStyle/>
        <a:p>
          <a:pPr algn="l"/>
          <a:r>
            <a:rPr lang="pl-PL" dirty="0">
              <a:latin typeface="Arial Nova Light" panose="020B0304020202020204" pitchFamily="34" charset="0"/>
            </a:rPr>
            <a:t>Planowanie </a:t>
          </a:r>
          <a:r>
            <a:rPr lang="pl-PL" b="1" dirty="0">
              <a:latin typeface="Arial Nova Light" panose="020B0304020202020204" pitchFamily="34" charset="0"/>
            </a:rPr>
            <a:t>czasu przygotowania                  i czasu  realizacji </a:t>
          </a:r>
          <a:r>
            <a:rPr lang="pl-PL" dirty="0">
              <a:latin typeface="Arial Nova Light" panose="020B0304020202020204" pitchFamily="34" charset="0"/>
            </a:rPr>
            <a:t>w perspektywie wieloletniej:</a:t>
          </a:r>
        </a:p>
        <a:p>
          <a:pPr algn="l"/>
          <a:r>
            <a:rPr lang="pl-PL" dirty="0">
              <a:latin typeface="Arial Nova Light" panose="020B0304020202020204" pitchFamily="34" charset="0"/>
            </a:rPr>
            <a:t>- korzystanie z wiedzy eksperckiej</a:t>
          </a:r>
        </a:p>
        <a:p>
          <a:pPr algn="l"/>
          <a:r>
            <a:rPr lang="pl-PL" dirty="0">
              <a:latin typeface="Arial Nova Light" panose="020B0304020202020204" pitchFamily="34" charset="0"/>
            </a:rPr>
            <a:t>- rozpoznanie rynku/konsultacje</a:t>
          </a:r>
        </a:p>
      </dgm:t>
    </dgm:pt>
    <dgm:pt modelId="{D1C24C04-196A-4210-AD9C-800AF2774743}" type="parTrans" cxnId="{5EDAB825-13B6-4EB7-8EE4-EFC0CF2A6140}">
      <dgm:prSet/>
      <dgm:spPr/>
      <dgm:t>
        <a:bodyPr/>
        <a:lstStyle/>
        <a:p>
          <a:endParaRPr lang="pl-PL"/>
        </a:p>
      </dgm:t>
    </dgm:pt>
    <dgm:pt modelId="{361A9DA6-074F-4E42-BEA1-DF32FE0A9958}" type="sibTrans" cxnId="{5EDAB825-13B6-4EB7-8EE4-EFC0CF2A6140}">
      <dgm:prSet/>
      <dgm:spPr/>
      <dgm:t>
        <a:bodyPr/>
        <a:lstStyle/>
        <a:p>
          <a:endParaRPr lang="pl-PL"/>
        </a:p>
      </dgm:t>
    </dgm:pt>
    <dgm:pt modelId="{B8A1F4AB-CF0C-47BD-A93D-52B42D8FB790}">
      <dgm:prSet phldrT="[Tekst]"/>
      <dgm:spPr/>
      <dgm:t>
        <a:bodyPr/>
        <a:lstStyle/>
        <a:p>
          <a:r>
            <a:rPr lang="pl-PL" dirty="0">
              <a:latin typeface="Arial Nova Light" panose="020B0304020202020204" pitchFamily="34" charset="0"/>
            </a:rPr>
            <a:t>Wstępny wybór</a:t>
          </a:r>
        </a:p>
        <a:p>
          <a:r>
            <a:rPr lang="pl-PL" b="1" dirty="0">
              <a:latin typeface="Arial Nova Light" panose="020B0304020202020204" pitchFamily="34" charset="0"/>
            </a:rPr>
            <a:t>rodzaju procedury </a:t>
          </a:r>
        </a:p>
        <a:p>
          <a:r>
            <a:rPr lang="pl-PL" b="1" dirty="0">
              <a:latin typeface="Arial Nova Light" panose="020B0304020202020204" pitchFamily="34" charset="0"/>
            </a:rPr>
            <a:t>i strategii dla kategorii</a:t>
          </a:r>
        </a:p>
      </dgm:t>
    </dgm:pt>
    <dgm:pt modelId="{A14D6D01-D2C0-4ED3-9200-5D4B93DCBEDE}" type="sibTrans" cxnId="{31250789-87CE-4046-9B56-14256593BEDA}">
      <dgm:prSet/>
      <dgm:spPr/>
      <dgm:t>
        <a:bodyPr/>
        <a:lstStyle/>
        <a:p>
          <a:endParaRPr lang="pl-PL"/>
        </a:p>
      </dgm:t>
    </dgm:pt>
    <dgm:pt modelId="{866E6AC9-0243-46F4-8EB4-238FA45958CB}" type="parTrans" cxnId="{31250789-87CE-4046-9B56-14256593BEDA}">
      <dgm:prSet/>
      <dgm:spPr/>
      <dgm:t>
        <a:bodyPr/>
        <a:lstStyle/>
        <a:p>
          <a:endParaRPr lang="pl-PL"/>
        </a:p>
      </dgm:t>
    </dgm:pt>
    <dgm:pt modelId="{93EFEB51-1382-4EA9-9173-A4256086F1A8}" type="pres">
      <dgm:prSet presAssocID="{196BDA70-F6E7-406C-A851-7A3BF2E39BD8}" presName="Name0" presStyleCnt="0">
        <dgm:presLayoutVars>
          <dgm:dir/>
          <dgm:resizeHandles val="exact"/>
        </dgm:presLayoutVars>
      </dgm:prSet>
      <dgm:spPr/>
    </dgm:pt>
    <dgm:pt modelId="{E8EC537C-FC33-4FFE-838D-7EB36BC2FBA1}" type="pres">
      <dgm:prSet presAssocID="{B8A1F4AB-CF0C-47BD-A93D-52B42D8FB790}" presName="node" presStyleLbl="node1" presStyleIdx="0" presStyleCnt="3">
        <dgm:presLayoutVars>
          <dgm:bulletEnabled val="1"/>
        </dgm:presLayoutVars>
      </dgm:prSet>
      <dgm:spPr/>
    </dgm:pt>
    <dgm:pt modelId="{89A019B1-8F37-4622-9670-DD575018BC85}" type="pres">
      <dgm:prSet presAssocID="{A14D6D01-D2C0-4ED3-9200-5D4B93DCBEDE}" presName="sibTrans" presStyleLbl="sibTrans2D1" presStyleIdx="0" presStyleCnt="3"/>
      <dgm:spPr/>
    </dgm:pt>
    <dgm:pt modelId="{B3E522B0-4094-42A7-BF58-3C04C392FE85}" type="pres">
      <dgm:prSet presAssocID="{A14D6D01-D2C0-4ED3-9200-5D4B93DCBEDE}" presName="connectorText" presStyleLbl="sibTrans2D1" presStyleIdx="0" presStyleCnt="3"/>
      <dgm:spPr/>
    </dgm:pt>
    <dgm:pt modelId="{E6F9CEA8-AC60-4B79-8E32-D9E5919F7453}" type="pres">
      <dgm:prSet presAssocID="{E5B29C24-CC18-46E5-B063-2FA74144A5F7}" presName="node" presStyleLbl="node1" presStyleIdx="1" presStyleCnt="3" custRadScaleRad="92910" custRadScaleInc="-10910">
        <dgm:presLayoutVars>
          <dgm:bulletEnabled val="1"/>
        </dgm:presLayoutVars>
      </dgm:prSet>
      <dgm:spPr/>
    </dgm:pt>
    <dgm:pt modelId="{EE4B2279-DF34-460D-B751-60548389DCD1}" type="pres">
      <dgm:prSet presAssocID="{17325551-9A13-41CC-B8E5-CAD69040193E}" presName="sibTrans" presStyleLbl="sibTrans2D1" presStyleIdx="1" presStyleCnt="3"/>
      <dgm:spPr/>
    </dgm:pt>
    <dgm:pt modelId="{0B632356-D67E-4F2E-85E8-B8CA6E451A39}" type="pres">
      <dgm:prSet presAssocID="{17325551-9A13-41CC-B8E5-CAD69040193E}" presName="connectorText" presStyleLbl="sibTrans2D1" presStyleIdx="1" presStyleCnt="3"/>
      <dgm:spPr/>
    </dgm:pt>
    <dgm:pt modelId="{DFACAE2A-1EFD-4916-887C-EFF36804201C}" type="pres">
      <dgm:prSet presAssocID="{EA6D9ECA-958F-4328-835D-1A91404C8240}" presName="node" presStyleLbl="node1" presStyleIdx="2" presStyleCnt="3" custRadScaleRad="93909" custRadScaleInc="14622">
        <dgm:presLayoutVars>
          <dgm:bulletEnabled val="1"/>
        </dgm:presLayoutVars>
      </dgm:prSet>
      <dgm:spPr/>
    </dgm:pt>
    <dgm:pt modelId="{321C4364-C72A-40B8-B8C0-2CC831BDB603}" type="pres">
      <dgm:prSet presAssocID="{361A9DA6-074F-4E42-BEA1-DF32FE0A9958}" presName="sibTrans" presStyleLbl="sibTrans2D1" presStyleIdx="2" presStyleCnt="3"/>
      <dgm:spPr/>
    </dgm:pt>
    <dgm:pt modelId="{176840AF-627C-41E0-9521-9B9127C17E90}" type="pres">
      <dgm:prSet presAssocID="{361A9DA6-074F-4E42-BEA1-DF32FE0A9958}" presName="connectorText" presStyleLbl="sibTrans2D1" presStyleIdx="2" presStyleCnt="3"/>
      <dgm:spPr/>
    </dgm:pt>
  </dgm:ptLst>
  <dgm:cxnLst>
    <dgm:cxn modelId="{9BF20E0B-6DAD-4DCE-9181-F29B280F8082}" type="presOf" srcId="{A14D6D01-D2C0-4ED3-9200-5D4B93DCBEDE}" destId="{89A019B1-8F37-4622-9670-DD575018BC85}" srcOrd="0" destOrd="0" presId="urn:microsoft.com/office/officeart/2005/8/layout/cycle7"/>
    <dgm:cxn modelId="{C07B9A16-6876-44D9-BFF8-6AA70885B656}" type="presOf" srcId="{361A9DA6-074F-4E42-BEA1-DF32FE0A9958}" destId="{321C4364-C72A-40B8-B8C0-2CC831BDB603}" srcOrd="0" destOrd="0" presId="urn:microsoft.com/office/officeart/2005/8/layout/cycle7"/>
    <dgm:cxn modelId="{5EDAB825-13B6-4EB7-8EE4-EFC0CF2A6140}" srcId="{196BDA70-F6E7-406C-A851-7A3BF2E39BD8}" destId="{EA6D9ECA-958F-4328-835D-1A91404C8240}" srcOrd="2" destOrd="0" parTransId="{D1C24C04-196A-4210-AD9C-800AF2774743}" sibTransId="{361A9DA6-074F-4E42-BEA1-DF32FE0A9958}"/>
    <dgm:cxn modelId="{31250789-87CE-4046-9B56-14256593BEDA}" srcId="{196BDA70-F6E7-406C-A851-7A3BF2E39BD8}" destId="{B8A1F4AB-CF0C-47BD-A93D-52B42D8FB790}" srcOrd="0" destOrd="0" parTransId="{866E6AC9-0243-46F4-8EB4-238FA45958CB}" sibTransId="{A14D6D01-D2C0-4ED3-9200-5D4B93DCBEDE}"/>
    <dgm:cxn modelId="{318D849E-D720-4B78-AE5F-5E3A6CD73C6D}" type="presOf" srcId="{B8A1F4AB-CF0C-47BD-A93D-52B42D8FB790}" destId="{E8EC537C-FC33-4FFE-838D-7EB36BC2FBA1}" srcOrd="0" destOrd="0" presId="urn:microsoft.com/office/officeart/2005/8/layout/cycle7"/>
    <dgm:cxn modelId="{DF6EFFC0-A856-414B-BAB5-97E72E475F05}" type="presOf" srcId="{E5B29C24-CC18-46E5-B063-2FA74144A5F7}" destId="{E6F9CEA8-AC60-4B79-8E32-D9E5919F7453}" srcOrd="0" destOrd="0" presId="urn:microsoft.com/office/officeart/2005/8/layout/cycle7"/>
    <dgm:cxn modelId="{E27F5DC7-6622-4746-9A22-25C975BE706B}" type="presOf" srcId="{196BDA70-F6E7-406C-A851-7A3BF2E39BD8}" destId="{93EFEB51-1382-4EA9-9173-A4256086F1A8}" srcOrd="0" destOrd="0" presId="urn:microsoft.com/office/officeart/2005/8/layout/cycle7"/>
    <dgm:cxn modelId="{856801CA-2E55-4AFA-99B9-A1D7762ECE2E}" type="presOf" srcId="{A14D6D01-D2C0-4ED3-9200-5D4B93DCBEDE}" destId="{B3E522B0-4094-42A7-BF58-3C04C392FE85}" srcOrd="1" destOrd="0" presId="urn:microsoft.com/office/officeart/2005/8/layout/cycle7"/>
    <dgm:cxn modelId="{F1F54AD1-0F48-4A40-BF4D-822C69A6711C}" srcId="{196BDA70-F6E7-406C-A851-7A3BF2E39BD8}" destId="{E5B29C24-CC18-46E5-B063-2FA74144A5F7}" srcOrd="1" destOrd="0" parTransId="{71597B1C-7B96-4C69-B1BB-79D6D12480C0}" sibTransId="{17325551-9A13-41CC-B8E5-CAD69040193E}"/>
    <dgm:cxn modelId="{3E0024D7-FF6E-4DA9-8C1B-798163BE14ED}" type="presOf" srcId="{EA6D9ECA-958F-4328-835D-1A91404C8240}" destId="{DFACAE2A-1EFD-4916-887C-EFF36804201C}" srcOrd="0" destOrd="0" presId="urn:microsoft.com/office/officeart/2005/8/layout/cycle7"/>
    <dgm:cxn modelId="{83180CD8-EF10-4C85-AC18-E1BAEE3F27D6}" type="presOf" srcId="{17325551-9A13-41CC-B8E5-CAD69040193E}" destId="{EE4B2279-DF34-460D-B751-60548389DCD1}" srcOrd="0" destOrd="0" presId="urn:microsoft.com/office/officeart/2005/8/layout/cycle7"/>
    <dgm:cxn modelId="{285289E0-51EF-4E15-9582-31DA31C0EECC}" type="presOf" srcId="{17325551-9A13-41CC-B8E5-CAD69040193E}" destId="{0B632356-D67E-4F2E-85E8-B8CA6E451A39}" srcOrd="1" destOrd="0" presId="urn:microsoft.com/office/officeart/2005/8/layout/cycle7"/>
    <dgm:cxn modelId="{952606E4-8E75-46A3-BFF4-9364F8A209D4}" type="presOf" srcId="{361A9DA6-074F-4E42-BEA1-DF32FE0A9958}" destId="{176840AF-627C-41E0-9521-9B9127C17E90}" srcOrd="1" destOrd="0" presId="urn:microsoft.com/office/officeart/2005/8/layout/cycle7"/>
    <dgm:cxn modelId="{57754EB6-285C-4ADA-9021-98BD01AF8E32}" type="presParOf" srcId="{93EFEB51-1382-4EA9-9173-A4256086F1A8}" destId="{E8EC537C-FC33-4FFE-838D-7EB36BC2FBA1}" srcOrd="0" destOrd="0" presId="urn:microsoft.com/office/officeart/2005/8/layout/cycle7"/>
    <dgm:cxn modelId="{D8FE6BCA-12CA-44F0-850D-421E9FF79E37}" type="presParOf" srcId="{93EFEB51-1382-4EA9-9173-A4256086F1A8}" destId="{89A019B1-8F37-4622-9670-DD575018BC85}" srcOrd="1" destOrd="0" presId="urn:microsoft.com/office/officeart/2005/8/layout/cycle7"/>
    <dgm:cxn modelId="{8EAC0633-CF16-4890-9415-88A37CD0B784}" type="presParOf" srcId="{89A019B1-8F37-4622-9670-DD575018BC85}" destId="{B3E522B0-4094-42A7-BF58-3C04C392FE85}" srcOrd="0" destOrd="0" presId="urn:microsoft.com/office/officeart/2005/8/layout/cycle7"/>
    <dgm:cxn modelId="{8376A5E0-EA12-4D71-8BDB-13D8DA364E2F}" type="presParOf" srcId="{93EFEB51-1382-4EA9-9173-A4256086F1A8}" destId="{E6F9CEA8-AC60-4B79-8E32-D9E5919F7453}" srcOrd="2" destOrd="0" presId="urn:microsoft.com/office/officeart/2005/8/layout/cycle7"/>
    <dgm:cxn modelId="{2F99EC25-0A8E-4733-B6C6-EA1DD8938B19}" type="presParOf" srcId="{93EFEB51-1382-4EA9-9173-A4256086F1A8}" destId="{EE4B2279-DF34-460D-B751-60548389DCD1}" srcOrd="3" destOrd="0" presId="urn:microsoft.com/office/officeart/2005/8/layout/cycle7"/>
    <dgm:cxn modelId="{28930E01-C8CB-400F-BCB6-C1720021F005}" type="presParOf" srcId="{EE4B2279-DF34-460D-B751-60548389DCD1}" destId="{0B632356-D67E-4F2E-85E8-B8CA6E451A39}" srcOrd="0" destOrd="0" presId="urn:microsoft.com/office/officeart/2005/8/layout/cycle7"/>
    <dgm:cxn modelId="{60989627-45D1-43EA-87F2-404118554A74}" type="presParOf" srcId="{93EFEB51-1382-4EA9-9173-A4256086F1A8}" destId="{DFACAE2A-1EFD-4916-887C-EFF36804201C}" srcOrd="4" destOrd="0" presId="urn:microsoft.com/office/officeart/2005/8/layout/cycle7"/>
    <dgm:cxn modelId="{7966A118-D2A7-48AF-BA1E-55B1EA8F4511}" type="presParOf" srcId="{93EFEB51-1382-4EA9-9173-A4256086F1A8}" destId="{321C4364-C72A-40B8-B8C0-2CC831BDB603}" srcOrd="5" destOrd="0" presId="urn:microsoft.com/office/officeart/2005/8/layout/cycle7"/>
    <dgm:cxn modelId="{37DF8853-4D28-4470-8B63-B93F89C1A066}" type="presParOf" srcId="{321C4364-C72A-40B8-B8C0-2CC831BDB603}" destId="{176840AF-627C-41E0-9521-9B9127C17E90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0C882A0-8403-42D7-B1CD-8B07E18EC5C2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7616CA76-10A9-4C5D-90E6-F35433A80F53}">
      <dgm:prSet phldrT="[Tekst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l-PL" sz="2400" dirty="0">
              <a:latin typeface="Arial Nova Light" panose="020B0304020202020204" pitchFamily="34" charset="0"/>
            </a:rPr>
            <a:t>Definiowanie kategorii</a:t>
          </a:r>
        </a:p>
      </dgm:t>
    </dgm:pt>
    <dgm:pt modelId="{5A7985F3-C873-4972-9C58-9C853997DE7A}" type="parTrans" cxnId="{C6053826-B0C7-49F6-9430-0DAF4991281A}">
      <dgm:prSet/>
      <dgm:spPr/>
      <dgm:t>
        <a:bodyPr/>
        <a:lstStyle/>
        <a:p>
          <a:endParaRPr lang="pl-PL"/>
        </a:p>
      </dgm:t>
    </dgm:pt>
    <dgm:pt modelId="{AE51EA9B-D37C-4201-8105-0231BE4E71E6}" type="sibTrans" cxnId="{C6053826-B0C7-49F6-9430-0DAF4991281A}">
      <dgm:prSet/>
      <dgm:spPr/>
      <dgm:t>
        <a:bodyPr/>
        <a:lstStyle/>
        <a:p>
          <a:endParaRPr lang="pl-PL"/>
        </a:p>
      </dgm:t>
    </dgm:pt>
    <dgm:pt modelId="{57E93FF2-EC03-40F5-85E2-8DF49FA66E7C}">
      <dgm:prSet phldrT="[Tekst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l-PL" sz="2400" dirty="0">
              <a:latin typeface="Arial Nova Light" panose="020B0304020202020204" pitchFamily="34" charset="0"/>
            </a:rPr>
            <a:t>Weryfikacja merytoryczna</a:t>
          </a:r>
        </a:p>
      </dgm:t>
    </dgm:pt>
    <dgm:pt modelId="{C3DFED1D-9217-43B5-8B05-AC909B10686C}" type="parTrans" cxnId="{CB1F7F9E-44BB-4B34-8270-ED38DE041FD3}">
      <dgm:prSet/>
      <dgm:spPr/>
      <dgm:t>
        <a:bodyPr/>
        <a:lstStyle/>
        <a:p>
          <a:endParaRPr lang="pl-PL"/>
        </a:p>
      </dgm:t>
    </dgm:pt>
    <dgm:pt modelId="{E35AE25C-C0A6-4DF1-A92F-EC6DEEDE5771}" type="sibTrans" cxnId="{CB1F7F9E-44BB-4B34-8270-ED38DE041FD3}">
      <dgm:prSet/>
      <dgm:spPr/>
      <dgm:t>
        <a:bodyPr/>
        <a:lstStyle/>
        <a:p>
          <a:endParaRPr lang="pl-PL"/>
        </a:p>
      </dgm:t>
    </dgm:pt>
    <dgm:pt modelId="{0980878E-3217-4BCE-AC43-1E7B0B79B2BA}">
      <dgm:prSet phldrT="[Tekst]" custT="1"/>
      <dgm:spPr/>
      <dgm:t>
        <a:bodyPr/>
        <a:lstStyle/>
        <a:p>
          <a:r>
            <a:rPr lang="pl-PL" sz="14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Rozpoznanie rynku</a:t>
          </a:r>
        </a:p>
      </dgm:t>
    </dgm:pt>
    <dgm:pt modelId="{9B49DC1B-632A-4F76-AE8B-DE9DC88DE370}" type="parTrans" cxnId="{C60F3334-38EC-4B59-AD28-80AA407DA365}">
      <dgm:prSet/>
      <dgm:spPr/>
      <dgm:t>
        <a:bodyPr/>
        <a:lstStyle/>
        <a:p>
          <a:endParaRPr lang="pl-PL"/>
        </a:p>
      </dgm:t>
    </dgm:pt>
    <dgm:pt modelId="{01E94F29-DDFB-486C-ADC2-7D786261C730}" type="sibTrans" cxnId="{C60F3334-38EC-4B59-AD28-80AA407DA365}">
      <dgm:prSet/>
      <dgm:spPr/>
      <dgm:t>
        <a:bodyPr/>
        <a:lstStyle/>
        <a:p>
          <a:endParaRPr lang="pl-PL"/>
        </a:p>
      </dgm:t>
    </dgm:pt>
    <dgm:pt modelId="{053E5FB6-2DCF-4F07-8B8A-B3B5B8AE02D7}">
      <dgm:prSet phldrT="[Tekst]" custT="1"/>
      <dgm:spPr/>
      <dgm:t>
        <a:bodyPr/>
        <a:lstStyle/>
        <a:p>
          <a:r>
            <a:rPr lang="pl-PL" sz="14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Doświadczenia z dotychczasowych etapów procedur i realizacji</a:t>
          </a:r>
        </a:p>
      </dgm:t>
    </dgm:pt>
    <dgm:pt modelId="{39ACC444-0550-441C-A454-5594286C42ED}" type="parTrans" cxnId="{AE3D33B4-6196-4FD6-955A-45A3240CA580}">
      <dgm:prSet/>
      <dgm:spPr/>
      <dgm:t>
        <a:bodyPr/>
        <a:lstStyle/>
        <a:p>
          <a:endParaRPr lang="pl-PL"/>
        </a:p>
      </dgm:t>
    </dgm:pt>
    <dgm:pt modelId="{48BEA0BE-DEAA-4312-BA52-FF0DD20A9311}" type="sibTrans" cxnId="{AE3D33B4-6196-4FD6-955A-45A3240CA580}">
      <dgm:prSet/>
      <dgm:spPr/>
      <dgm:t>
        <a:bodyPr/>
        <a:lstStyle/>
        <a:p>
          <a:endParaRPr lang="pl-PL"/>
        </a:p>
      </dgm:t>
    </dgm:pt>
    <dgm:pt modelId="{2AEAA965-86DD-4A6A-B947-9F71D15D68F2}">
      <dgm:prSet phldrT="[Tekst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l-PL" sz="2400" dirty="0">
              <a:latin typeface="Arial Nova Light" panose="020B0304020202020204" pitchFamily="34" charset="0"/>
            </a:rPr>
            <a:t>Weryfikacja zarządcza</a:t>
          </a:r>
        </a:p>
      </dgm:t>
    </dgm:pt>
    <dgm:pt modelId="{E3F2597A-47C5-4807-834F-E79E836B0935}" type="parTrans" cxnId="{5A3A4315-28F8-4547-959D-45B276717585}">
      <dgm:prSet/>
      <dgm:spPr/>
      <dgm:t>
        <a:bodyPr/>
        <a:lstStyle/>
        <a:p>
          <a:endParaRPr lang="pl-PL"/>
        </a:p>
      </dgm:t>
    </dgm:pt>
    <dgm:pt modelId="{DDC8A2F1-96DD-4BEB-852A-A8B9D40D9F02}" type="sibTrans" cxnId="{5A3A4315-28F8-4547-959D-45B276717585}">
      <dgm:prSet/>
      <dgm:spPr/>
      <dgm:t>
        <a:bodyPr/>
        <a:lstStyle/>
        <a:p>
          <a:endParaRPr lang="pl-PL"/>
        </a:p>
      </dgm:t>
    </dgm:pt>
    <dgm:pt modelId="{6B3D7881-3D42-49DE-BE02-5D6D4BB18907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Zatwierdzanie ostateczne przez Kierownictwo MS</a:t>
          </a:r>
        </a:p>
      </dgm:t>
    </dgm:pt>
    <dgm:pt modelId="{8D6DF068-CD95-47AC-9E1E-E5CED3773E91}" type="parTrans" cxnId="{BBC7A8B0-25FF-4AAF-BB06-9C0FF42560AF}">
      <dgm:prSet/>
      <dgm:spPr/>
      <dgm:t>
        <a:bodyPr/>
        <a:lstStyle/>
        <a:p>
          <a:endParaRPr lang="pl-PL"/>
        </a:p>
      </dgm:t>
    </dgm:pt>
    <dgm:pt modelId="{CD85A55B-342D-4AF9-8DA6-A36E9EDF52B2}" type="sibTrans" cxnId="{BBC7A8B0-25FF-4AAF-BB06-9C0FF42560AF}">
      <dgm:prSet/>
      <dgm:spPr/>
      <dgm:t>
        <a:bodyPr/>
        <a:lstStyle/>
        <a:p>
          <a:endParaRPr lang="pl-PL"/>
        </a:p>
      </dgm:t>
    </dgm:pt>
    <dgm:pt modelId="{806082E7-20E9-48A2-A091-CD7E4C7B6BB7}">
      <dgm:prSet phldrT="[Tekst]"/>
      <dgm:spPr/>
      <dgm:t>
        <a:bodyPr/>
        <a:lstStyle/>
        <a:p>
          <a:endParaRPr lang="pl-PL" sz="1000" dirty="0"/>
        </a:p>
      </dgm:t>
    </dgm:pt>
    <dgm:pt modelId="{F7884532-01E7-4BF9-84E8-4C1C0C4B9271}" type="parTrans" cxnId="{D431B1FE-6DC0-4014-9FEE-54FF56F4FD4A}">
      <dgm:prSet/>
      <dgm:spPr/>
      <dgm:t>
        <a:bodyPr/>
        <a:lstStyle/>
        <a:p>
          <a:endParaRPr lang="pl-PL"/>
        </a:p>
      </dgm:t>
    </dgm:pt>
    <dgm:pt modelId="{6E82DF20-59C5-4F8C-8E45-94BC29B828B5}" type="sibTrans" cxnId="{D431B1FE-6DC0-4014-9FEE-54FF56F4FD4A}">
      <dgm:prSet/>
      <dgm:spPr/>
      <dgm:t>
        <a:bodyPr/>
        <a:lstStyle/>
        <a:p>
          <a:endParaRPr lang="pl-PL"/>
        </a:p>
      </dgm:t>
    </dgm:pt>
    <dgm:pt modelId="{521A4AFC-ECCC-4D3A-9ABD-640353842802}">
      <dgm:prSet phldrT="[Tekst]"/>
      <dgm:spPr/>
      <dgm:t>
        <a:bodyPr/>
        <a:lstStyle/>
        <a:p>
          <a:endParaRPr lang="pl-PL" sz="1000" dirty="0"/>
        </a:p>
      </dgm:t>
    </dgm:pt>
    <dgm:pt modelId="{A71ECD0E-F513-4007-A5C8-89658ECEA3D4}" type="parTrans" cxnId="{A2684275-9112-4738-BCDD-406466AD6855}">
      <dgm:prSet/>
      <dgm:spPr/>
      <dgm:t>
        <a:bodyPr/>
        <a:lstStyle/>
        <a:p>
          <a:endParaRPr lang="pl-PL"/>
        </a:p>
      </dgm:t>
    </dgm:pt>
    <dgm:pt modelId="{CF382C72-B3F7-49E2-B03A-AA4928E292AE}" type="sibTrans" cxnId="{A2684275-9112-4738-BCDD-406466AD6855}">
      <dgm:prSet/>
      <dgm:spPr/>
      <dgm:t>
        <a:bodyPr/>
        <a:lstStyle/>
        <a:p>
          <a:endParaRPr lang="pl-PL"/>
        </a:p>
      </dgm:t>
    </dgm:pt>
    <dgm:pt modelId="{86FB9E50-3E8F-4144-8DE1-F6921E1510A2}">
      <dgm:prSet phldrT="[Tekst]" custT="1"/>
      <dgm:spPr/>
      <dgm:t>
        <a:bodyPr/>
        <a:lstStyle/>
        <a:p>
          <a:r>
            <a:rPr lang="pl-PL" sz="14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Opiniowanie wszystkich interesariuszy procesów</a:t>
          </a:r>
        </a:p>
      </dgm:t>
    </dgm:pt>
    <dgm:pt modelId="{F4713F3E-3FEE-4731-AA62-94965CBF54DF}" type="parTrans" cxnId="{863B187E-9809-4F2B-ACE4-5E351F73BACF}">
      <dgm:prSet/>
      <dgm:spPr/>
      <dgm:t>
        <a:bodyPr/>
        <a:lstStyle/>
        <a:p>
          <a:endParaRPr lang="pl-PL"/>
        </a:p>
      </dgm:t>
    </dgm:pt>
    <dgm:pt modelId="{0DC612EB-79AC-43D2-AAA3-7134B7E57A78}" type="sibTrans" cxnId="{863B187E-9809-4F2B-ACE4-5E351F73BACF}">
      <dgm:prSet/>
      <dgm:spPr/>
      <dgm:t>
        <a:bodyPr/>
        <a:lstStyle/>
        <a:p>
          <a:endParaRPr lang="pl-PL"/>
        </a:p>
      </dgm:t>
    </dgm:pt>
    <dgm:pt modelId="{50B00741-B8EC-40B1-9EFB-DABA677D9903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Przygotowanie projektów przez komórki odpowiedzialne za kategorie zakupowe</a:t>
          </a:r>
        </a:p>
      </dgm:t>
    </dgm:pt>
    <dgm:pt modelId="{899640DE-3B1D-43C9-8577-BD54476B0F8D}" type="parTrans" cxnId="{31E88CF4-54A0-445F-A77B-D17026704B63}">
      <dgm:prSet/>
      <dgm:spPr/>
      <dgm:t>
        <a:bodyPr/>
        <a:lstStyle/>
        <a:p>
          <a:endParaRPr lang="pl-PL"/>
        </a:p>
      </dgm:t>
    </dgm:pt>
    <dgm:pt modelId="{BB2835AE-670B-446D-9C14-12CACA84260E}" type="sibTrans" cxnId="{31E88CF4-54A0-445F-A77B-D17026704B63}">
      <dgm:prSet/>
      <dgm:spPr/>
      <dgm:t>
        <a:bodyPr/>
        <a:lstStyle/>
        <a:p>
          <a:endParaRPr lang="pl-PL"/>
        </a:p>
      </dgm:t>
    </dgm:pt>
    <dgm:pt modelId="{E9FA03B4-9972-4090-8AB1-FA842A5049DE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Przegląd odświeżanie dotychczasowych kategorii </a:t>
          </a:r>
        </a:p>
      </dgm:t>
    </dgm:pt>
    <dgm:pt modelId="{D1EF1336-2033-4AB0-AF23-D09DB98D3C54}" type="sibTrans" cxnId="{3CA02B6F-70F3-41FE-9E36-CC4E0561065B}">
      <dgm:prSet/>
      <dgm:spPr/>
      <dgm:t>
        <a:bodyPr/>
        <a:lstStyle/>
        <a:p>
          <a:endParaRPr lang="pl-PL"/>
        </a:p>
      </dgm:t>
    </dgm:pt>
    <dgm:pt modelId="{B433FBB1-0C4F-4509-8063-8126157EA128}" type="parTrans" cxnId="{3CA02B6F-70F3-41FE-9E36-CC4E0561065B}">
      <dgm:prSet/>
      <dgm:spPr/>
      <dgm:t>
        <a:bodyPr/>
        <a:lstStyle/>
        <a:p>
          <a:endParaRPr lang="pl-PL"/>
        </a:p>
      </dgm:t>
    </dgm:pt>
    <dgm:pt modelId="{CD11026D-1379-4180-A729-D7B7A3254B2A}">
      <dgm:prSet phldrT="[Tekst]"/>
      <dgm:spPr/>
      <dgm:t>
        <a:bodyPr/>
        <a:lstStyle/>
        <a:p>
          <a:r>
            <a: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Opracowanie nowych kategorii</a:t>
          </a:r>
        </a:p>
      </dgm:t>
    </dgm:pt>
    <dgm:pt modelId="{CF99206D-2026-4E7A-82F4-D2CB15C288E5}" type="sibTrans" cxnId="{E3386973-570C-42A6-9D89-A892E9FBB2F1}">
      <dgm:prSet/>
      <dgm:spPr/>
      <dgm:t>
        <a:bodyPr/>
        <a:lstStyle/>
        <a:p>
          <a:endParaRPr lang="pl-PL"/>
        </a:p>
      </dgm:t>
    </dgm:pt>
    <dgm:pt modelId="{A0DE0DCB-BAAC-4F16-B2AA-C06FDC67D54C}" type="parTrans" cxnId="{E3386973-570C-42A6-9D89-A892E9FBB2F1}">
      <dgm:prSet/>
      <dgm:spPr/>
      <dgm:t>
        <a:bodyPr/>
        <a:lstStyle/>
        <a:p>
          <a:endParaRPr lang="pl-PL"/>
        </a:p>
      </dgm:t>
    </dgm:pt>
    <dgm:pt modelId="{940D9649-F5D9-449B-9BE0-F0197F16ABF1}" type="pres">
      <dgm:prSet presAssocID="{60C882A0-8403-42D7-B1CD-8B07E18EC5C2}" presName="Name0" presStyleCnt="0">
        <dgm:presLayoutVars>
          <dgm:dir/>
          <dgm:animLvl val="lvl"/>
          <dgm:resizeHandles val="exact"/>
        </dgm:presLayoutVars>
      </dgm:prSet>
      <dgm:spPr/>
    </dgm:pt>
    <dgm:pt modelId="{A9EBE02A-D8E5-48FA-9F77-2950B86A1937}" type="pres">
      <dgm:prSet presAssocID="{60C882A0-8403-42D7-B1CD-8B07E18EC5C2}" presName="tSp" presStyleCnt="0"/>
      <dgm:spPr/>
    </dgm:pt>
    <dgm:pt modelId="{ADE6BE0C-468B-4C17-86E1-889F1478B5FF}" type="pres">
      <dgm:prSet presAssocID="{60C882A0-8403-42D7-B1CD-8B07E18EC5C2}" presName="bSp" presStyleCnt="0"/>
      <dgm:spPr/>
    </dgm:pt>
    <dgm:pt modelId="{7EC60610-DCF0-462B-AE9D-8214B45185A1}" type="pres">
      <dgm:prSet presAssocID="{60C882A0-8403-42D7-B1CD-8B07E18EC5C2}" presName="process" presStyleCnt="0"/>
      <dgm:spPr/>
    </dgm:pt>
    <dgm:pt modelId="{654462BD-1A81-44AA-8DC7-BD061982EFE7}" type="pres">
      <dgm:prSet presAssocID="{7616CA76-10A9-4C5D-90E6-F35433A80F53}" presName="composite1" presStyleCnt="0"/>
      <dgm:spPr/>
    </dgm:pt>
    <dgm:pt modelId="{E2C24CC0-85A1-410F-981E-DA45914E13D9}" type="pres">
      <dgm:prSet presAssocID="{7616CA76-10A9-4C5D-90E6-F35433A80F53}" presName="dummyNode1" presStyleLbl="node1" presStyleIdx="0" presStyleCnt="3"/>
      <dgm:spPr/>
    </dgm:pt>
    <dgm:pt modelId="{B4378E34-9D88-4FF2-8CC2-1438D463FF04}" type="pres">
      <dgm:prSet presAssocID="{7616CA76-10A9-4C5D-90E6-F35433A80F53}" presName="childNode1" presStyleLbl="bgAcc1" presStyleIdx="0" presStyleCnt="3">
        <dgm:presLayoutVars>
          <dgm:bulletEnabled val="1"/>
        </dgm:presLayoutVars>
      </dgm:prSet>
      <dgm:spPr/>
    </dgm:pt>
    <dgm:pt modelId="{F6A2F78C-ACC0-4D8C-BB0B-E7576DBF8E11}" type="pres">
      <dgm:prSet presAssocID="{7616CA76-10A9-4C5D-90E6-F35433A80F53}" presName="childNode1tx" presStyleLbl="bgAcc1" presStyleIdx="0" presStyleCnt="3">
        <dgm:presLayoutVars>
          <dgm:bulletEnabled val="1"/>
        </dgm:presLayoutVars>
      </dgm:prSet>
      <dgm:spPr/>
    </dgm:pt>
    <dgm:pt modelId="{B00A7F07-3E1C-4804-8228-2BD18A2A91AC}" type="pres">
      <dgm:prSet presAssocID="{7616CA76-10A9-4C5D-90E6-F35433A80F53}" presName="parentNode1" presStyleLbl="node1" presStyleIdx="0" presStyleCnt="3">
        <dgm:presLayoutVars>
          <dgm:chMax val="1"/>
          <dgm:bulletEnabled val="1"/>
        </dgm:presLayoutVars>
      </dgm:prSet>
      <dgm:spPr/>
    </dgm:pt>
    <dgm:pt modelId="{DB150899-574D-46B0-96A0-214000B7AD65}" type="pres">
      <dgm:prSet presAssocID="{7616CA76-10A9-4C5D-90E6-F35433A80F53}" presName="connSite1" presStyleCnt="0"/>
      <dgm:spPr/>
    </dgm:pt>
    <dgm:pt modelId="{C874CDBE-284F-4930-83F3-555AC838D90B}" type="pres">
      <dgm:prSet presAssocID="{AE51EA9B-D37C-4201-8105-0231BE4E71E6}" presName="Name9" presStyleLbl="sibTrans2D1" presStyleIdx="0" presStyleCnt="2"/>
      <dgm:spPr/>
    </dgm:pt>
    <dgm:pt modelId="{1FF01A0F-5320-4C74-AF4F-D5AC3F4C4E66}" type="pres">
      <dgm:prSet presAssocID="{57E93FF2-EC03-40F5-85E2-8DF49FA66E7C}" presName="composite2" presStyleCnt="0"/>
      <dgm:spPr/>
    </dgm:pt>
    <dgm:pt modelId="{A076CC7E-0860-4D7D-B05F-9B8B6F03FCF8}" type="pres">
      <dgm:prSet presAssocID="{57E93FF2-EC03-40F5-85E2-8DF49FA66E7C}" presName="dummyNode2" presStyleLbl="node1" presStyleIdx="0" presStyleCnt="3"/>
      <dgm:spPr/>
    </dgm:pt>
    <dgm:pt modelId="{A59AEB40-FD0A-407D-98D0-A9E7E5100C31}" type="pres">
      <dgm:prSet presAssocID="{57E93FF2-EC03-40F5-85E2-8DF49FA66E7C}" presName="childNode2" presStyleLbl="bgAcc1" presStyleIdx="1" presStyleCnt="3">
        <dgm:presLayoutVars>
          <dgm:bulletEnabled val="1"/>
        </dgm:presLayoutVars>
      </dgm:prSet>
      <dgm:spPr/>
    </dgm:pt>
    <dgm:pt modelId="{80E6A9C6-FA42-4275-94AE-48CB27D79C4F}" type="pres">
      <dgm:prSet presAssocID="{57E93FF2-EC03-40F5-85E2-8DF49FA66E7C}" presName="childNode2tx" presStyleLbl="bgAcc1" presStyleIdx="1" presStyleCnt="3">
        <dgm:presLayoutVars>
          <dgm:bulletEnabled val="1"/>
        </dgm:presLayoutVars>
      </dgm:prSet>
      <dgm:spPr/>
    </dgm:pt>
    <dgm:pt modelId="{30616DD7-1393-4516-A3A9-93A9C5C29995}" type="pres">
      <dgm:prSet presAssocID="{57E93FF2-EC03-40F5-85E2-8DF49FA66E7C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959D22C0-D8E9-467A-A24E-6523C5754957}" type="pres">
      <dgm:prSet presAssocID="{57E93FF2-EC03-40F5-85E2-8DF49FA66E7C}" presName="connSite2" presStyleCnt="0"/>
      <dgm:spPr/>
    </dgm:pt>
    <dgm:pt modelId="{32308B51-C62F-4BD9-A10B-E0084D2B1475}" type="pres">
      <dgm:prSet presAssocID="{E35AE25C-C0A6-4DF1-A92F-EC6DEEDE5771}" presName="Name18" presStyleLbl="sibTrans2D1" presStyleIdx="1" presStyleCnt="2"/>
      <dgm:spPr/>
    </dgm:pt>
    <dgm:pt modelId="{CDCA3E35-337D-4EAC-BD37-C9B39A6A914A}" type="pres">
      <dgm:prSet presAssocID="{2AEAA965-86DD-4A6A-B947-9F71D15D68F2}" presName="composite1" presStyleCnt="0"/>
      <dgm:spPr/>
    </dgm:pt>
    <dgm:pt modelId="{0AA40D1B-566E-4E54-A127-541C1BD62F03}" type="pres">
      <dgm:prSet presAssocID="{2AEAA965-86DD-4A6A-B947-9F71D15D68F2}" presName="dummyNode1" presStyleLbl="node1" presStyleIdx="1" presStyleCnt="3"/>
      <dgm:spPr/>
    </dgm:pt>
    <dgm:pt modelId="{EFB6B521-42AD-456D-B435-66489158049B}" type="pres">
      <dgm:prSet presAssocID="{2AEAA965-86DD-4A6A-B947-9F71D15D68F2}" presName="childNode1" presStyleLbl="bgAcc1" presStyleIdx="2" presStyleCnt="3">
        <dgm:presLayoutVars>
          <dgm:bulletEnabled val="1"/>
        </dgm:presLayoutVars>
      </dgm:prSet>
      <dgm:spPr/>
    </dgm:pt>
    <dgm:pt modelId="{9126FB14-6B77-4C40-AB8F-7BE19CE28402}" type="pres">
      <dgm:prSet presAssocID="{2AEAA965-86DD-4A6A-B947-9F71D15D68F2}" presName="childNode1tx" presStyleLbl="bgAcc1" presStyleIdx="2" presStyleCnt="3">
        <dgm:presLayoutVars>
          <dgm:bulletEnabled val="1"/>
        </dgm:presLayoutVars>
      </dgm:prSet>
      <dgm:spPr/>
    </dgm:pt>
    <dgm:pt modelId="{D324FFBE-D3E5-449B-9038-8F25A6C351D5}" type="pres">
      <dgm:prSet presAssocID="{2AEAA965-86DD-4A6A-B947-9F71D15D68F2}" presName="parentNode1" presStyleLbl="node1" presStyleIdx="2" presStyleCnt="3">
        <dgm:presLayoutVars>
          <dgm:chMax val="1"/>
          <dgm:bulletEnabled val="1"/>
        </dgm:presLayoutVars>
      </dgm:prSet>
      <dgm:spPr/>
    </dgm:pt>
    <dgm:pt modelId="{9CD9FAFA-BD17-466E-8ABF-64E105E0778D}" type="pres">
      <dgm:prSet presAssocID="{2AEAA965-86DD-4A6A-B947-9F71D15D68F2}" presName="connSite1" presStyleCnt="0"/>
      <dgm:spPr/>
    </dgm:pt>
  </dgm:ptLst>
  <dgm:cxnLst>
    <dgm:cxn modelId="{F3EAF004-7EF9-4C78-B7DB-226E64535CF6}" type="presOf" srcId="{57E93FF2-EC03-40F5-85E2-8DF49FA66E7C}" destId="{30616DD7-1393-4516-A3A9-93A9C5C29995}" srcOrd="0" destOrd="0" presId="urn:microsoft.com/office/officeart/2005/8/layout/hProcess4"/>
    <dgm:cxn modelId="{62931A13-4C1F-4D02-9A61-61E917925169}" type="presOf" srcId="{0980878E-3217-4BCE-AC43-1E7B0B79B2BA}" destId="{A59AEB40-FD0A-407D-98D0-A9E7E5100C31}" srcOrd="0" destOrd="0" presId="urn:microsoft.com/office/officeart/2005/8/layout/hProcess4"/>
    <dgm:cxn modelId="{5A3A4315-28F8-4547-959D-45B276717585}" srcId="{60C882A0-8403-42D7-B1CD-8B07E18EC5C2}" destId="{2AEAA965-86DD-4A6A-B947-9F71D15D68F2}" srcOrd="2" destOrd="0" parTransId="{E3F2597A-47C5-4807-834F-E79E836B0935}" sibTransId="{DDC8A2F1-96DD-4BEB-852A-A8B9D40D9F02}"/>
    <dgm:cxn modelId="{9B95161F-2D44-4EC1-AFA1-F0C515BE926E}" type="presOf" srcId="{E35AE25C-C0A6-4DF1-A92F-EC6DEEDE5771}" destId="{32308B51-C62F-4BD9-A10B-E0084D2B1475}" srcOrd="0" destOrd="0" presId="urn:microsoft.com/office/officeart/2005/8/layout/hProcess4"/>
    <dgm:cxn modelId="{C6053826-B0C7-49F6-9430-0DAF4991281A}" srcId="{60C882A0-8403-42D7-B1CD-8B07E18EC5C2}" destId="{7616CA76-10A9-4C5D-90E6-F35433A80F53}" srcOrd="0" destOrd="0" parTransId="{5A7985F3-C873-4972-9C58-9C853997DE7A}" sibTransId="{AE51EA9B-D37C-4201-8105-0231BE4E71E6}"/>
    <dgm:cxn modelId="{C60F3334-38EC-4B59-AD28-80AA407DA365}" srcId="{57E93FF2-EC03-40F5-85E2-8DF49FA66E7C}" destId="{0980878E-3217-4BCE-AC43-1E7B0B79B2BA}" srcOrd="0" destOrd="0" parTransId="{9B49DC1B-632A-4F76-AE8B-DE9DC88DE370}" sibTransId="{01E94F29-DDFB-486C-ADC2-7D786261C730}"/>
    <dgm:cxn modelId="{F5949F41-EB86-4145-852D-9B468E69E259}" type="presOf" srcId="{AE51EA9B-D37C-4201-8105-0231BE4E71E6}" destId="{C874CDBE-284F-4930-83F3-555AC838D90B}" srcOrd="0" destOrd="0" presId="urn:microsoft.com/office/officeart/2005/8/layout/hProcess4"/>
    <dgm:cxn modelId="{BF764843-189E-4BFF-87B0-4B88E59D8D46}" type="presOf" srcId="{053E5FB6-2DCF-4F07-8B8A-B3B5B8AE02D7}" destId="{A59AEB40-FD0A-407D-98D0-A9E7E5100C31}" srcOrd="0" destOrd="1" presId="urn:microsoft.com/office/officeart/2005/8/layout/hProcess4"/>
    <dgm:cxn modelId="{1EDA336C-F7F4-47EF-8DB0-D3262203F44E}" type="presOf" srcId="{053E5FB6-2DCF-4F07-8B8A-B3B5B8AE02D7}" destId="{80E6A9C6-FA42-4275-94AE-48CB27D79C4F}" srcOrd="1" destOrd="1" presId="urn:microsoft.com/office/officeart/2005/8/layout/hProcess4"/>
    <dgm:cxn modelId="{2FCE3D6D-5A4F-4AD8-8A5F-FB1C2836F841}" type="presOf" srcId="{50B00741-B8EC-40B1-9EFB-DABA677D9903}" destId="{9126FB14-6B77-4C40-AB8F-7BE19CE28402}" srcOrd="1" destOrd="0" presId="urn:microsoft.com/office/officeart/2005/8/layout/hProcess4"/>
    <dgm:cxn modelId="{3CA02B6F-70F3-41FE-9E36-CC4E0561065B}" srcId="{7616CA76-10A9-4C5D-90E6-F35433A80F53}" destId="{E9FA03B4-9972-4090-8AB1-FA842A5049DE}" srcOrd="0" destOrd="0" parTransId="{B433FBB1-0C4F-4509-8063-8126157EA128}" sibTransId="{D1EF1336-2033-4AB0-AF23-D09DB98D3C54}"/>
    <dgm:cxn modelId="{F2F3F54F-6E0B-4008-A5B9-46B0B96B40CF}" type="presOf" srcId="{6B3D7881-3D42-49DE-BE02-5D6D4BB18907}" destId="{9126FB14-6B77-4C40-AB8F-7BE19CE28402}" srcOrd="1" destOrd="1" presId="urn:microsoft.com/office/officeart/2005/8/layout/hProcess4"/>
    <dgm:cxn modelId="{E3386973-570C-42A6-9D89-A892E9FBB2F1}" srcId="{7616CA76-10A9-4C5D-90E6-F35433A80F53}" destId="{CD11026D-1379-4180-A729-D7B7A3254B2A}" srcOrd="1" destOrd="0" parTransId="{A0DE0DCB-BAAC-4F16-B2AA-C06FDC67D54C}" sibTransId="{CF99206D-2026-4E7A-82F4-D2CB15C288E5}"/>
    <dgm:cxn modelId="{A2684275-9112-4738-BCDD-406466AD6855}" srcId="{57E93FF2-EC03-40F5-85E2-8DF49FA66E7C}" destId="{521A4AFC-ECCC-4D3A-9ABD-640353842802}" srcOrd="3" destOrd="0" parTransId="{A71ECD0E-F513-4007-A5C8-89658ECEA3D4}" sibTransId="{CF382C72-B3F7-49E2-B03A-AA4928E292AE}"/>
    <dgm:cxn modelId="{C7288556-8D09-4821-B3AD-C0995902A637}" type="presOf" srcId="{806082E7-20E9-48A2-A091-CD7E4C7B6BB7}" destId="{80E6A9C6-FA42-4275-94AE-48CB27D79C4F}" srcOrd="1" destOrd="4" presId="urn:microsoft.com/office/officeart/2005/8/layout/hProcess4"/>
    <dgm:cxn modelId="{863B187E-9809-4F2B-ACE4-5E351F73BACF}" srcId="{57E93FF2-EC03-40F5-85E2-8DF49FA66E7C}" destId="{86FB9E50-3E8F-4144-8DE1-F6921E1510A2}" srcOrd="2" destOrd="0" parTransId="{F4713F3E-3FEE-4731-AA62-94965CBF54DF}" sibTransId="{0DC612EB-79AC-43D2-AAA3-7134B7E57A78}"/>
    <dgm:cxn modelId="{EA762992-6187-43BA-9A06-97DAB9B33BA2}" type="presOf" srcId="{50B00741-B8EC-40B1-9EFB-DABA677D9903}" destId="{EFB6B521-42AD-456D-B435-66489158049B}" srcOrd="0" destOrd="0" presId="urn:microsoft.com/office/officeart/2005/8/layout/hProcess4"/>
    <dgm:cxn modelId="{07272C98-19FC-4534-9DFA-36242265F7CB}" type="presOf" srcId="{E9FA03B4-9972-4090-8AB1-FA842A5049DE}" destId="{B4378E34-9D88-4FF2-8CC2-1438D463FF04}" srcOrd="0" destOrd="0" presId="urn:microsoft.com/office/officeart/2005/8/layout/hProcess4"/>
    <dgm:cxn modelId="{2B295D99-D706-4F99-B3E2-A5672C0E1BB7}" type="presOf" srcId="{60C882A0-8403-42D7-B1CD-8B07E18EC5C2}" destId="{940D9649-F5D9-449B-9BE0-F0197F16ABF1}" srcOrd="0" destOrd="0" presId="urn:microsoft.com/office/officeart/2005/8/layout/hProcess4"/>
    <dgm:cxn modelId="{CB1F7F9E-44BB-4B34-8270-ED38DE041FD3}" srcId="{60C882A0-8403-42D7-B1CD-8B07E18EC5C2}" destId="{57E93FF2-EC03-40F5-85E2-8DF49FA66E7C}" srcOrd="1" destOrd="0" parTransId="{C3DFED1D-9217-43B5-8B05-AC909B10686C}" sibTransId="{E35AE25C-C0A6-4DF1-A92F-EC6DEEDE5771}"/>
    <dgm:cxn modelId="{A2FAD0A1-4A36-4B25-A339-27DD1FDC93FE}" type="presOf" srcId="{86FB9E50-3E8F-4144-8DE1-F6921E1510A2}" destId="{80E6A9C6-FA42-4275-94AE-48CB27D79C4F}" srcOrd="1" destOrd="2" presId="urn:microsoft.com/office/officeart/2005/8/layout/hProcess4"/>
    <dgm:cxn modelId="{2B5D57A4-23DF-4D22-88CE-009B2F899291}" type="presOf" srcId="{86FB9E50-3E8F-4144-8DE1-F6921E1510A2}" destId="{A59AEB40-FD0A-407D-98D0-A9E7E5100C31}" srcOrd="0" destOrd="2" presId="urn:microsoft.com/office/officeart/2005/8/layout/hProcess4"/>
    <dgm:cxn modelId="{4B7F7AA4-AB26-4075-BA09-1EAD5CD9F4D3}" type="presOf" srcId="{E9FA03B4-9972-4090-8AB1-FA842A5049DE}" destId="{F6A2F78C-ACC0-4D8C-BB0B-E7576DBF8E11}" srcOrd="1" destOrd="0" presId="urn:microsoft.com/office/officeart/2005/8/layout/hProcess4"/>
    <dgm:cxn modelId="{A05EEEAB-8BAE-4F85-A6A1-49C2A05EC13E}" type="presOf" srcId="{2AEAA965-86DD-4A6A-B947-9F71D15D68F2}" destId="{D324FFBE-D3E5-449B-9038-8F25A6C351D5}" srcOrd="0" destOrd="0" presId="urn:microsoft.com/office/officeart/2005/8/layout/hProcess4"/>
    <dgm:cxn modelId="{4684A6AC-CF5F-4D70-942E-45D89AA5F446}" type="presOf" srcId="{0980878E-3217-4BCE-AC43-1E7B0B79B2BA}" destId="{80E6A9C6-FA42-4275-94AE-48CB27D79C4F}" srcOrd="1" destOrd="0" presId="urn:microsoft.com/office/officeart/2005/8/layout/hProcess4"/>
    <dgm:cxn modelId="{6863EBAF-94CA-47D7-8ABC-FFD33768CA08}" type="presOf" srcId="{521A4AFC-ECCC-4D3A-9ABD-640353842802}" destId="{A59AEB40-FD0A-407D-98D0-A9E7E5100C31}" srcOrd="0" destOrd="3" presId="urn:microsoft.com/office/officeart/2005/8/layout/hProcess4"/>
    <dgm:cxn modelId="{BBC7A8B0-25FF-4AAF-BB06-9C0FF42560AF}" srcId="{2AEAA965-86DD-4A6A-B947-9F71D15D68F2}" destId="{6B3D7881-3D42-49DE-BE02-5D6D4BB18907}" srcOrd="1" destOrd="0" parTransId="{8D6DF068-CD95-47AC-9E1E-E5CED3773E91}" sibTransId="{CD85A55B-342D-4AF9-8DA6-A36E9EDF52B2}"/>
    <dgm:cxn modelId="{AE3D33B4-6196-4FD6-955A-45A3240CA580}" srcId="{57E93FF2-EC03-40F5-85E2-8DF49FA66E7C}" destId="{053E5FB6-2DCF-4F07-8B8A-B3B5B8AE02D7}" srcOrd="1" destOrd="0" parTransId="{39ACC444-0550-441C-A454-5594286C42ED}" sibTransId="{48BEA0BE-DEAA-4312-BA52-FF0DD20A9311}"/>
    <dgm:cxn modelId="{A22206C3-1D98-4934-B689-1F3D17296497}" type="presOf" srcId="{CD11026D-1379-4180-A729-D7B7A3254B2A}" destId="{F6A2F78C-ACC0-4D8C-BB0B-E7576DBF8E11}" srcOrd="1" destOrd="1" presId="urn:microsoft.com/office/officeart/2005/8/layout/hProcess4"/>
    <dgm:cxn modelId="{22EF90C3-04B2-4678-9667-D77C99E229DA}" type="presOf" srcId="{7616CA76-10A9-4C5D-90E6-F35433A80F53}" destId="{B00A7F07-3E1C-4804-8228-2BD18A2A91AC}" srcOrd="0" destOrd="0" presId="urn:microsoft.com/office/officeart/2005/8/layout/hProcess4"/>
    <dgm:cxn modelId="{BEA951C8-036D-43A6-B3A7-074DE601E1E4}" type="presOf" srcId="{CD11026D-1379-4180-A729-D7B7A3254B2A}" destId="{B4378E34-9D88-4FF2-8CC2-1438D463FF04}" srcOrd="0" destOrd="1" presId="urn:microsoft.com/office/officeart/2005/8/layout/hProcess4"/>
    <dgm:cxn modelId="{9769E8D2-CCCD-4D8E-81CE-9D08E0A8CB9B}" type="presOf" srcId="{6B3D7881-3D42-49DE-BE02-5D6D4BB18907}" destId="{EFB6B521-42AD-456D-B435-66489158049B}" srcOrd="0" destOrd="1" presId="urn:microsoft.com/office/officeart/2005/8/layout/hProcess4"/>
    <dgm:cxn modelId="{9CC2E6D8-CCB7-4A6B-907B-9C7F1DA343C2}" type="presOf" srcId="{521A4AFC-ECCC-4D3A-9ABD-640353842802}" destId="{80E6A9C6-FA42-4275-94AE-48CB27D79C4F}" srcOrd="1" destOrd="3" presId="urn:microsoft.com/office/officeart/2005/8/layout/hProcess4"/>
    <dgm:cxn modelId="{8D2619F0-112D-429F-A8BA-A27F2066642A}" type="presOf" srcId="{806082E7-20E9-48A2-A091-CD7E4C7B6BB7}" destId="{A59AEB40-FD0A-407D-98D0-A9E7E5100C31}" srcOrd="0" destOrd="4" presId="urn:microsoft.com/office/officeart/2005/8/layout/hProcess4"/>
    <dgm:cxn modelId="{31E88CF4-54A0-445F-A77B-D17026704B63}" srcId="{2AEAA965-86DD-4A6A-B947-9F71D15D68F2}" destId="{50B00741-B8EC-40B1-9EFB-DABA677D9903}" srcOrd="0" destOrd="0" parTransId="{899640DE-3B1D-43C9-8577-BD54476B0F8D}" sibTransId="{BB2835AE-670B-446D-9C14-12CACA84260E}"/>
    <dgm:cxn modelId="{D431B1FE-6DC0-4014-9FEE-54FF56F4FD4A}" srcId="{57E93FF2-EC03-40F5-85E2-8DF49FA66E7C}" destId="{806082E7-20E9-48A2-A091-CD7E4C7B6BB7}" srcOrd="4" destOrd="0" parTransId="{F7884532-01E7-4BF9-84E8-4C1C0C4B9271}" sibTransId="{6E82DF20-59C5-4F8C-8E45-94BC29B828B5}"/>
    <dgm:cxn modelId="{3F2179D0-4937-4ABB-A36D-4E9043694992}" type="presParOf" srcId="{940D9649-F5D9-449B-9BE0-F0197F16ABF1}" destId="{A9EBE02A-D8E5-48FA-9F77-2950B86A1937}" srcOrd="0" destOrd="0" presId="urn:microsoft.com/office/officeart/2005/8/layout/hProcess4"/>
    <dgm:cxn modelId="{16DCE01B-14C5-42D0-A72B-900F8F496E35}" type="presParOf" srcId="{940D9649-F5D9-449B-9BE0-F0197F16ABF1}" destId="{ADE6BE0C-468B-4C17-86E1-889F1478B5FF}" srcOrd="1" destOrd="0" presId="urn:microsoft.com/office/officeart/2005/8/layout/hProcess4"/>
    <dgm:cxn modelId="{2B558E37-6D7F-4E08-96C7-59A78560397F}" type="presParOf" srcId="{940D9649-F5D9-449B-9BE0-F0197F16ABF1}" destId="{7EC60610-DCF0-462B-AE9D-8214B45185A1}" srcOrd="2" destOrd="0" presId="urn:microsoft.com/office/officeart/2005/8/layout/hProcess4"/>
    <dgm:cxn modelId="{988A143E-EB1B-46F8-B7FE-1AEAB33403BA}" type="presParOf" srcId="{7EC60610-DCF0-462B-AE9D-8214B45185A1}" destId="{654462BD-1A81-44AA-8DC7-BD061982EFE7}" srcOrd="0" destOrd="0" presId="urn:microsoft.com/office/officeart/2005/8/layout/hProcess4"/>
    <dgm:cxn modelId="{D87143A1-0B06-4825-808B-28884CEB05D5}" type="presParOf" srcId="{654462BD-1A81-44AA-8DC7-BD061982EFE7}" destId="{E2C24CC0-85A1-410F-981E-DA45914E13D9}" srcOrd="0" destOrd="0" presId="urn:microsoft.com/office/officeart/2005/8/layout/hProcess4"/>
    <dgm:cxn modelId="{7B8534C6-9899-4B57-A09A-2C564FDFD75F}" type="presParOf" srcId="{654462BD-1A81-44AA-8DC7-BD061982EFE7}" destId="{B4378E34-9D88-4FF2-8CC2-1438D463FF04}" srcOrd="1" destOrd="0" presId="urn:microsoft.com/office/officeart/2005/8/layout/hProcess4"/>
    <dgm:cxn modelId="{5236D54F-1A43-4E3B-9CF3-D55063C917D6}" type="presParOf" srcId="{654462BD-1A81-44AA-8DC7-BD061982EFE7}" destId="{F6A2F78C-ACC0-4D8C-BB0B-E7576DBF8E11}" srcOrd="2" destOrd="0" presId="urn:microsoft.com/office/officeart/2005/8/layout/hProcess4"/>
    <dgm:cxn modelId="{94BDAAE3-A800-4ED8-BC7E-F87DCD4ACF19}" type="presParOf" srcId="{654462BD-1A81-44AA-8DC7-BD061982EFE7}" destId="{B00A7F07-3E1C-4804-8228-2BD18A2A91AC}" srcOrd="3" destOrd="0" presId="urn:microsoft.com/office/officeart/2005/8/layout/hProcess4"/>
    <dgm:cxn modelId="{B6D79D27-A2BA-4721-B7E6-A46D33A89DCF}" type="presParOf" srcId="{654462BD-1A81-44AA-8DC7-BD061982EFE7}" destId="{DB150899-574D-46B0-96A0-214000B7AD65}" srcOrd="4" destOrd="0" presId="urn:microsoft.com/office/officeart/2005/8/layout/hProcess4"/>
    <dgm:cxn modelId="{D7A6CD25-B6DB-4347-ADFA-17364DDD0DA3}" type="presParOf" srcId="{7EC60610-DCF0-462B-AE9D-8214B45185A1}" destId="{C874CDBE-284F-4930-83F3-555AC838D90B}" srcOrd="1" destOrd="0" presId="urn:microsoft.com/office/officeart/2005/8/layout/hProcess4"/>
    <dgm:cxn modelId="{AFC85B64-30E9-4EF9-A8DC-1524AFFFC63D}" type="presParOf" srcId="{7EC60610-DCF0-462B-AE9D-8214B45185A1}" destId="{1FF01A0F-5320-4C74-AF4F-D5AC3F4C4E66}" srcOrd="2" destOrd="0" presId="urn:microsoft.com/office/officeart/2005/8/layout/hProcess4"/>
    <dgm:cxn modelId="{230E669F-1E83-4DED-AA07-E890ADDBA558}" type="presParOf" srcId="{1FF01A0F-5320-4C74-AF4F-D5AC3F4C4E66}" destId="{A076CC7E-0860-4D7D-B05F-9B8B6F03FCF8}" srcOrd="0" destOrd="0" presId="urn:microsoft.com/office/officeart/2005/8/layout/hProcess4"/>
    <dgm:cxn modelId="{D4C31417-2FBD-49DF-8F50-F2F450318AED}" type="presParOf" srcId="{1FF01A0F-5320-4C74-AF4F-D5AC3F4C4E66}" destId="{A59AEB40-FD0A-407D-98D0-A9E7E5100C31}" srcOrd="1" destOrd="0" presId="urn:microsoft.com/office/officeart/2005/8/layout/hProcess4"/>
    <dgm:cxn modelId="{7BE46A15-88A7-4098-B520-89F22E6A8406}" type="presParOf" srcId="{1FF01A0F-5320-4C74-AF4F-D5AC3F4C4E66}" destId="{80E6A9C6-FA42-4275-94AE-48CB27D79C4F}" srcOrd="2" destOrd="0" presId="urn:microsoft.com/office/officeart/2005/8/layout/hProcess4"/>
    <dgm:cxn modelId="{FD099D9A-38F4-4A40-9E28-45D8A3A77F55}" type="presParOf" srcId="{1FF01A0F-5320-4C74-AF4F-D5AC3F4C4E66}" destId="{30616DD7-1393-4516-A3A9-93A9C5C29995}" srcOrd="3" destOrd="0" presId="urn:microsoft.com/office/officeart/2005/8/layout/hProcess4"/>
    <dgm:cxn modelId="{31DC8EB1-8CA2-413D-A00F-7C9100942EBE}" type="presParOf" srcId="{1FF01A0F-5320-4C74-AF4F-D5AC3F4C4E66}" destId="{959D22C0-D8E9-467A-A24E-6523C5754957}" srcOrd="4" destOrd="0" presId="urn:microsoft.com/office/officeart/2005/8/layout/hProcess4"/>
    <dgm:cxn modelId="{71EC2606-6F11-4EBE-A11E-37295E622518}" type="presParOf" srcId="{7EC60610-DCF0-462B-AE9D-8214B45185A1}" destId="{32308B51-C62F-4BD9-A10B-E0084D2B1475}" srcOrd="3" destOrd="0" presId="urn:microsoft.com/office/officeart/2005/8/layout/hProcess4"/>
    <dgm:cxn modelId="{79D2B9A0-F0A3-4460-92A6-4774291686A9}" type="presParOf" srcId="{7EC60610-DCF0-462B-AE9D-8214B45185A1}" destId="{CDCA3E35-337D-4EAC-BD37-C9B39A6A914A}" srcOrd="4" destOrd="0" presId="urn:microsoft.com/office/officeart/2005/8/layout/hProcess4"/>
    <dgm:cxn modelId="{C15508ED-93CD-412A-B1E8-1807FB8724B2}" type="presParOf" srcId="{CDCA3E35-337D-4EAC-BD37-C9B39A6A914A}" destId="{0AA40D1B-566E-4E54-A127-541C1BD62F03}" srcOrd="0" destOrd="0" presId="urn:microsoft.com/office/officeart/2005/8/layout/hProcess4"/>
    <dgm:cxn modelId="{28851B41-4BE2-4F03-93FB-8FC61B5125A8}" type="presParOf" srcId="{CDCA3E35-337D-4EAC-BD37-C9B39A6A914A}" destId="{EFB6B521-42AD-456D-B435-66489158049B}" srcOrd="1" destOrd="0" presId="urn:microsoft.com/office/officeart/2005/8/layout/hProcess4"/>
    <dgm:cxn modelId="{71985884-7E41-49A1-898C-4EB8A2C13973}" type="presParOf" srcId="{CDCA3E35-337D-4EAC-BD37-C9B39A6A914A}" destId="{9126FB14-6B77-4C40-AB8F-7BE19CE28402}" srcOrd="2" destOrd="0" presId="urn:microsoft.com/office/officeart/2005/8/layout/hProcess4"/>
    <dgm:cxn modelId="{6FB32DBA-E7E3-4E06-A8C7-1EF6150D16E3}" type="presParOf" srcId="{CDCA3E35-337D-4EAC-BD37-C9B39A6A914A}" destId="{D324FFBE-D3E5-449B-9038-8F25A6C351D5}" srcOrd="3" destOrd="0" presId="urn:microsoft.com/office/officeart/2005/8/layout/hProcess4"/>
    <dgm:cxn modelId="{16848B7B-3354-4826-89E5-A2BB65F11D82}" type="presParOf" srcId="{CDCA3E35-337D-4EAC-BD37-C9B39A6A914A}" destId="{9CD9FAFA-BD17-466E-8ABF-64E105E0778D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B8BB26C-141E-410E-A005-CB0E41D6E522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C816DEB0-AD39-4957-8127-97B1B329AEA7}">
      <dgm:prSet phldrT="[Tekst]" custT="1"/>
      <dgm:spPr/>
      <dgm:t>
        <a:bodyPr/>
        <a:lstStyle/>
        <a:p>
          <a:pPr algn="l"/>
          <a:r>
            <a:rPr lang="pl-PL" sz="20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Perspektywa                         interesariuszy</a:t>
          </a:r>
        </a:p>
      </dgm:t>
    </dgm:pt>
    <dgm:pt modelId="{2EDADBF0-7C83-460D-B417-A8FB7BBDA12A}" type="parTrans" cxnId="{143E4983-90B8-4D92-84F0-3C5221C26F17}">
      <dgm:prSet/>
      <dgm:spPr/>
      <dgm:t>
        <a:bodyPr/>
        <a:lstStyle/>
        <a:p>
          <a:endParaRPr lang="pl-PL"/>
        </a:p>
      </dgm:t>
    </dgm:pt>
    <dgm:pt modelId="{5023F940-17CA-4AF3-9A59-59C492F00B95}" type="sibTrans" cxnId="{143E4983-90B8-4D92-84F0-3C5221C26F17}">
      <dgm:prSet/>
      <dgm:spPr/>
      <dgm:t>
        <a:bodyPr/>
        <a:lstStyle/>
        <a:p>
          <a:endParaRPr lang="pl-PL"/>
        </a:p>
      </dgm:t>
    </dgm:pt>
    <dgm:pt modelId="{36ED8956-841A-4621-8B27-39520752D41E}">
      <dgm:prSet phldrT="[Teks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l-PL" sz="11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zaangażowanie komórek merytorycznych</a:t>
          </a:r>
        </a:p>
      </dgm:t>
    </dgm:pt>
    <dgm:pt modelId="{75703483-7F02-4E66-B88B-D84243080129}" type="parTrans" cxnId="{9DCD79D1-A8F7-4E42-B133-F5AB48D6885C}">
      <dgm:prSet/>
      <dgm:spPr/>
      <dgm:t>
        <a:bodyPr/>
        <a:lstStyle/>
        <a:p>
          <a:endParaRPr lang="pl-PL"/>
        </a:p>
      </dgm:t>
    </dgm:pt>
    <dgm:pt modelId="{481F07DA-17F2-4E96-A88D-287A887973AB}" type="sibTrans" cxnId="{9DCD79D1-A8F7-4E42-B133-F5AB48D6885C}">
      <dgm:prSet/>
      <dgm:spPr/>
      <dgm:t>
        <a:bodyPr/>
        <a:lstStyle/>
        <a:p>
          <a:endParaRPr lang="pl-PL"/>
        </a:p>
      </dgm:t>
    </dgm:pt>
    <dgm:pt modelId="{E0BBE5E3-704C-4798-9346-FA6757408438}">
      <dgm:prSet phldrT="[Teks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l-PL" sz="11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współpraca specjalistów zamówień publicznych, specjalistów realizacji, radców prawnych</a:t>
          </a:r>
        </a:p>
      </dgm:t>
    </dgm:pt>
    <dgm:pt modelId="{7C3217FC-964A-4319-82FA-AF9AE17370C9}" type="parTrans" cxnId="{F2B5B8BA-369B-4C33-A8AC-DDDB7DDD4DC0}">
      <dgm:prSet/>
      <dgm:spPr/>
      <dgm:t>
        <a:bodyPr/>
        <a:lstStyle/>
        <a:p>
          <a:endParaRPr lang="pl-PL"/>
        </a:p>
      </dgm:t>
    </dgm:pt>
    <dgm:pt modelId="{A7F5D8EA-2985-496D-8045-039ABF0BBF53}" type="sibTrans" cxnId="{F2B5B8BA-369B-4C33-A8AC-DDDB7DDD4DC0}">
      <dgm:prSet/>
      <dgm:spPr/>
      <dgm:t>
        <a:bodyPr/>
        <a:lstStyle/>
        <a:p>
          <a:endParaRPr lang="pl-PL"/>
        </a:p>
      </dgm:t>
    </dgm:pt>
    <dgm:pt modelId="{6FBB4D8C-0E06-4C08-8E3B-4CDF24CF16B4}">
      <dgm:prSet phldrT="[Tekst]" custT="1"/>
      <dgm:spPr/>
      <dgm:t>
        <a:bodyPr/>
        <a:lstStyle/>
        <a:p>
          <a:pPr algn="l"/>
          <a:r>
            <a:rPr lang="pl-PL" sz="20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Perspektywa merytoryczna przedmiotu zamówienia</a:t>
          </a:r>
        </a:p>
      </dgm:t>
    </dgm:pt>
    <dgm:pt modelId="{4E6CEA5C-66F2-44B2-8B61-BBF7A9BA00CE}" type="parTrans" cxnId="{66D04DEE-D115-4CFD-882A-F83577CADE44}">
      <dgm:prSet/>
      <dgm:spPr/>
      <dgm:t>
        <a:bodyPr/>
        <a:lstStyle/>
        <a:p>
          <a:endParaRPr lang="pl-PL"/>
        </a:p>
      </dgm:t>
    </dgm:pt>
    <dgm:pt modelId="{4E14D30C-0D24-4F20-B9BE-A4ED22625737}" type="sibTrans" cxnId="{66D04DEE-D115-4CFD-882A-F83577CADE44}">
      <dgm:prSet/>
      <dgm:spPr/>
      <dgm:t>
        <a:bodyPr/>
        <a:lstStyle/>
        <a:p>
          <a:endParaRPr lang="pl-PL"/>
        </a:p>
      </dgm:t>
    </dgm:pt>
    <dgm:pt modelId="{8B15AF19-B7A6-4B5A-8C82-81B0D29FE1F0}">
      <dgm:prSet phldrT="[Teks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l-PL" sz="900" dirty="0"/>
            <a:t> </a:t>
          </a:r>
          <a:r>
            <a:rPr lang="pl-PL" sz="11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zaangażowanie wiedzy eksperckiej/branżowej/fachowej</a:t>
          </a:r>
        </a:p>
      </dgm:t>
    </dgm:pt>
    <dgm:pt modelId="{F2652102-17F2-4F89-8856-7E0BFB2FEF97}" type="parTrans" cxnId="{1D81A4CF-888F-433A-B322-3F6352AB3EC0}">
      <dgm:prSet/>
      <dgm:spPr/>
      <dgm:t>
        <a:bodyPr/>
        <a:lstStyle/>
        <a:p>
          <a:endParaRPr lang="pl-PL"/>
        </a:p>
      </dgm:t>
    </dgm:pt>
    <dgm:pt modelId="{59DD937E-86A1-48C2-8DA1-740281E35C16}" type="sibTrans" cxnId="{1D81A4CF-888F-433A-B322-3F6352AB3EC0}">
      <dgm:prSet/>
      <dgm:spPr/>
      <dgm:t>
        <a:bodyPr/>
        <a:lstStyle/>
        <a:p>
          <a:endParaRPr lang="pl-PL"/>
        </a:p>
      </dgm:t>
    </dgm:pt>
    <dgm:pt modelId="{32879FD8-8DBF-486C-A1FC-9B072A6295C1}">
      <dgm:prSet phldrT="[Tekst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pl-PL" sz="20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Perspektywa prawno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pl-PL" sz="20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-proceduralna</a:t>
          </a:r>
        </a:p>
      </dgm:t>
    </dgm:pt>
    <dgm:pt modelId="{22279410-E943-4AF2-8145-B824438AF6CA}" type="parTrans" cxnId="{6BCCFD49-61C1-4D7D-ACC2-B5BC3EA2419B}">
      <dgm:prSet/>
      <dgm:spPr/>
      <dgm:t>
        <a:bodyPr/>
        <a:lstStyle/>
        <a:p>
          <a:endParaRPr lang="pl-PL"/>
        </a:p>
      </dgm:t>
    </dgm:pt>
    <dgm:pt modelId="{5E17E9D5-963A-406B-9A3A-EA2E086A11D8}" type="sibTrans" cxnId="{6BCCFD49-61C1-4D7D-ACC2-B5BC3EA2419B}">
      <dgm:prSet/>
      <dgm:spPr/>
      <dgm:t>
        <a:bodyPr/>
        <a:lstStyle/>
        <a:p>
          <a:endParaRPr lang="pl-PL"/>
        </a:p>
      </dgm:t>
    </dgm:pt>
    <dgm:pt modelId="{967E5A6E-41F9-4C2D-9372-D3D5CF25DAA4}">
      <dgm:prSet phldrT="[Teks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l-PL" sz="11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rozeznanie rynku/wstępne konsultacje rynkowe</a:t>
          </a:r>
        </a:p>
      </dgm:t>
    </dgm:pt>
    <dgm:pt modelId="{16FB7828-1505-465E-A710-48C0EF5CF29A}" type="parTrans" cxnId="{64876497-FCFD-4700-98E4-65980707CC9D}">
      <dgm:prSet/>
      <dgm:spPr/>
      <dgm:t>
        <a:bodyPr/>
        <a:lstStyle/>
        <a:p>
          <a:endParaRPr lang="pl-PL"/>
        </a:p>
      </dgm:t>
    </dgm:pt>
    <dgm:pt modelId="{29CC4CA6-5B9C-4DC7-BA6D-46B7B331E828}" type="sibTrans" cxnId="{64876497-FCFD-4700-98E4-65980707CC9D}">
      <dgm:prSet/>
      <dgm:spPr/>
      <dgm:t>
        <a:bodyPr/>
        <a:lstStyle/>
        <a:p>
          <a:endParaRPr lang="pl-PL"/>
        </a:p>
      </dgm:t>
    </dgm:pt>
    <dgm:pt modelId="{2CBE84ED-0598-490C-8A3F-3C8EE57D7020}">
      <dgm:prSet phldrT="[Teks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l-PL" sz="11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zaangażowanie wiedzy eksperckiej/branżowej/fachowej</a:t>
          </a:r>
        </a:p>
      </dgm:t>
    </dgm:pt>
    <dgm:pt modelId="{AFC04B22-CF4F-4619-8A20-57A5E3A6FA1E}" type="parTrans" cxnId="{97C1885E-5D4D-451A-A1C3-BFBBC870BACA}">
      <dgm:prSet/>
      <dgm:spPr/>
      <dgm:t>
        <a:bodyPr/>
        <a:lstStyle/>
        <a:p>
          <a:endParaRPr lang="pl-PL"/>
        </a:p>
      </dgm:t>
    </dgm:pt>
    <dgm:pt modelId="{695C86CA-25F6-44EF-9C90-4116DB70437B}" type="sibTrans" cxnId="{97C1885E-5D4D-451A-A1C3-BFBBC870BACA}">
      <dgm:prSet/>
      <dgm:spPr/>
      <dgm:t>
        <a:bodyPr/>
        <a:lstStyle/>
        <a:p>
          <a:endParaRPr lang="pl-PL"/>
        </a:p>
      </dgm:t>
    </dgm:pt>
    <dgm:pt modelId="{B7B1C63A-016A-48EC-8E52-8D92EEBDEC8E}">
      <dgm:prSet phldrT="[Teks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l-PL" sz="11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opiniowanie Kierownictwa</a:t>
          </a:r>
        </a:p>
      </dgm:t>
    </dgm:pt>
    <dgm:pt modelId="{C5F96C09-F588-401A-A743-94D65703B7F8}" type="parTrans" cxnId="{DE42E052-B1F2-4A5F-9C3A-E3186CF5C3E6}">
      <dgm:prSet/>
      <dgm:spPr/>
      <dgm:t>
        <a:bodyPr/>
        <a:lstStyle/>
        <a:p>
          <a:endParaRPr lang="pl-PL"/>
        </a:p>
      </dgm:t>
    </dgm:pt>
    <dgm:pt modelId="{D266D869-C1F6-4E8A-B744-7A00F2788E57}" type="sibTrans" cxnId="{DE42E052-B1F2-4A5F-9C3A-E3186CF5C3E6}">
      <dgm:prSet/>
      <dgm:spPr/>
      <dgm:t>
        <a:bodyPr/>
        <a:lstStyle/>
        <a:p>
          <a:endParaRPr lang="pl-PL"/>
        </a:p>
      </dgm:t>
    </dgm:pt>
    <dgm:pt modelId="{6BFA75DF-E7D1-487E-AC94-77E224580E1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l-PL" sz="11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 rozeznanie rynku/wstępne konsultacje rynkowe</a:t>
          </a:r>
        </a:p>
      </dgm:t>
    </dgm:pt>
    <dgm:pt modelId="{1FD10293-75DA-4971-B403-C51628A0D547}" type="parTrans" cxnId="{CFEBC225-356A-4096-BF2B-B8AF0870656D}">
      <dgm:prSet/>
      <dgm:spPr/>
      <dgm:t>
        <a:bodyPr/>
        <a:lstStyle/>
        <a:p>
          <a:endParaRPr lang="pl-PL"/>
        </a:p>
      </dgm:t>
    </dgm:pt>
    <dgm:pt modelId="{D38BC2DC-2702-432C-AE5A-5AE0001B302E}" type="sibTrans" cxnId="{CFEBC225-356A-4096-BF2B-B8AF0870656D}">
      <dgm:prSet/>
      <dgm:spPr/>
      <dgm:t>
        <a:bodyPr/>
        <a:lstStyle/>
        <a:p>
          <a:endParaRPr lang="pl-PL"/>
        </a:p>
      </dgm:t>
    </dgm:pt>
    <dgm:pt modelId="{DFD191EA-F908-4A23-8D57-1D55BA64D42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l-PL" sz="11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 korzystanie z doświadczeń zamawiającego z etapu realizacji</a:t>
          </a:r>
        </a:p>
      </dgm:t>
    </dgm:pt>
    <dgm:pt modelId="{B8CE3576-B2D4-4655-8DF5-42878D3E164A}" type="parTrans" cxnId="{F842171F-B662-4B1C-A339-801D93268FBA}">
      <dgm:prSet/>
      <dgm:spPr/>
      <dgm:t>
        <a:bodyPr/>
        <a:lstStyle/>
        <a:p>
          <a:endParaRPr lang="pl-PL"/>
        </a:p>
      </dgm:t>
    </dgm:pt>
    <dgm:pt modelId="{EBE09B4F-9BFA-4D57-9095-ABC81BE3BB00}" type="sibTrans" cxnId="{F842171F-B662-4B1C-A339-801D93268FBA}">
      <dgm:prSet/>
      <dgm:spPr/>
      <dgm:t>
        <a:bodyPr/>
        <a:lstStyle/>
        <a:p>
          <a:endParaRPr lang="pl-PL"/>
        </a:p>
      </dgm:t>
    </dgm:pt>
    <dgm:pt modelId="{8A6A3F8D-7715-435D-A3F7-CC0598747D0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l-PL" sz="11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 korzystanie z wniosków i opinii beneficjentów z etapu realizacji</a:t>
          </a:r>
        </a:p>
      </dgm:t>
    </dgm:pt>
    <dgm:pt modelId="{985F5D61-6766-4676-9F15-A176EEC5A67D}" type="parTrans" cxnId="{6B1CDD22-126D-4593-A6AD-DEFED048AC0D}">
      <dgm:prSet/>
      <dgm:spPr/>
      <dgm:t>
        <a:bodyPr/>
        <a:lstStyle/>
        <a:p>
          <a:endParaRPr lang="pl-PL"/>
        </a:p>
      </dgm:t>
    </dgm:pt>
    <dgm:pt modelId="{AF6DA7FA-E643-40D1-A624-376487E170BA}" type="sibTrans" cxnId="{6B1CDD22-126D-4593-A6AD-DEFED048AC0D}">
      <dgm:prSet/>
      <dgm:spPr/>
      <dgm:t>
        <a:bodyPr/>
        <a:lstStyle/>
        <a:p>
          <a:endParaRPr lang="pl-PL"/>
        </a:p>
      </dgm:t>
    </dgm:pt>
    <dgm:pt modelId="{C17F8C95-90E5-4E1F-B05D-55B44C705BD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l-PL" sz="11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 analiza ryzyk i analiza zmian etapu realizacji</a:t>
          </a:r>
          <a:endParaRPr lang="pl-PL" sz="900" dirty="0">
            <a:solidFill>
              <a:schemeClr val="bg2">
                <a:lumMod val="25000"/>
              </a:schemeClr>
            </a:solidFill>
            <a:latin typeface="Arial Nova Light" panose="020B0304020202020204" pitchFamily="34" charset="0"/>
          </a:endParaRPr>
        </a:p>
      </dgm:t>
    </dgm:pt>
    <dgm:pt modelId="{12A6F785-5D8B-40F8-96D0-99A879338D68}" type="parTrans" cxnId="{CD27A92A-4A4A-4D8C-9E73-C5AEEDEBE491}">
      <dgm:prSet/>
      <dgm:spPr/>
      <dgm:t>
        <a:bodyPr/>
        <a:lstStyle/>
        <a:p>
          <a:endParaRPr lang="pl-PL"/>
        </a:p>
      </dgm:t>
    </dgm:pt>
    <dgm:pt modelId="{2478E309-A031-4984-8416-3459D0253430}" type="sibTrans" cxnId="{CD27A92A-4A4A-4D8C-9E73-C5AEEDEBE491}">
      <dgm:prSet/>
      <dgm:spPr/>
      <dgm:t>
        <a:bodyPr/>
        <a:lstStyle/>
        <a:p>
          <a:endParaRPr lang="pl-PL"/>
        </a:p>
      </dgm:t>
    </dgm:pt>
    <dgm:pt modelId="{101FE281-1CAA-46CB-A9E2-AC915F3B12E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l-PL" sz="11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 korzystanie z doświadczeń zamawiającego z etapu procedury oraz z etapu realizacji</a:t>
          </a:r>
        </a:p>
      </dgm:t>
    </dgm:pt>
    <dgm:pt modelId="{9BD9DD40-52D3-4AD1-951A-6A552BCF4D60}" type="parTrans" cxnId="{66D4E431-BE95-4453-9618-BFBDBA84887F}">
      <dgm:prSet/>
      <dgm:spPr/>
      <dgm:t>
        <a:bodyPr/>
        <a:lstStyle/>
        <a:p>
          <a:endParaRPr lang="pl-PL"/>
        </a:p>
      </dgm:t>
    </dgm:pt>
    <dgm:pt modelId="{29F32742-C7E4-44C2-88C1-819E5F8F5CB2}" type="sibTrans" cxnId="{66D4E431-BE95-4453-9618-BFBDBA84887F}">
      <dgm:prSet/>
      <dgm:spPr/>
      <dgm:t>
        <a:bodyPr/>
        <a:lstStyle/>
        <a:p>
          <a:endParaRPr lang="pl-PL"/>
        </a:p>
      </dgm:t>
    </dgm:pt>
    <dgm:pt modelId="{7B74FEEE-47A2-46A6-93CC-CCFBE798468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l-PL" sz="11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 korzystanie z wniosków i opinii beneficjentów z etapu realizacji</a:t>
          </a:r>
        </a:p>
      </dgm:t>
    </dgm:pt>
    <dgm:pt modelId="{640EA0A5-5103-4E30-A07C-BF3E60D3D7F4}" type="parTrans" cxnId="{7595C4F2-AC45-4931-81E4-F9C3F384ED9F}">
      <dgm:prSet/>
      <dgm:spPr/>
      <dgm:t>
        <a:bodyPr/>
        <a:lstStyle/>
        <a:p>
          <a:endParaRPr lang="pl-PL"/>
        </a:p>
      </dgm:t>
    </dgm:pt>
    <dgm:pt modelId="{1F87C571-21EA-4086-8D9C-C6B9491D440B}" type="sibTrans" cxnId="{7595C4F2-AC45-4931-81E4-F9C3F384ED9F}">
      <dgm:prSet/>
      <dgm:spPr/>
      <dgm:t>
        <a:bodyPr/>
        <a:lstStyle/>
        <a:p>
          <a:endParaRPr lang="pl-PL"/>
        </a:p>
      </dgm:t>
    </dgm:pt>
    <dgm:pt modelId="{70E36CCE-D4A8-4C93-BE9D-ABA0F528C7F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l-PL" sz="11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 pogłębiona analiza prawna umowy względem kategorii zakupowej/opinie prawne/                                         regulacje wewnętrzne</a:t>
          </a:r>
        </a:p>
      </dgm:t>
    </dgm:pt>
    <dgm:pt modelId="{405EC358-BAAA-461A-B6F3-6138ABAEC8EF}" type="parTrans" cxnId="{95A7B2C6-8352-4C26-8521-98FA6AA50FFE}">
      <dgm:prSet/>
      <dgm:spPr/>
      <dgm:t>
        <a:bodyPr/>
        <a:lstStyle/>
        <a:p>
          <a:endParaRPr lang="pl-PL"/>
        </a:p>
      </dgm:t>
    </dgm:pt>
    <dgm:pt modelId="{C4C7EEA3-B358-489D-9105-AB9489249F42}" type="sibTrans" cxnId="{95A7B2C6-8352-4C26-8521-98FA6AA50FFE}">
      <dgm:prSet/>
      <dgm:spPr/>
      <dgm:t>
        <a:bodyPr/>
        <a:lstStyle/>
        <a:p>
          <a:endParaRPr lang="pl-PL"/>
        </a:p>
      </dgm:t>
    </dgm:pt>
    <dgm:pt modelId="{F9D67CBA-8772-4AF6-8746-E8E71B89EBD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l-PL" sz="11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 analiza ryzyk środków ochrony prawnej/kontrolnych (odwołania/skargi)</a:t>
          </a:r>
        </a:p>
      </dgm:t>
    </dgm:pt>
    <dgm:pt modelId="{460FFB85-23C0-45A3-BE54-88E5270B7A52}" type="parTrans" cxnId="{AC28009F-E813-446D-8B8A-1712BE3A0441}">
      <dgm:prSet/>
      <dgm:spPr/>
      <dgm:t>
        <a:bodyPr/>
        <a:lstStyle/>
        <a:p>
          <a:endParaRPr lang="pl-PL"/>
        </a:p>
      </dgm:t>
    </dgm:pt>
    <dgm:pt modelId="{D36112CB-BEB7-4D28-AC21-CE6809877668}" type="sibTrans" cxnId="{AC28009F-E813-446D-8B8A-1712BE3A0441}">
      <dgm:prSet/>
      <dgm:spPr/>
      <dgm:t>
        <a:bodyPr/>
        <a:lstStyle/>
        <a:p>
          <a:endParaRPr lang="pl-PL"/>
        </a:p>
      </dgm:t>
    </dgm:pt>
    <dgm:pt modelId="{B7D1BB91-9260-4CA5-96D4-84038CD1E53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l-PL" sz="11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 plan nadzoru</a:t>
          </a:r>
        </a:p>
      </dgm:t>
    </dgm:pt>
    <dgm:pt modelId="{B6002588-FCFF-45F0-95A5-8326D8C6EA04}" type="parTrans" cxnId="{250505A0-3B50-4779-84FB-01061F549F12}">
      <dgm:prSet/>
      <dgm:spPr/>
      <dgm:t>
        <a:bodyPr/>
        <a:lstStyle/>
        <a:p>
          <a:endParaRPr lang="pl-PL"/>
        </a:p>
      </dgm:t>
    </dgm:pt>
    <dgm:pt modelId="{3E90ADA5-3022-416A-9E4F-78EFA530D20C}" type="sibTrans" cxnId="{250505A0-3B50-4779-84FB-01061F549F12}">
      <dgm:prSet/>
      <dgm:spPr/>
      <dgm:t>
        <a:bodyPr/>
        <a:lstStyle/>
        <a:p>
          <a:endParaRPr lang="pl-PL"/>
        </a:p>
      </dgm:t>
    </dgm:pt>
    <dgm:pt modelId="{DA908132-8CBD-4ACE-961C-49648FE3400E}">
      <dgm:prSet custT="1"/>
      <dgm:spPr/>
      <dgm:t>
        <a:bodyPr/>
        <a:lstStyle/>
        <a:p>
          <a:pPr algn="l"/>
          <a:r>
            <a:rPr lang="pl-PL" sz="20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Perspektywa                    organizacyjna</a:t>
          </a:r>
        </a:p>
      </dgm:t>
    </dgm:pt>
    <dgm:pt modelId="{772E94D3-62C0-4211-AD97-818C53612279}" type="parTrans" cxnId="{A5745E76-B4FD-4329-A5F4-FDDF9DA48283}">
      <dgm:prSet/>
      <dgm:spPr/>
      <dgm:t>
        <a:bodyPr/>
        <a:lstStyle/>
        <a:p>
          <a:endParaRPr lang="pl-PL"/>
        </a:p>
      </dgm:t>
    </dgm:pt>
    <dgm:pt modelId="{D8F32016-0974-4E97-BD85-2ED57C660AA6}" type="sibTrans" cxnId="{A5745E76-B4FD-4329-A5F4-FDDF9DA48283}">
      <dgm:prSet/>
      <dgm:spPr/>
      <dgm:t>
        <a:bodyPr/>
        <a:lstStyle/>
        <a:p>
          <a:endParaRPr lang="pl-PL"/>
        </a:p>
      </dgm:t>
    </dgm:pt>
    <dgm:pt modelId="{95433B91-8DBC-4776-B342-B665C4E00F1F}">
      <dgm:prSet phldrT="[Teks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l-PL" sz="1000" dirty="0">
              <a:latin typeface="Arial Nova Light" panose="020B0304020202020204" pitchFamily="34" charset="0"/>
            </a:rPr>
            <a:t> </a:t>
          </a:r>
          <a:r>
            <a:rPr lang="pl-PL" sz="11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wybór procedury względem oczekiwanych efektów</a:t>
          </a:r>
        </a:p>
      </dgm:t>
    </dgm:pt>
    <dgm:pt modelId="{C56FAB43-CED9-4DD5-9CDA-DDFF653B7259}" type="parTrans" cxnId="{15898528-680A-49BC-9BF0-83DEABE82613}">
      <dgm:prSet/>
      <dgm:spPr/>
      <dgm:t>
        <a:bodyPr/>
        <a:lstStyle/>
        <a:p>
          <a:endParaRPr lang="pl-PL"/>
        </a:p>
      </dgm:t>
    </dgm:pt>
    <dgm:pt modelId="{FB183D5F-04B7-4588-9691-4C1281CFB55B}" type="sibTrans" cxnId="{15898528-680A-49BC-9BF0-83DEABE82613}">
      <dgm:prSet/>
      <dgm:spPr/>
      <dgm:t>
        <a:bodyPr/>
        <a:lstStyle/>
        <a:p>
          <a:endParaRPr lang="pl-PL"/>
        </a:p>
      </dgm:t>
    </dgm:pt>
    <dgm:pt modelId="{35306F7D-7EDB-4636-8351-2C0C51D4C2D8}" type="pres">
      <dgm:prSet presAssocID="{DB8BB26C-141E-410E-A005-CB0E41D6E522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DE955D45-B704-4778-90DE-57E7FE6364BA}" type="pres">
      <dgm:prSet presAssocID="{C816DEB0-AD39-4957-8127-97B1B329AEA7}" presName="circle1" presStyleLbl="node1" presStyleIdx="0" presStyleCnt="4" custLinFactNeighborX="527" custLinFactNeighborY="-517"/>
      <dgm:spPr/>
    </dgm:pt>
    <dgm:pt modelId="{44283198-5FD2-4111-9564-CE498A1EC68E}" type="pres">
      <dgm:prSet presAssocID="{C816DEB0-AD39-4957-8127-97B1B329AEA7}" presName="space" presStyleCnt="0"/>
      <dgm:spPr/>
    </dgm:pt>
    <dgm:pt modelId="{44DE0A67-4180-4488-BECA-DB1FCA414DC1}" type="pres">
      <dgm:prSet presAssocID="{C816DEB0-AD39-4957-8127-97B1B329AEA7}" presName="rect1" presStyleLbl="alignAcc1" presStyleIdx="0" presStyleCnt="4" custScaleX="106717" custScaleY="100000" custLinFactNeighborX="2877" custLinFactNeighborY="-358"/>
      <dgm:spPr/>
    </dgm:pt>
    <dgm:pt modelId="{223744B0-9979-4B6C-9117-BE569D46F796}" type="pres">
      <dgm:prSet presAssocID="{6FBB4D8C-0E06-4C08-8E3B-4CDF24CF16B4}" presName="vertSpace2" presStyleLbl="node1" presStyleIdx="0" presStyleCnt="4"/>
      <dgm:spPr/>
    </dgm:pt>
    <dgm:pt modelId="{7A9D2E92-FDA9-4325-BEBB-559433B416FA}" type="pres">
      <dgm:prSet presAssocID="{6FBB4D8C-0E06-4C08-8E3B-4CDF24CF16B4}" presName="circle2" presStyleLbl="node1" presStyleIdx="1" presStyleCnt="4" custLinFactNeighborX="-886" custLinFactNeighborY="1514"/>
      <dgm:spPr/>
    </dgm:pt>
    <dgm:pt modelId="{B0E96FE4-2D62-4C5B-B8D8-F1CC03C60E00}" type="pres">
      <dgm:prSet presAssocID="{6FBB4D8C-0E06-4C08-8E3B-4CDF24CF16B4}" presName="rect2" presStyleLbl="alignAcc1" presStyleIdx="1" presStyleCnt="4" custScaleX="100963" custScaleY="93077" custLinFactNeighborX="0" custLinFactNeighborY="-739"/>
      <dgm:spPr/>
    </dgm:pt>
    <dgm:pt modelId="{5999DD68-2B7B-43DE-A28A-A0311FAEF4C7}" type="pres">
      <dgm:prSet presAssocID="{32879FD8-8DBF-486C-A1FC-9B072A6295C1}" presName="vertSpace3" presStyleLbl="node1" presStyleIdx="1" presStyleCnt="4"/>
      <dgm:spPr/>
    </dgm:pt>
    <dgm:pt modelId="{B41976AF-E834-4075-8368-9358D1CFE607}" type="pres">
      <dgm:prSet presAssocID="{32879FD8-8DBF-486C-A1FC-9B072A6295C1}" presName="circle3" presStyleLbl="node1" presStyleIdx="2" presStyleCnt="4" custLinFactNeighborX="749" custLinFactNeighborY="-3895"/>
      <dgm:spPr/>
    </dgm:pt>
    <dgm:pt modelId="{C19D5C16-3266-4E67-8176-7BEC26B88614}" type="pres">
      <dgm:prSet presAssocID="{32879FD8-8DBF-486C-A1FC-9B072A6295C1}" presName="rect3" presStyleLbl="alignAcc1" presStyleIdx="2" presStyleCnt="4" custScaleX="100150" custScaleY="100594" custLinFactNeighborX="-407" custLinFactNeighborY="-3970"/>
      <dgm:spPr/>
    </dgm:pt>
    <dgm:pt modelId="{6FCFFA1C-A5C8-4278-A839-0C8BEBAE70A5}" type="pres">
      <dgm:prSet presAssocID="{DA908132-8CBD-4ACE-961C-49648FE3400E}" presName="vertSpace4" presStyleLbl="node1" presStyleIdx="2" presStyleCnt="4"/>
      <dgm:spPr/>
    </dgm:pt>
    <dgm:pt modelId="{A1E04DEF-94DF-4641-A360-67BF66FCBBC7}" type="pres">
      <dgm:prSet presAssocID="{DA908132-8CBD-4ACE-961C-49648FE3400E}" presName="circle4" presStyleLbl="node1" presStyleIdx="3" presStyleCnt="4" custScaleY="78259" custLinFactNeighborX="-231" custLinFactNeighborY="19548"/>
      <dgm:spPr/>
    </dgm:pt>
    <dgm:pt modelId="{CB53EADF-FEAB-4A4E-83AF-BB45B87B0D04}" type="pres">
      <dgm:prSet presAssocID="{DA908132-8CBD-4ACE-961C-49648FE3400E}" presName="rect4" presStyleLbl="alignAcc1" presStyleIdx="3" presStyleCnt="4" custFlipHor="0" custScaleX="101745" custScaleY="73382" custLinFactNeighborX="391" custLinFactNeighborY="6063"/>
      <dgm:spPr/>
    </dgm:pt>
    <dgm:pt modelId="{AFE1799D-23DE-4F6D-84B4-374CE403E48E}" type="pres">
      <dgm:prSet presAssocID="{C816DEB0-AD39-4957-8127-97B1B329AEA7}" presName="rect1ParTx" presStyleLbl="alignAcc1" presStyleIdx="3" presStyleCnt="4">
        <dgm:presLayoutVars>
          <dgm:chMax val="1"/>
          <dgm:bulletEnabled val="1"/>
        </dgm:presLayoutVars>
      </dgm:prSet>
      <dgm:spPr/>
    </dgm:pt>
    <dgm:pt modelId="{04965494-5592-4414-9B5B-8202D5D06B8A}" type="pres">
      <dgm:prSet presAssocID="{C816DEB0-AD39-4957-8127-97B1B329AEA7}" presName="rect1ChTx" presStyleLbl="alignAcc1" presStyleIdx="3" presStyleCnt="4" custScaleX="146558" custScaleY="118856" custLinFactNeighborX="-22561" custLinFactNeighborY="2436">
        <dgm:presLayoutVars>
          <dgm:bulletEnabled val="1"/>
        </dgm:presLayoutVars>
      </dgm:prSet>
      <dgm:spPr/>
    </dgm:pt>
    <dgm:pt modelId="{B39723B0-67AC-4F20-BEBD-698A610C6682}" type="pres">
      <dgm:prSet presAssocID="{6FBB4D8C-0E06-4C08-8E3B-4CDF24CF16B4}" presName="rect2ParTx" presStyleLbl="alignAcc1" presStyleIdx="3" presStyleCnt="4">
        <dgm:presLayoutVars>
          <dgm:chMax val="1"/>
          <dgm:bulletEnabled val="1"/>
        </dgm:presLayoutVars>
      </dgm:prSet>
      <dgm:spPr/>
    </dgm:pt>
    <dgm:pt modelId="{E1E1886A-352E-4764-ABA4-147512190583}" type="pres">
      <dgm:prSet presAssocID="{6FBB4D8C-0E06-4C08-8E3B-4CDF24CF16B4}" presName="rect2ChTx" presStyleLbl="alignAcc1" presStyleIdx="3" presStyleCnt="4" custScaleX="122869">
        <dgm:presLayoutVars>
          <dgm:bulletEnabled val="1"/>
        </dgm:presLayoutVars>
      </dgm:prSet>
      <dgm:spPr/>
    </dgm:pt>
    <dgm:pt modelId="{33C91B36-6363-43D1-A9D0-F1305B49CDEC}" type="pres">
      <dgm:prSet presAssocID="{32879FD8-8DBF-486C-A1FC-9B072A6295C1}" presName="rect3ParTx" presStyleLbl="alignAcc1" presStyleIdx="3" presStyleCnt="4">
        <dgm:presLayoutVars>
          <dgm:chMax val="1"/>
          <dgm:bulletEnabled val="1"/>
        </dgm:presLayoutVars>
      </dgm:prSet>
      <dgm:spPr/>
    </dgm:pt>
    <dgm:pt modelId="{963F3B86-2ABF-4AE3-93AA-33C32DB61359}" type="pres">
      <dgm:prSet presAssocID="{32879FD8-8DBF-486C-A1FC-9B072A6295C1}" presName="rect3ChTx" presStyleLbl="alignAcc1" presStyleIdx="3" presStyleCnt="4" custScaleX="168566" custScaleY="126860">
        <dgm:presLayoutVars>
          <dgm:bulletEnabled val="1"/>
        </dgm:presLayoutVars>
      </dgm:prSet>
      <dgm:spPr/>
    </dgm:pt>
    <dgm:pt modelId="{6E949C04-2BC8-44A0-8E27-7D27C2528F1E}" type="pres">
      <dgm:prSet presAssocID="{DA908132-8CBD-4ACE-961C-49648FE3400E}" presName="rect4ParTx" presStyleLbl="alignAcc1" presStyleIdx="3" presStyleCnt="4">
        <dgm:presLayoutVars>
          <dgm:chMax val="1"/>
          <dgm:bulletEnabled val="1"/>
        </dgm:presLayoutVars>
      </dgm:prSet>
      <dgm:spPr/>
    </dgm:pt>
    <dgm:pt modelId="{911C1A5F-5ECA-4066-A916-44E9CD901F66}" type="pres">
      <dgm:prSet presAssocID="{DA908132-8CBD-4ACE-961C-49648FE3400E}" presName="rect4ChTx" presStyleLbl="alignAcc1" presStyleIdx="3" presStyleCnt="4">
        <dgm:presLayoutVars>
          <dgm:bulletEnabled val="1"/>
        </dgm:presLayoutVars>
      </dgm:prSet>
      <dgm:spPr/>
    </dgm:pt>
  </dgm:ptLst>
  <dgm:cxnLst>
    <dgm:cxn modelId="{6B055E07-7891-4655-A036-47ED6321F381}" type="presOf" srcId="{C17F8C95-90E5-4E1F-B05D-55B44C705BD3}" destId="{E1E1886A-352E-4764-ABA4-147512190583}" srcOrd="0" destOrd="4" presId="urn:microsoft.com/office/officeart/2005/8/layout/target3"/>
    <dgm:cxn modelId="{E0410F0E-9BCC-4D1E-8655-D3E9CA6DF4FE}" type="presOf" srcId="{967E5A6E-41F9-4C2D-9372-D3D5CF25DAA4}" destId="{04965494-5592-4414-9B5B-8202D5D06B8A}" srcOrd="0" destOrd="2" presId="urn:microsoft.com/office/officeart/2005/8/layout/target3"/>
    <dgm:cxn modelId="{CB3B2C0E-9C38-4B87-B442-4D10DC55B10A}" type="presOf" srcId="{C816DEB0-AD39-4957-8127-97B1B329AEA7}" destId="{AFE1799D-23DE-4F6D-84B4-374CE403E48E}" srcOrd="1" destOrd="0" presId="urn:microsoft.com/office/officeart/2005/8/layout/target3"/>
    <dgm:cxn modelId="{D86E0513-D5C6-4760-917B-A42D7B997701}" type="presOf" srcId="{C816DEB0-AD39-4957-8127-97B1B329AEA7}" destId="{44DE0A67-4180-4488-BECA-DB1FCA414DC1}" srcOrd="0" destOrd="0" presId="urn:microsoft.com/office/officeart/2005/8/layout/target3"/>
    <dgm:cxn modelId="{DF66D415-392A-4E82-9D8D-D38437F92376}" type="presOf" srcId="{DA908132-8CBD-4ACE-961C-49648FE3400E}" destId="{CB53EADF-FEAB-4A4E-83AF-BB45B87B0D04}" srcOrd="0" destOrd="0" presId="urn:microsoft.com/office/officeart/2005/8/layout/target3"/>
    <dgm:cxn modelId="{F842171F-B662-4B1C-A339-801D93268FBA}" srcId="{6FBB4D8C-0E06-4C08-8E3B-4CDF24CF16B4}" destId="{DFD191EA-F908-4A23-8D57-1D55BA64D426}" srcOrd="2" destOrd="0" parTransId="{B8CE3576-B2D4-4655-8DF5-42878D3E164A}" sibTransId="{EBE09B4F-9BFA-4D57-9095-ABC81BE3BB00}"/>
    <dgm:cxn modelId="{6B1CDD22-126D-4593-A6AD-DEFED048AC0D}" srcId="{6FBB4D8C-0E06-4C08-8E3B-4CDF24CF16B4}" destId="{8A6A3F8D-7715-435D-A3F7-CC0598747D01}" srcOrd="3" destOrd="0" parTransId="{985F5D61-6766-4676-9F15-A176EEC5A67D}" sibTransId="{AF6DA7FA-E643-40D1-A624-376487E170BA}"/>
    <dgm:cxn modelId="{35D99A25-3FE2-436B-A888-EC83DE776402}" type="presOf" srcId="{8A6A3F8D-7715-435D-A3F7-CC0598747D01}" destId="{E1E1886A-352E-4764-ABA4-147512190583}" srcOrd="0" destOrd="3" presId="urn:microsoft.com/office/officeart/2005/8/layout/target3"/>
    <dgm:cxn modelId="{CFEBC225-356A-4096-BF2B-B8AF0870656D}" srcId="{6FBB4D8C-0E06-4C08-8E3B-4CDF24CF16B4}" destId="{6BFA75DF-E7D1-487E-AC94-77E224580E11}" srcOrd="1" destOrd="0" parTransId="{1FD10293-75DA-4971-B403-C51628A0D547}" sibTransId="{D38BC2DC-2702-432C-AE5A-5AE0001B302E}"/>
    <dgm:cxn modelId="{15898528-680A-49BC-9BF0-83DEABE82613}" srcId="{32879FD8-8DBF-486C-A1FC-9B072A6295C1}" destId="{95433B91-8DBC-4776-B342-B665C4E00F1F}" srcOrd="0" destOrd="0" parTransId="{C56FAB43-CED9-4DD5-9CDA-DDFF653B7259}" sibTransId="{FB183D5F-04B7-4588-9691-4C1281CFB55B}"/>
    <dgm:cxn modelId="{CD27A92A-4A4A-4D8C-9E73-C5AEEDEBE491}" srcId="{6FBB4D8C-0E06-4C08-8E3B-4CDF24CF16B4}" destId="{C17F8C95-90E5-4E1F-B05D-55B44C705BD3}" srcOrd="4" destOrd="0" parTransId="{12A6F785-5D8B-40F8-96D0-99A879338D68}" sibTransId="{2478E309-A031-4984-8416-3459D0253430}"/>
    <dgm:cxn modelId="{1DAFAF2C-BD11-4694-8520-F8C6AC3BC490}" type="presOf" srcId="{DB8BB26C-141E-410E-A005-CB0E41D6E522}" destId="{35306F7D-7EDB-4636-8351-2C0C51D4C2D8}" srcOrd="0" destOrd="0" presId="urn:microsoft.com/office/officeart/2005/8/layout/target3"/>
    <dgm:cxn modelId="{66D4E431-BE95-4453-9618-BFBDBA84887F}" srcId="{32879FD8-8DBF-486C-A1FC-9B072A6295C1}" destId="{101FE281-1CAA-46CB-A9E2-AC915F3B12E0}" srcOrd="1" destOrd="0" parTransId="{9BD9DD40-52D3-4AD1-951A-6A552BCF4D60}" sibTransId="{29F32742-C7E4-44C2-88C1-819E5F8F5CB2}"/>
    <dgm:cxn modelId="{F5B12237-CBF0-408C-87A1-FEEB4114AB8C}" type="presOf" srcId="{6FBB4D8C-0E06-4C08-8E3B-4CDF24CF16B4}" destId="{B0E96FE4-2D62-4C5B-B8D8-F1CC03C60E00}" srcOrd="0" destOrd="0" presId="urn:microsoft.com/office/officeart/2005/8/layout/target3"/>
    <dgm:cxn modelId="{E7C9663A-C0C4-4042-A063-B0CCAB69A36B}" type="presOf" srcId="{32879FD8-8DBF-486C-A1FC-9B072A6295C1}" destId="{C19D5C16-3266-4E67-8176-7BEC26B88614}" srcOrd="0" destOrd="0" presId="urn:microsoft.com/office/officeart/2005/8/layout/target3"/>
    <dgm:cxn modelId="{5264F03F-9061-4753-B0D1-4768E998F8AB}" type="presOf" srcId="{101FE281-1CAA-46CB-A9E2-AC915F3B12E0}" destId="{963F3B86-2ABF-4AE3-93AA-33C32DB61359}" srcOrd="0" destOrd="1" presId="urn:microsoft.com/office/officeart/2005/8/layout/target3"/>
    <dgm:cxn modelId="{97C1885E-5D4D-451A-A1C3-BFBBC870BACA}" srcId="{C816DEB0-AD39-4957-8127-97B1B329AEA7}" destId="{2CBE84ED-0598-490C-8A3F-3C8EE57D7020}" srcOrd="3" destOrd="0" parTransId="{AFC04B22-CF4F-4619-8A20-57A5E3A6FA1E}" sibTransId="{695C86CA-25F6-44EF-9C90-4116DB70437B}"/>
    <dgm:cxn modelId="{6BCCFD49-61C1-4D7D-ACC2-B5BC3EA2419B}" srcId="{DB8BB26C-141E-410E-A005-CB0E41D6E522}" destId="{32879FD8-8DBF-486C-A1FC-9B072A6295C1}" srcOrd="2" destOrd="0" parTransId="{22279410-E943-4AF2-8145-B824438AF6CA}" sibTransId="{5E17E9D5-963A-406B-9A3A-EA2E086A11D8}"/>
    <dgm:cxn modelId="{D90CA64F-A6B3-4C41-98B6-E6ED199A3469}" type="presOf" srcId="{95433B91-8DBC-4776-B342-B665C4E00F1F}" destId="{963F3B86-2ABF-4AE3-93AA-33C32DB61359}" srcOrd="0" destOrd="0" presId="urn:microsoft.com/office/officeart/2005/8/layout/target3"/>
    <dgm:cxn modelId="{F1D7FD50-69E0-45B6-8671-F6C8C70551F3}" type="presOf" srcId="{B7D1BB91-9260-4CA5-96D4-84038CD1E534}" destId="{963F3B86-2ABF-4AE3-93AA-33C32DB61359}" srcOrd="0" destOrd="5" presId="urn:microsoft.com/office/officeart/2005/8/layout/target3"/>
    <dgm:cxn modelId="{DE42E052-B1F2-4A5F-9C3A-E3186CF5C3E6}" srcId="{C816DEB0-AD39-4957-8127-97B1B329AEA7}" destId="{B7B1C63A-016A-48EC-8E52-8D92EEBDEC8E}" srcOrd="4" destOrd="0" parTransId="{C5F96C09-F588-401A-A743-94D65703B7F8}" sibTransId="{D266D869-C1F6-4E8A-B744-7A00F2788E57}"/>
    <dgm:cxn modelId="{83896F75-CF99-4CBE-9C8C-E39CCBDBBCC3}" type="presOf" srcId="{36ED8956-841A-4621-8B27-39520752D41E}" destId="{04965494-5592-4414-9B5B-8202D5D06B8A}" srcOrd="0" destOrd="0" presId="urn:microsoft.com/office/officeart/2005/8/layout/target3"/>
    <dgm:cxn modelId="{A5745E76-B4FD-4329-A5F4-FDDF9DA48283}" srcId="{DB8BB26C-141E-410E-A005-CB0E41D6E522}" destId="{DA908132-8CBD-4ACE-961C-49648FE3400E}" srcOrd="3" destOrd="0" parTransId="{772E94D3-62C0-4211-AD97-818C53612279}" sibTransId="{D8F32016-0974-4E97-BD85-2ED57C660AA6}"/>
    <dgm:cxn modelId="{143E4983-90B8-4D92-84F0-3C5221C26F17}" srcId="{DB8BB26C-141E-410E-A005-CB0E41D6E522}" destId="{C816DEB0-AD39-4957-8127-97B1B329AEA7}" srcOrd="0" destOrd="0" parTransId="{2EDADBF0-7C83-460D-B417-A8FB7BBDA12A}" sibTransId="{5023F940-17CA-4AF3-9A59-59C492F00B95}"/>
    <dgm:cxn modelId="{ED5E4091-355C-41CE-9893-18F896DBAF19}" type="presOf" srcId="{32879FD8-8DBF-486C-A1FC-9B072A6295C1}" destId="{33C91B36-6363-43D1-A9D0-F1305B49CDEC}" srcOrd="1" destOrd="0" presId="urn:microsoft.com/office/officeart/2005/8/layout/target3"/>
    <dgm:cxn modelId="{64876497-FCFD-4700-98E4-65980707CC9D}" srcId="{C816DEB0-AD39-4957-8127-97B1B329AEA7}" destId="{967E5A6E-41F9-4C2D-9372-D3D5CF25DAA4}" srcOrd="2" destOrd="0" parTransId="{16FB7828-1505-465E-A710-48C0EF5CF29A}" sibTransId="{29CC4CA6-5B9C-4DC7-BA6D-46B7B331E828}"/>
    <dgm:cxn modelId="{759FAD9C-6B77-4D0F-974E-319C85F5D091}" type="presOf" srcId="{6BFA75DF-E7D1-487E-AC94-77E224580E11}" destId="{E1E1886A-352E-4764-ABA4-147512190583}" srcOrd="0" destOrd="1" presId="urn:microsoft.com/office/officeart/2005/8/layout/target3"/>
    <dgm:cxn modelId="{AC28009F-E813-446D-8B8A-1712BE3A0441}" srcId="{32879FD8-8DBF-486C-A1FC-9B072A6295C1}" destId="{F9D67CBA-8772-4AF6-8746-E8E71B89EBD5}" srcOrd="4" destOrd="0" parTransId="{460FFB85-23C0-45A3-BE54-88E5270B7A52}" sibTransId="{D36112CB-BEB7-4D28-AC21-CE6809877668}"/>
    <dgm:cxn modelId="{250505A0-3B50-4779-84FB-01061F549F12}" srcId="{32879FD8-8DBF-486C-A1FC-9B072A6295C1}" destId="{B7D1BB91-9260-4CA5-96D4-84038CD1E534}" srcOrd="5" destOrd="0" parTransId="{B6002588-FCFF-45F0-95A5-8326D8C6EA04}" sibTransId="{3E90ADA5-3022-416A-9E4F-78EFA530D20C}"/>
    <dgm:cxn modelId="{E4FD05A4-BBFC-4587-90CF-CBA5E2AB244E}" type="presOf" srcId="{DA908132-8CBD-4ACE-961C-49648FE3400E}" destId="{6E949C04-2BC8-44A0-8E27-7D27C2528F1E}" srcOrd="1" destOrd="0" presId="urn:microsoft.com/office/officeart/2005/8/layout/target3"/>
    <dgm:cxn modelId="{86EB77A4-D7C2-4E18-9769-456435E0BAD5}" type="presOf" srcId="{E0BBE5E3-704C-4798-9346-FA6757408438}" destId="{04965494-5592-4414-9B5B-8202D5D06B8A}" srcOrd="0" destOrd="1" presId="urn:microsoft.com/office/officeart/2005/8/layout/target3"/>
    <dgm:cxn modelId="{A34C35A6-1D01-4173-86CF-B066CB5E6EA7}" type="presOf" srcId="{70E36CCE-D4A8-4C93-BE9D-ABA0F528C7FA}" destId="{963F3B86-2ABF-4AE3-93AA-33C32DB61359}" srcOrd="0" destOrd="3" presId="urn:microsoft.com/office/officeart/2005/8/layout/target3"/>
    <dgm:cxn modelId="{04BD82A6-8DAB-476E-AA24-FE4E79AEF95A}" type="presOf" srcId="{2CBE84ED-0598-490C-8A3F-3C8EE57D7020}" destId="{04965494-5592-4414-9B5B-8202D5D06B8A}" srcOrd="0" destOrd="3" presId="urn:microsoft.com/office/officeart/2005/8/layout/target3"/>
    <dgm:cxn modelId="{50C98BB6-F0FB-4EB4-BC9A-21C79D13061C}" type="presOf" srcId="{B7B1C63A-016A-48EC-8E52-8D92EEBDEC8E}" destId="{04965494-5592-4414-9B5B-8202D5D06B8A}" srcOrd="0" destOrd="4" presId="urn:microsoft.com/office/officeart/2005/8/layout/target3"/>
    <dgm:cxn modelId="{AB70B7B9-6751-46FD-A7DE-A7DFB9B8E29E}" type="presOf" srcId="{F9D67CBA-8772-4AF6-8746-E8E71B89EBD5}" destId="{963F3B86-2ABF-4AE3-93AA-33C32DB61359}" srcOrd="0" destOrd="4" presId="urn:microsoft.com/office/officeart/2005/8/layout/target3"/>
    <dgm:cxn modelId="{F2B5B8BA-369B-4C33-A8AC-DDDB7DDD4DC0}" srcId="{C816DEB0-AD39-4957-8127-97B1B329AEA7}" destId="{E0BBE5E3-704C-4798-9346-FA6757408438}" srcOrd="1" destOrd="0" parTransId="{7C3217FC-964A-4319-82FA-AF9AE17370C9}" sibTransId="{A7F5D8EA-2985-496D-8045-039ABF0BBF53}"/>
    <dgm:cxn modelId="{A4C8F9BB-BA32-40A5-866D-3D4E7F951047}" type="presOf" srcId="{6FBB4D8C-0E06-4C08-8E3B-4CDF24CF16B4}" destId="{B39723B0-67AC-4F20-BEBD-698A610C6682}" srcOrd="1" destOrd="0" presId="urn:microsoft.com/office/officeart/2005/8/layout/target3"/>
    <dgm:cxn modelId="{95A7B2C6-8352-4C26-8521-98FA6AA50FFE}" srcId="{32879FD8-8DBF-486C-A1FC-9B072A6295C1}" destId="{70E36CCE-D4A8-4C93-BE9D-ABA0F528C7FA}" srcOrd="3" destOrd="0" parTransId="{405EC358-BAAA-461A-B6F3-6138ABAEC8EF}" sibTransId="{C4C7EEA3-B358-489D-9105-AB9489249F42}"/>
    <dgm:cxn modelId="{1D81A4CF-888F-433A-B322-3F6352AB3EC0}" srcId="{6FBB4D8C-0E06-4C08-8E3B-4CDF24CF16B4}" destId="{8B15AF19-B7A6-4B5A-8C82-81B0D29FE1F0}" srcOrd="0" destOrd="0" parTransId="{F2652102-17F2-4F89-8856-7E0BFB2FEF97}" sibTransId="{59DD937E-86A1-48C2-8DA1-740281E35C16}"/>
    <dgm:cxn modelId="{9DCD79D1-A8F7-4E42-B133-F5AB48D6885C}" srcId="{C816DEB0-AD39-4957-8127-97B1B329AEA7}" destId="{36ED8956-841A-4621-8B27-39520752D41E}" srcOrd="0" destOrd="0" parTransId="{75703483-7F02-4E66-B88B-D84243080129}" sibTransId="{481F07DA-17F2-4E96-A88D-287A887973AB}"/>
    <dgm:cxn modelId="{A95D00D7-DF57-4E45-8891-279F97254D8A}" type="presOf" srcId="{DFD191EA-F908-4A23-8D57-1D55BA64D426}" destId="{E1E1886A-352E-4764-ABA4-147512190583}" srcOrd="0" destOrd="2" presId="urn:microsoft.com/office/officeart/2005/8/layout/target3"/>
    <dgm:cxn modelId="{EEFC8DE2-E2CF-4EE8-B230-B76D80837DA6}" type="presOf" srcId="{7B74FEEE-47A2-46A6-93CC-CCFBE798468A}" destId="{963F3B86-2ABF-4AE3-93AA-33C32DB61359}" srcOrd="0" destOrd="2" presId="urn:microsoft.com/office/officeart/2005/8/layout/target3"/>
    <dgm:cxn modelId="{1DAD99ED-C23B-4072-A21C-1793AA87FB23}" type="presOf" srcId="{8B15AF19-B7A6-4B5A-8C82-81B0D29FE1F0}" destId="{E1E1886A-352E-4764-ABA4-147512190583}" srcOrd="0" destOrd="0" presId="urn:microsoft.com/office/officeart/2005/8/layout/target3"/>
    <dgm:cxn modelId="{66D04DEE-D115-4CFD-882A-F83577CADE44}" srcId="{DB8BB26C-141E-410E-A005-CB0E41D6E522}" destId="{6FBB4D8C-0E06-4C08-8E3B-4CDF24CF16B4}" srcOrd="1" destOrd="0" parTransId="{4E6CEA5C-66F2-44B2-8B61-BBF7A9BA00CE}" sibTransId="{4E14D30C-0D24-4F20-B9BE-A4ED22625737}"/>
    <dgm:cxn modelId="{7595C4F2-AC45-4931-81E4-F9C3F384ED9F}" srcId="{32879FD8-8DBF-486C-A1FC-9B072A6295C1}" destId="{7B74FEEE-47A2-46A6-93CC-CCFBE798468A}" srcOrd="2" destOrd="0" parTransId="{640EA0A5-5103-4E30-A07C-BF3E60D3D7F4}" sibTransId="{1F87C571-21EA-4086-8D9C-C6B9491D440B}"/>
    <dgm:cxn modelId="{8B2C0E8A-C994-4A28-847B-C065C24CF14A}" type="presParOf" srcId="{35306F7D-7EDB-4636-8351-2C0C51D4C2D8}" destId="{DE955D45-B704-4778-90DE-57E7FE6364BA}" srcOrd="0" destOrd="0" presId="urn:microsoft.com/office/officeart/2005/8/layout/target3"/>
    <dgm:cxn modelId="{27081843-928F-4337-A851-B74161966566}" type="presParOf" srcId="{35306F7D-7EDB-4636-8351-2C0C51D4C2D8}" destId="{44283198-5FD2-4111-9564-CE498A1EC68E}" srcOrd="1" destOrd="0" presId="urn:microsoft.com/office/officeart/2005/8/layout/target3"/>
    <dgm:cxn modelId="{FB5B9BF6-1E62-4D54-8A58-B87E462B1408}" type="presParOf" srcId="{35306F7D-7EDB-4636-8351-2C0C51D4C2D8}" destId="{44DE0A67-4180-4488-BECA-DB1FCA414DC1}" srcOrd="2" destOrd="0" presId="urn:microsoft.com/office/officeart/2005/8/layout/target3"/>
    <dgm:cxn modelId="{46F051BC-B0C8-4393-80CA-37DCD73B38C6}" type="presParOf" srcId="{35306F7D-7EDB-4636-8351-2C0C51D4C2D8}" destId="{223744B0-9979-4B6C-9117-BE569D46F796}" srcOrd="3" destOrd="0" presId="urn:microsoft.com/office/officeart/2005/8/layout/target3"/>
    <dgm:cxn modelId="{60DACC41-3628-4C99-800C-39B3AE9560AA}" type="presParOf" srcId="{35306F7D-7EDB-4636-8351-2C0C51D4C2D8}" destId="{7A9D2E92-FDA9-4325-BEBB-559433B416FA}" srcOrd="4" destOrd="0" presId="urn:microsoft.com/office/officeart/2005/8/layout/target3"/>
    <dgm:cxn modelId="{28226CA8-AD83-41C9-A382-20FE1CC0146E}" type="presParOf" srcId="{35306F7D-7EDB-4636-8351-2C0C51D4C2D8}" destId="{B0E96FE4-2D62-4C5B-B8D8-F1CC03C60E00}" srcOrd="5" destOrd="0" presId="urn:microsoft.com/office/officeart/2005/8/layout/target3"/>
    <dgm:cxn modelId="{C9A9B7AA-FC56-42E5-A5AB-CB87C682777C}" type="presParOf" srcId="{35306F7D-7EDB-4636-8351-2C0C51D4C2D8}" destId="{5999DD68-2B7B-43DE-A28A-A0311FAEF4C7}" srcOrd="6" destOrd="0" presId="urn:microsoft.com/office/officeart/2005/8/layout/target3"/>
    <dgm:cxn modelId="{8BD53A4E-F17B-4ACE-98FA-538CEDC43EBC}" type="presParOf" srcId="{35306F7D-7EDB-4636-8351-2C0C51D4C2D8}" destId="{B41976AF-E834-4075-8368-9358D1CFE607}" srcOrd="7" destOrd="0" presId="urn:microsoft.com/office/officeart/2005/8/layout/target3"/>
    <dgm:cxn modelId="{8756092C-77D1-48B1-BDDD-7F39F2752479}" type="presParOf" srcId="{35306F7D-7EDB-4636-8351-2C0C51D4C2D8}" destId="{C19D5C16-3266-4E67-8176-7BEC26B88614}" srcOrd="8" destOrd="0" presId="urn:microsoft.com/office/officeart/2005/8/layout/target3"/>
    <dgm:cxn modelId="{161C3D80-D24B-468E-AAB7-45800502E1BC}" type="presParOf" srcId="{35306F7D-7EDB-4636-8351-2C0C51D4C2D8}" destId="{6FCFFA1C-A5C8-4278-A839-0C8BEBAE70A5}" srcOrd="9" destOrd="0" presId="urn:microsoft.com/office/officeart/2005/8/layout/target3"/>
    <dgm:cxn modelId="{5BF3A4A4-01F7-45CD-B119-ED6EC3BCE2AC}" type="presParOf" srcId="{35306F7D-7EDB-4636-8351-2C0C51D4C2D8}" destId="{A1E04DEF-94DF-4641-A360-67BF66FCBBC7}" srcOrd="10" destOrd="0" presId="urn:microsoft.com/office/officeart/2005/8/layout/target3"/>
    <dgm:cxn modelId="{75BFAB97-6981-4314-9AC3-BAF1FEED195C}" type="presParOf" srcId="{35306F7D-7EDB-4636-8351-2C0C51D4C2D8}" destId="{CB53EADF-FEAB-4A4E-83AF-BB45B87B0D04}" srcOrd="11" destOrd="0" presId="urn:microsoft.com/office/officeart/2005/8/layout/target3"/>
    <dgm:cxn modelId="{867102BA-D611-4B7F-A41D-B0481EE5D59E}" type="presParOf" srcId="{35306F7D-7EDB-4636-8351-2C0C51D4C2D8}" destId="{AFE1799D-23DE-4F6D-84B4-374CE403E48E}" srcOrd="12" destOrd="0" presId="urn:microsoft.com/office/officeart/2005/8/layout/target3"/>
    <dgm:cxn modelId="{44D8B08F-7FE6-4E63-8B15-DFD923607E32}" type="presParOf" srcId="{35306F7D-7EDB-4636-8351-2C0C51D4C2D8}" destId="{04965494-5592-4414-9B5B-8202D5D06B8A}" srcOrd="13" destOrd="0" presId="urn:microsoft.com/office/officeart/2005/8/layout/target3"/>
    <dgm:cxn modelId="{715A9920-D6B6-4409-B5C4-9EBE51C78825}" type="presParOf" srcId="{35306F7D-7EDB-4636-8351-2C0C51D4C2D8}" destId="{B39723B0-67AC-4F20-BEBD-698A610C6682}" srcOrd="14" destOrd="0" presId="urn:microsoft.com/office/officeart/2005/8/layout/target3"/>
    <dgm:cxn modelId="{ECA923C6-924E-4FBA-9538-AA720C15FBB7}" type="presParOf" srcId="{35306F7D-7EDB-4636-8351-2C0C51D4C2D8}" destId="{E1E1886A-352E-4764-ABA4-147512190583}" srcOrd="15" destOrd="0" presId="urn:microsoft.com/office/officeart/2005/8/layout/target3"/>
    <dgm:cxn modelId="{FC7A5FF6-4A7B-48CA-A977-3F790C9991D2}" type="presParOf" srcId="{35306F7D-7EDB-4636-8351-2C0C51D4C2D8}" destId="{33C91B36-6363-43D1-A9D0-F1305B49CDEC}" srcOrd="16" destOrd="0" presId="urn:microsoft.com/office/officeart/2005/8/layout/target3"/>
    <dgm:cxn modelId="{0ACCD4E3-F1F8-4FCE-AD88-B0C82F8583F0}" type="presParOf" srcId="{35306F7D-7EDB-4636-8351-2C0C51D4C2D8}" destId="{963F3B86-2ABF-4AE3-93AA-33C32DB61359}" srcOrd="17" destOrd="0" presId="urn:microsoft.com/office/officeart/2005/8/layout/target3"/>
    <dgm:cxn modelId="{828BF8DB-4040-4707-A5BF-D7D95C8BF17A}" type="presParOf" srcId="{35306F7D-7EDB-4636-8351-2C0C51D4C2D8}" destId="{6E949C04-2BC8-44A0-8E27-7D27C2528F1E}" srcOrd="18" destOrd="0" presId="urn:microsoft.com/office/officeart/2005/8/layout/target3"/>
    <dgm:cxn modelId="{C0C98F42-258A-4A6E-8F99-5751E8CA8D0C}" type="presParOf" srcId="{35306F7D-7EDB-4636-8351-2C0C51D4C2D8}" destId="{911C1A5F-5ECA-4066-A916-44E9CD901F66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D792C6F-5C7D-4179-9EF5-016867F616AD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DC0146AF-A21F-42CA-9309-22B6F978361B}">
      <dgm:prSet phldrT="[Teks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pl-PL" sz="1400" dirty="0"/>
        </a:p>
      </dgm:t>
    </dgm:pt>
    <dgm:pt modelId="{66CE154F-CA6E-422C-B6BD-AA36C77E19B5}" type="parTrans" cxnId="{13C88956-1756-4517-9FE8-038D95B7725A}">
      <dgm:prSet/>
      <dgm:spPr/>
      <dgm:t>
        <a:bodyPr/>
        <a:lstStyle/>
        <a:p>
          <a:endParaRPr lang="pl-PL"/>
        </a:p>
      </dgm:t>
    </dgm:pt>
    <dgm:pt modelId="{03371FFF-06B6-4C2C-BFD2-62EC87D8D12E}" type="sibTrans" cxnId="{13C88956-1756-4517-9FE8-038D95B7725A}">
      <dgm:prSet/>
      <dgm:spPr/>
      <dgm:t>
        <a:bodyPr/>
        <a:lstStyle/>
        <a:p>
          <a:endParaRPr lang="pl-PL"/>
        </a:p>
      </dgm:t>
    </dgm:pt>
    <dgm:pt modelId="{0B27D64B-597D-4EA9-A6B0-3D5670E8E707}">
      <dgm:prSet phldrT="[Tekst]"/>
      <dgm:spPr/>
      <dgm:t>
        <a:bodyPr/>
        <a:lstStyle/>
        <a:p>
          <a:r>
            <a:rPr lang="pl-PL" b="1" i="1" dirty="0">
              <a:solidFill>
                <a:schemeClr val="bg2">
                  <a:lumMod val="25000"/>
                </a:schemeClr>
              </a:solidFill>
            </a:rPr>
            <a:t>Profesjonalizacja</a:t>
          </a:r>
        </a:p>
      </dgm:t>
    </dgm:pt>
    <dgm:pt modelId="{D6392DF5-00B3-4738-90F3-55C7AC6EEB2E}" type="parTrans" cxnId="{588C56FE-1C83-421D-AF1F-283CB70C138B}">
      <dgm:prSet/>
      <dgm:spPr/>
      <dgm:t>
        <a:bodyPr/>
        <a:lstStyle/>
        <a:p>
          <a:endParaRPr lang="pl-PL"/>
        </a:p>
      </dgm:t>
    </dgm:pt>
    <dgm:pt modelId="{793050AC-8720-4AA1-B6FA-E794F21AA43A}" type="sibTrans" cxnId="{588C56FE-1C83-421D-AF1F-283CB70C138B}">
      <dgm:prSet/>
      <dgm:spPr/>
      <dgm:t>
        <a:bodyPr/>
        <a:lstStyle/>
        <a:p>
          <a:endParaRPr lang="pl-PL"/>
        </a:p>
      </dgm:t>
    </dgm:pt>
    <dgm:pt modelId="{FCE53EF0-C556-4674-BEFA-93B38867844A}">
      <dgm:prSet phldrT="[Tekst]" custT="1"/>
      <dgm:spPr/>
      <dgm:t>
        <a:bodyPr/>
        <a:lstStyle/>
        <a:p>
          <a:endParaRPr lang="pl-PL" sz="1200" dirty="0"/>
        </a:p>
      </dgm:t>
    </dgm:pt>
    <dgm:pt modelId="{B909C80F-5962-4AD6-BA3E-24F4557064CC}" type="parTrans" cxnId="{8DFE04E3-71DB-4A6A-B1F1-40C678EF5CAB}">
      <dgm:prSet/>
      <dgm:spPr/>
      <dgm:t>
        <a:bodyPr/>
        <a:lstStyle/>
        <a:p>
          <a:endParaRPr lang="pl-PL"/>
        </a:p>
      </dgm:t>
    </dgm:pt>
    <dgm:pt modelId="{89DF8E84-0FF2-4BF8-8884-47316C86B681}" type="sibTrans" cxnId="{8DFE04E3-71DB-4A6A-B1F1-40C678EF5CA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pl-PL" sz="1200" dirty="0"/>
        </a:p>
      </dgm:t>
    </dgm:pt>
    <dgm:pt modelId="{B203D85D-4B1E-4C6E-9C8F-0C04EFBE4ADA}">
      <dgm:prSet phldrT="[Tekst]"/>
      <dgm:spPr/>
      <dgm:t>
        <a:bodyPr/>
        <a:lstStyle/>
        <a:p>
          <a:r>
            <a:rPr lang="pl-PL" b="1" i="1" dirty="0">
              <a:solidFill>
                <a:schemeClr val="bg2">
                  <a:lumMod val="25000"/>
                </a:schemeClr>
              </a:solidFill>
            </a:rPr>
            <a:t>Efektywność</a:t>
          </a:r>
        </a:p>
      </dgm:t>
    </dgm:pt>
    <dgm:pt modelId="{D5549000-91BB-4261-9C56-5FFB10774116}" type="parTrans" cxnId="{CD1EEBC6-ABCA-4FC1-8A89-D87D8C35BB2C}">
      <dgm:prSet/>
      <dgm:spPr/>
      <dgm:t>
        <a:bodyPr/>
        <a:lstStyle/>
        <a:p>
          <a:endParaRPr lang="pl-PL"/>
        </a:p>
      </dgm:t>
    </dgm:pt>
    <dgm:pt modelId="{C323D883-EEFC-4DAC-B885-E4AB60F9B96B}" type="sibTrans" cxnId="{CD1EEBC6-ABCA-4FC1-8A89-D87D8C35BB2C}">
      <dgm:prSet/>
      <dgm:spPr/>
      <dgm:t>
        <a:bodyPr/>
        <a:lstStyle/>
        <a:p>
          <a:endParaRPr lang="pl-PL"/>
        </a:p>
      </dgm:t>
    </dgm:pt>
    <dgm:pt modelId="{165963AB-54FB-44B6-8E98-5A5D60C90D4C}">
      <dgm:prSet phldrT="[Tekst]" custT="1"/>
      <dgm:spPr/>
      <dgm:t>
        <a:bodyPr/>
        <a:lstStyle/>
        <a:p>
          <a:pPr marL="0" indent="0">
            <a:tabLst>
              <a:tab pos="719138" algn="l"/>
            </a:tabLst>
          </a:pPr>
          <a:endParaRPr lang="pl-PL" sz="1400" dirty="0"/>
        </a:p>
      </dgm:t>
    </dgm:pt>
    <dgm:pt modelId="{17ED6D2D-36C7-4515-BE7D-E1B5745F31F5}" type="parTrans" cxnId="{39219045-B893-4060-817B-A231AEC77065}">
      <dgm:prSet/>
      <dgm:spPr/>
      <dgm:t>
        <a:bodyPr/>
        <a:lstStyle/>
        <a:p>
          <a:endParaRPr lang="pl-PL"/>
        </a:p>
      </dgm:t>
    </dgm:pt>
    <dgm:pt modelId="{A5A77214-19AB-4D80-8043-656064C2A835}" type="sibTrans" cxnId="{39219045-B893-4060-817B-A231AEC77065}">
      <dgm:prSet/>
      <dgm:spPr/>
      <dgm:t>
        <a:bodyPr/>
        <a:lstStyle/>
        <a:p>
          <a:endParaRPr lang="pl-PL"/>
        </a:p>
      </dgm:t>
    </dgm:pt>
    <dgm:pt modelId="{69C537EF-C55C-4B5D-A007-9DE2161F7833}">
      <dgm:prSet phldrT="[Tekst]"/>
      <dgm:spPr/>
      <dgm:t>
        <a:bodyPr/>
        <a:lstStyle/>
        <a:p>
          <a:r>
            <a:rPr lang="pl-PL" b="1" i="1" dirty="0">
              <a:solidFill>
                <a:schemeClr val="bg2">
                  <a:lumMod val="25000"/>
                </a:schemeClr>
              </a:solidFill>
            </a:rPr>
            <a:t>Legalność</a:t>
          </a:r>
        </a:p>
      </dgm:t>
    </dgm:pt>
    <dgm:pt modelId="{4930CE9A-4178-4401-AD3D-CE7F7ED6181D}" type="parTrans" cxnId="{EDA80EB4-7F63-4764-8A07-6656187EE8B3}">
      <dgm:prSet/>
      <dgm:spPr/>
      <dgm:t>
        <a:bodyPr/>
        <a:lstStyle/>
        <a:p>
          <a:endParaRPr lang="pl-PL"/>
        </a:p>
      </dgm:t>
    </dgm:pt>
    <dgm:pt modelId="{FCB59DE1-44AD-4D3C-A78E-2FC0F4C63522}" type="sibTrans" cxnId="{EDA80EB4-7F63-4764-8A07-6656187EE8B3}">
      <dgm:prSet/>
      <dgm:spPr/>
      <dgm:t>
        <a:bodyPr/>
        <a:lstStyle/>
        <a:p>
          <a:endParaRPr lang="pl-PL"/>
        </a:p>
      </dgm:t>
    </dgm:pt>
    <dgm:pt modelId="{A96DD9E3-1107-4438-A097-D686DBB88450}" type="pres">
      <dgm:prSet presAssocID="{2D792C6F-5C7D-4179-9EF5-016867F616AD}" presName="Name0" presStyleCnt="0">
        <dgm:presLayoutVars>
          <dgm:chMax/>
          <dgm:chPref/>
          <dgm:dir/>
          <dgm:animLvl val="lvl"/>
        </dgm:presLayoutVars>
      </dgm:prSet>
      <dgm:spPr/>
    </dgm:pt>
    <dgm:pt modelId="{BB52C48A-F908-4518-8558-832D8362C4D0}" type="pres">
      <dgm:prSet presAssocID="{DC0146AF-A21F-42CA-9309-22B6F978361B}" presName="composite" presStyleCnt="0"/>
      <dgm:spPr/>
    </dgm:pt>
    <dgm:pt modelId="{3220E40F-3CFB-4368-BF8E-E467B786B098}" type="pres">
      <dgm:prSet presAssocID="{DC0146AF-A21F-42CA-9309-22B6F978361B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E23018E4-96DF-4124-AC70-EB7B44E101CF}" type="pres">
      <dgm:prSet presAssocID="{DC0146AF-A21F-42CA-9309-22B6F978361B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B2B0B948-E204-4503-9112-2459DD783EC3}" type="pres">
      <dgm:prSet presAssocID="{DC0146AF-A21F-42CA-9309-22B6F978361B}" presName="BalanceSpacing" presStyleCnt="0"/>
      <dgm:spPr/>
    </dgm:pt>
    <dgm:pt modelId="{0C47578F-A270-4871-95E5-702FFF81996A}" type="pres">
      <dgm:prSet presAssocID="{DC0146AF-A21F-42CA-9309-22B6F978361B}" presName="BalanceSpacing1" presStyleCnt="0"/>
      <dgm:spPr/>
    </dgm:pt>
    <dgm:pt modelId="{92EF8550-1587-43C9-BE40-47F29508CB87}" type="pres">
      <dgm:prSet presAssocID="{03371FFF-06B6-4C2C-BFD2-62EC87D8D12E}" presName="Accent1Text" presStyleLbl="node1" presStyleIdx="1" presStyleCnt="6" custLinFactNeighborX="-419" custLinFactNeighborY="1715"/>
      <dgm:spPr/>
    </dgm:pt>
    <dgm:pt modelId="{ED1DC7AE-6004-496F-BBBF-CF1F2FEEC878}" type="pres">
      <dgm:prSet presAssocID="{03371FFF-06B6-4C2C-BFD2-62EC87D8D12E}" presName="spaceBetweenRectangles" presStyleCnt="0"/>
      <dgm:spPr/>
    </dgm:pt>
    <dgm:pt modelId="{788FC423-2C1E-4113-BCBA-F23E721F5EA3}" type="pres">
      <dgm:prSet presAssocID="{FCE53EF0-C556-4674-BEFA-93B38867844A}" presName="composite" presStyleCnt="0"/>
      <dgm:spPr/>
    </dgm:pt>
    <dgm:pt modelId="{A942B2A0-4F10-4BA6-ACBE-D616C2579D8E}" type="pres">
      <dgm:prSet presAssocID="{FCE53EF0-C556-4674-BEFA-93B38867844A}" presName="Parent1" presStyleLbl="node1" presStyleIdx="2" presStyleCnt="6" custLinFactNeighborX="-3904" custLinFactNeighborY="-1649">
        <dgm:presLayoutVars>
          <dgm:chMax val="1"/>
          <dgm:chPref val="1"/>
          <dgm:bulletEnabled val="1"/>
        </dgm:presLayoutVars>
      </dgm:prSet>
      <dgm:spPr/>
    </dgm:pt>
    <dgm:pt modelId="{3778AE8E-ABF2-4FDC-A74E-2F9361E9D7A0}" type="pres">
      <dgm:prSet presAssocID="{FCE53EF0-C556-4674-BEFA-93B38867844A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E4B5EDEA-8A96-47FE-B2E1-8948E629FF8C}" type="pres">
      <dgm:prSet presAssocID="{FCE53EF0-C556-4674-BEFA-93B38867844A}" presName="BalanceSpacing" presStyleCnt="0"/>
      <dgm:spPr/>
    </dgm:pt>
    <dgm:pt modelId="{A6112D0D-55D0-4353-80A6-E4CA9BC4FB9C}" type="pres">
      <dgm:prSet presAssocID="{FCE53EF0-C556-4674-BEFA-93B38867844A}" presName="BalanceSpacing1" presStyleCnt="0"/>
      <dgm:spPr/>
    </dgm:pt>
    <dgm:pt modelId="{F10DDCD8-DC8E-4790-ADAE-F0E8085F38FC}" type="pres">
      <dgm:prSet presAssocID="{89DF8E84-0FF2-4BF8-8884-47316C86B681}" presName="Accent1Text" presStyleLbl="node1" presStyleIdx="3" presStyleCnt="6" custLinFactNeighborX="-379" custLinFactNeighborY="-1639"/>
      <dgm:spPr/>
    </dgm:pt>
    <dgm:pt modelId="{0E6FC9EE-7FFB-4DC7-80EB-72566B5017C6}" type="pres">
      <dgm:prSet presAssocID="{89DF8E84-0FF2-4BF8-8884-47316C86B681}" presName="spaceBetweenRectangles" presStyleCnt="0"/>
      <dgm:spPr/>
    </dgm:pt>
    <dgm:pt modelId="{6408A017-5748-4294-9716-FE1D7A284CDF}" type="pres">
      <dgm:prSet presAssocID="{165963AB-54FB-44B6-8E98-5A5D60C90D4C}" presName="composite" presStyleCnt="0"/>
      <dgm:spPr/>
    </dgm:pt>
    <dgm:pt modelId="{6DF71F16-4ECC-4E97-98AF-14913C57E9B9}" type="pres">
      <dgm:prSet presAssocID="{165963AB-54FB-44B6-8E98-5A5D60C90D4C}" presName="Parent1" presStyleLbl="node1" presStyleIdx="4" presStyleCnt="6" custLinFactNeighborX="3414" custLinFactNeighborY="164">
        <dgm:presLayoutVars>
          <dgm:chMax val="1"/>
          <dgm:chPref val="1"/>
          <dgm:bulletEnabled val="1"/>
        </dgm:presLayoutVars>
      </dgm:prSet>
      <dgm:spPr/>
    </dgm:pt>
    <dgm:pt modelId="{9B8716A4-8680-456F-AD9E-B458A466452C}" type="pres">
      <dgm:prSet presAssocID="{165963AB-54FB-44B6-8E98-5A5D60C90D4C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09336AED-A99E-4151-9AC7-0040D6001A45}" type="pres">
      <dgm:prSet presAssocID="{165963AB-54FB-44B6-8E98-5A5D60C90D4C}" presName="BalanceSpacing" presStyleCnt="0"/>
      <dgm:spPr/>
    </dgm:pt>
    <dgm:pt modelId="{1100316E-B050-4ABD-BC02-ADCCDB0B62B1}" type="pres">
      <dgm:prSet presAssocID="{165963AB-54FB-44B6-8E98-5A5D60C90D4C}" presName="BalanceSpacing1" presStyleCnt="0"/>
      <dgm:spPr/>
    </dgm:pt>
    <dgm:pt modelId="{CFC2239A-CD82-4AC3-BE13-DF26C843CA75}" type="pres">
      <dgm:prSet presAssocID="{A5A77214-19AB-4D80-8043-656064C2A835}" presName="Accent1Text" presStyleLbl="node1" presStyleIdx="5" presStyleCnt="6" custLinFactNeighborX="-36" custLinFactNeighborY="189"/>
      <dgm:spPr/>
    </dgm:pt>
  </dgm:ptLst>
  <dgm:cxnLst>
    <dgm:cxn modelId="{9C9C8A15-DF54-480B-9BFF-C29F16940A58}" type="presOf" srcId="{03371FFF-06B6-4C2C-BFD2-62EC87D8D12E}" destId="{92EF8550-1587-43C9-BE40-47F29508CB87}" srcOrd="0" destOrd="0" presId="urn:microsoft.com/office/officeart/2008/layout/AlternatingHexagons"/>
    <dgm:cxn modelId="{9397865D-410D-4DFD-ABD0-50C74E3BB55B}" type="presOf" srcId="{165963AB-54FB-44B6-8E98-5A5D60C90D4C}" destId="{6DF71F16-4ECC-4E97-98AF-14913C57E9B9}" srcOrd="0" destOrd="0" presId="urn:microsoft.com/office/officeart/2008/layout/AlternatingHexagons"/>
    <dgm:cxn modelId="{39219045-B893-4060-817B-A231AEC77065}" srcId="{2D792C6F-5C7D-4179-9EF5-016867F616AD}" destId="{165963AB-54FB-44B6-8E98-5A5D60C90D4C}" srcOrd="2" destOrd="0" parTransId="{17ED6D2D-36C7-4515-BE7D-E1B5745F31F5}" sibTransId="{A5A77214-19AB-4D80-8043-656064C2A835}"/>
    <dgm:cxn modelId="{13C88956-1756-4517-9FE8-038D95B7725A}" srcId="{2D792C6F-5C7D-4179-9EF5-016867F616AD}" destId="{DC0146AF-A21F-42CA-9309-22B6F978361B}" srcOrd="0" destOrd="0" parTransId="{66CE154F-CA6E-422C-B6BD-AA36C77E19B5}" sibTransId="{03371FFF-06B6-4C2C-BFD2-62EC87D8D12E}"/>
    <dgm:cxn modelId="{723F657E-C6AC-4807-834D-C1B3B5F6907C}" type="presOf" srcId="{FCE53EF0-C556-4674-BEFA-93B38867844A}" destId="{A942B2A0-4F10-4BA6-ACBE-D616C2579D8E}" srcOrd="0" destOrd="0" presId="urn:microsoft.com/office/officeart/2008/layout/AlternatingHexagons"/>
    <dgm:cxn modelId="{9D6C0F86-E793-47F7-A09D-EB8DA250407D}" type="presOf" srcId="{69C537EF-C55C-4B5D-A007-9DE2161F7833}" destId="{9B8716A4-8680-456F-AD9E-B458A466452C}" srcOrd="0" destOrd="0" presId="urn:microsoft.com/office/officeart/2008/layout/AlternatingHexagons"/>
    <dgm:cxn modelId="{67CD4A87-645C-414A-BE1A-75C5329C8B1A}" type="presOf" srcId="{0B27D64B-597D-4EA9-A6B0-3D5670E8E707}" destId="{E23018E4-96DF-4124-AC70-EB7B44E101CF}" srcOrd="0" destOrd="0" presId="urn:microsoft.com/office/officeart/2008/layout/AlternatingHexagons"/>
    <dgm:cxn modelId="{9E90909B-FA33-49FC-9640-E55DA47507D7}" type="presOf" srcId="{B203D85D-4B1E-4C6E-9C8F-0C04EFBE4ADA}" destId="{3778AE8E-ABF2-4FDC-A74E-2F9361E9D7A0}" srcOrd="0" destOrd="0" presId="urn:microsoft.com/office/officeart/2008/layout/AlternatingHexagons"/>
    <dgm:cxn modelId="{EDA80EB4-7F63-4764-8A07-6656187EE8B3}" srcId="{165963AB-54FB-44B6-8E98-5A5D60C90D4C}" destId="{69C537EF-C55C-4B5D-A007-9DE2161F7833}" srcOrd="0" destOrd="0" parTransId="{4930CE9A-4178-4401-AD3D-CE7F7ED6181D}" sibTransId="{FCB59DE1-44AD-4D3C-A78E-2FC0F4C63522}"/>
    <dgm:cxn modelId="{CD1EEBC6-ABCA-4FC1-8A89-D87D8C35BB2C}" srcId="{FCE53EF0-C556-4674-BEFA-93B38867844A}" destId="{B203D85D-4B1E-4C6E-9C8F-0C04EFBE4ADA}" srcOrd="0" destOrd="0" parTransId="{D5549000-91BB-4261-9C56-5FFB10774116}" sibTransId="{C323D883-EEFC-4DAC-B885-E4AB60F9B96B}"/>
    <dgm:cxn modelId="{439FA4D2-1415-417F-A7C7-30EB894BBE77}" type="presOf" srcId="{A5A77214-19AB-4D80-8043-656064C2A835}" destId="{CFC2239A-CD82-4AC3-BE13-DF26C843CA75}" srcOrd="0" destOrd="0" presId="urn:microsoft.com/office/officeart/2008/layout/AlternatingHexagons"/>
    <dgm:cxn modelId="{0B85B4D6-C75C-400C-A65B-6CB49197F6B1}" type="presOf" srcId="{DC0146AF-A21F-42CA-9309-22B6F978361B}" destId="{3220E40F-3CFB-4368-BF8E-E467B786B098}" srcOrd="0" destOrd="0" presId="urn:microsoft.com/office/officeart/2008/layout/AlternatingHexagons"/>
    <dgm:cxn modelId="{8DFE04E3-71DB-4A6A-B1F1-40C678EF5CAB}" srcId="{2D792C6F-5C7D-4179-9EF5-016867F616AD}" destId="{FCE53EF0-C556-4674-BEFA-93B38867844A}" srcOrd="1" destOrd="0" parTransId="{B909C80F-5962-4AD6-BA3E-24F4557064CC}" sibTransId="{89DF8E84-0FF2-4BF8-8884-47316C86B681}"/>
    <dgm:cxn modelId="{01319AF4-7C97-4FF5-B30A-F5D21E7983F3}" type="presOf" srcId="{89DF8E84-0FF2-4BF8-8884-47316C86B681}" destId="{F10DDCD8-DC8E-4790-ADAE-F0E8085F38FC}" srcOrd="0" destOrd="0" presId="urn:microsoft.com/office/officeart/2008/layout/AlternatingHexagons"/>
    <dgm:cxn modelId="{E1B93FFD-981A-4F7F-99DE-8BA9E4F6E873}" type="presOf" srcId="{2D792C6F-5C7D-4179-9EF5-016867F616AD}" destId="{A96DD9E3-1107-4438-A097-D686DBB88450}" srcOrd="0" destOrd="0" presId="urn:microsoft.com/office/officeart/2008/layout/AlternatingHexagons"/>
    <dgm:cxn modelId="{588C56FE-1C83-421D-AF1F-283CB70C138B}" srcId="{DC0146AF-A21F-42CA-9309-22B6F978361B}" destId="{0B27D64B-597D-4EA9-A6B0-3D5670E8E707}" srcOrd="0" destOrd="0" parTransId="{D6392DF5-00B3-4738-90F3-55C7AC6EEB2E}" sibTransId="{793050AC-8720-4AA1-B6FA-E794F21AA43A}"/>
    <dgm:cxn modelId="{7DEC3754-8E04-4D39-A3F2-6B4BD0ABF52E}" type="presParOf" srcId="{A96DD9E3-1107-4438-A097-D686DBB88450}" destId="{BB52C48A-F908-4518-8558-832D8362C4D0}" srcOrd="0" destOrd="0" presId="urn:microsoft.com/office/officeart/2008/layout/AlternatingHexagons"/>
    <dgm:cxn modelId="{9648C9BE-317C-4264-B24A-48BB8DBD9FEA}" type="presParOf" srcId="{BB52C48A-F908-4518-8558-832D8362C4D0}" destId="{3220E40F-3CFB-4368-BF8E-E467B786B098}" srcOrd="0" destOrd="0" presId="urn:microsoft.com/office/officeart/2008/layout/AlternatingHexagons"/>
    <dgm:cxn modelId="{8E33D1BA-4E1F-49AC-B453-BE1EC2F1FE17}" type="presParOf" srcId="{BB52C48A-F908-4518-8558-832D8362C4D0}" destId="{E23018E4-96DF-4124-AC70-EB7B44E101CF}" srcOrd="1" destOrd="0" presId="urn:microsoft.com/office/officeart/2008/layout/AlternatingHexagons"/>
    <dgm:cxn modelId="{759271A4-6A62-42D4-AB06-94946BDE6A1D}" type="presParOf" srcId="{BB52C48A-F908-4518-8558-832D8362C4D0}" destId="{B2B0B948-E204-4503-9112-2459DD783EC3}" srcOrd="2" destOrd="0" presId="urn:microsoft.com/office/officeart/2008/layout/AlternatingHexagons"/>
    <dgm:cxn modelId="{A5C94E54-BFAD-40D4-9AE8-94B3BD1C74A5}" type="presParOf" srcId="{BB52C48A-F908-4518-8558-832D8362C4D0}" destId="{0C47578F-A270-4871-95E5-702FFF81996A}" srcOrd="3" destOrd="0" presId="urn:microsoft.com/office/officeart/2008/layout/AlternatingHexagons"/>
    <dgm:cxn modelId="{9CF4D2D8-ECFC-410B-B1A5-3FF708A36CA7}" type="presParOf" srcId="{BB52C48A-F908-4518-8558-832D8362C4D0}" destId="{92EF8550-1587-43C9-BE40-47F29508CB87}" srcOrd="4" destOrd="0" presId="urn:microsoft.com/office/officeart/2008/layout/AlternatingHexagons"/>
    <dgm:cxn modelId="{4B08923F-25D4-41EF-9D9D-CEC62C91C616}" type="presParOf" srcId="{A96DD9E3-1107-4438-A097-D686DBB88450}" destId="{ED1DC7AE-6004-496F-BBBF-CF1F2FEEC878}" srcOrd="1" destOrd="0" presId="urn:microsoft.com/office/officeart/2008/layout/AlternatingHexagons"/>
    <dgm:cxn modelId="{5EAAA2F2-352B-4B56-A10B-F948E93EFD04}" type="presParOf" srcId="{A96DD9E3-1107-4438-A097-D686DBB88450}" destId="{788FC423-2C1E-4113-BCBA-F23E721F5EA3}" srcOrd="2" destOrd="0" presId="urn:microsoft.com/office/officeart/2008/layout/AlternatingHexagons"/>
    <dgm:cxn modelId="{D33C4FC0-E25D-43C4-85A0-759BE1A294D1}" type="presParOf" srcId="{788FC423-2C1E-4113-BCBA-F23E721F5EA3}" destId="{A942B2A0-4F10-4BA6-ACBE-D616C2579D8E}" srcOrd="0" destOrd="0" presId="urn:microsoft.com/office/officeart/2008/layout/AlternatingHexagons"/>
    <dgm:cxn modelId="{C13ACAA9-E5AE-452A-8ACC-4932CC1FFAFF}" type="presParOf" srcId="{788FC423-2C1E-4113-BCBA-F23E721F5EA3}" destId="{3778AE8E-ABF2-4FDC-A74E-2F9361E9D7A0}" srcOrd="1" destOrd="0" presId="urn:microsoft.com/office/officeart/2008/layout/AlternatingHexagons"/>
    <dgm:cxn modelId="{C29DF5AF-E0CA-494F-B461-24EEB9193EEE}" type="presParOf" srcId="{788FC423-2C1E-4113-BCBA-F23E721F5EA3}" destId="{E4B5EDEA-8A96-47FE-B2E1-8948E629FF8C}" srcOrd="2" destOrd="0" presId="urn:microsoft.com/office/officeart/2008/layout/AlternatingHexagons"/>
    <dgm:cxn modelId="{F8C00D57-7782-4790-8774-A727A08753F4}" type="presParOf" srcId="{788FC423-2C1E-4113-BCBA-F23E721F5EA3}" destId="{A6112D0D-55D0-4353-80A6-E4CA9BC4FB9C}" srcOrd="3" destOrd="0" presId="urn:microsoft.com/office/officeart/2008/layout/AlternatingHexagons"/>
    <dgm:cxn modelId="{3BD62ADD-2A78-439C-8593-1AA1AA3FFA8D}" type="presParOf" srcId="{788FC423-2C1E-4113-BCBA-F23E721F5EA3}" destId="{F10DDCD8-DC8E-4790-ADAE-F0E8085F38FC}" srcOrd="4" destOrd="0" presId="urn:microsoft.com/office/officeart/2008/layout/AlternatingHexagons"/>
    <dgm:cxn modelId="{CF17CD2D-1BBF-4AEB-9634-F9718074F868}" type="presParOf" srcId="{A96DD9E3-1107-4438-A097-D686DBB88450}" destId="{0E6FC9EE-7FFB-4DC7-80EB-72566B5017C6}" srcOrd="3" destOrd="0" presId="urn:microsoft.com/office/officeart/2008/layout/AlternatingHexagons"/>
    <dgm:cxn modelId="{1AA26AE2-7CDD-447A-8CB4-933D183516A7}" type="presParOf" srcId="{A96DD9E3-1107-4438-A097-D686DBB88450}" destId="{6408A017-5748-4294-9716-FE1D7A284CDF}" srcOrd="4" destOrd="0" presId="urn:microsoft.com/office/officeart/2008/layout/AlternatingHexagons"/>
    <dgm:cxn modelId="{4045E584-1E1A-44F5-85F7-02A1430DA603}" type="presParOf" srcId="{6408A017-5748-4294-9716-FE1D7A284CDF}" destId="{6DF71F16-4ECC-4E97-98AF-14913C57E9B9}" srcOrd="0" destOrd="0" presId="urn:microsoft.com/office/officeart/2008/layout/AlternatingHexagons"/>
    <dgm:cxn modelId="{8A1444F8-D469-41BF-8643-32A3692DF0EC}" type="presParOf" srcId="{6408A017-5748-4294-9716-FE1D7A284CDF}" destId="{9B8716A4-8680-456F-AD9E-B458A466452C}" srcOrd="1" destOrd="0" presId="urn:microsoft.com/office/officeart/2008/layout/AlternatingHexagons"/>
    <dgm:cxn modelId="{3C39A111-1891-4945-AC79-B870E3BB6A56}" type="presParOf" srcId="{6408A017-5748-4294-9716-FE1D7A284CDF}" destId="{09336AED-A99E-4151-9AC7-0040D6001A45}" srcOrd="2" destOrd="0" presId="urn:microsoft.com/office/officeart/2008/layout/AlternatingHexagons"/>
    <dgm:cxn modelId="{D63781A2-E581-45E5-9F70-D4D21DD7BE0E}" type="presParOf" srcId="{6408A017-5748-4294-9716-FE1D7A284CDF}" destId="{1100316E-B050-4ABD-BC02-ADCCDB0B62B1}" srcOrd="3" destOrd="0" presId="urn:microsoft.com/office/officeart/2008/layout/AlternatingHexagons"/>
    <dgm:cxn modelId="{BA9D9D25-3B7C-4F41-9A50-1003528CB405}" type="presParOf" srcId="{6408A017-5748-4294-9716-FE1D7A284CDF}" destId="{CFC2239A-CD82-4AC3-BE13-DF26C843CA75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D5C446-89D3-4164-A2FF-DBBEE83BE5DB}">
      <dsp:nvSpPr>
        <dsp:cNvPr id="0" name=""/>
        <dsp:cNvSpPr/>
      </dsp:nvSpPr>
      <dsp:spPr>
        <a:xfrm>
          <a:off x="2723286" y="2385412"/>
          <a:ext cx="2915503" cy="2915503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glow rad="63500">
            <a:schemeClr val="accent1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cap="all" baseline="0" dirty="0">
              <a:latin typeface="Arial Nova Light" panose="020B0304020202020204" pitchFamily="34" charset="0"/>
            </a:rPr>
            <a:t>Centralny Zamawiający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>
              <a:latin typeface="Arial Nova Light" panose="020B0304020202020204" pitchFamily="34" charset="0"/>
            </a:rPr>
            <a:t>(art. 48 </a:t>
          </a:r>
          <a:r>
            <a:rPr lang="pl-PL" sz="1000" kern="1200" dirty="0" err="1">
              <a:latin typeface="Arial Nova Light" panose="020B0304020202020204" pitchFamily="34" charset="0"/>
            </a:rPr>
            <a:t>Pzp</a:t>
          </a:r>
          <a:r>
            <a:rPr lang="pl-PL" sz="1000" kern="1200" dirty="0">
              <a:latin typeface="Arial Nova Light" panose="020B0304020202020204" pitchFamily="34" charset="0"/>
            </a:rPr>
            <a:t>)</a:t>
          </a:r>
        </a:p>
      </dsp:txBody>
      <dsp:txXfrm>
        <a:off x="3309432" y="3068355"/>
        <a:ext cx="1743211" cy="1498628"/>
      </dsp:txXfrm>
    </dsp:sp>
    <dsp:sp modelId="{65770B91-CE44-43D8-BA49-E14FF704B26D}">
      <dsp:nvSpPr>
        <dsp:cNvPr id="0" name=""/>
        <dsp:cNvSpPr/>
      </dsp:nvSpPr>
      <dsp:spPr>
        <a:xfrm>
          <a:off x="975977" y="1729222"/>
          <a:ext cx="2120366" cy="2165445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glow rad="63500">
            <a:schemeClr val="accent1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cap="all" baseline="0" dirty="0">
              <a:latin typeface="Arial Nova Light" panose="020B0304020202020204" pitchFamily="34" charset="0"/>
            </a:rPr>
            <a:t>Zamawiający wyznaczony </a:t>
          </a:r>
          <a:r>
            <a:rPr lang="pl-PL" sz="1100" kern="1200" dirty="0">
              <a:latin typeface="Arial Nova Light" panose="020B0304020202020204" pitchFamily="34" charset="0"/>
            </a:rPr>
            <a:t>(art. 40 </a:t>
          </a:r>
          <a:r>
            <a:rPr lang="pl-PL" sz="1100" kern="1200" dirty="0" err="1">
              <a:latin typeface="Arial Nova Light" panose="020B0304020202020204" pitchFamily="34" charset="0"/>
            </a:rPr>
            <a:t>Pzp</a:t>
          </a:r>
          <a:r>
            <a:rPr lang="pl-PL" sz="1100" kern="1200" dirty="0"/>
            <a:t>)</a:t>
          </a:r>
        </a:p>
      </dsp:txBody>
      <dsp:txXfrm>
        <a:off x="1509786" y="2272908"/>
        <a:ext cx="1052748" cy="1078073"/>
      </dsp:txXfrm>
    </dsp:sp>
    <dsp:sp modelId="{10E4153B-BEF8-4418-80B7-B6EE7350DD65}">
      <dsp:nvSpPr>
        <dsp:cNvPr id="0" name=""/>
        <dsp:cNvSpPr/>
      </dsp:nvSpPr>
      <dsp:spPr>
        <a:xfrm rot="20700000">
          <a:off x="2249677" y="281317"/>
          <a:ext cx="2077526" cy="2077526"/>
        </a:xfrm>
        <a:prstGeom prst="gear6">
          <a:avLst/>
        </a:prstGeom>
        <a:solidFill>
          <a:schemeClr val="accent1"/>
        </a:solidFill>
        <a:ln w="12700" cap="flat" cmpd="sng" algn="ctr">
          <a:noFill/>
          <a:prstDash val="solid"/>
          <a:miter lim="800000"/>
        </a:ln>
        <a:effectLst>
          <a:glow rad="63500">
            <a:schemeClr val="accent1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cap="all" baseline="0" dirty="0">
              <a:latin typeface="Arial Nova Light" panose="020B0304020202020204" pitchFamily="34" charset="0"/>
            </a:rPr>
            <a:t>Zamawiający występując y wspólnie              </a:t>
          </a:r>
          <a:r>
            <a:rPr lang="pl-PL" sz="1100" kern="1200" dirty="0">
              <a:latin typeface="Arial Nova Light" panose="020B0304020202020204" pitchFamily="34" charset="0"/>
            </a:rPr>
            <a:t>(art. 38 </a:t>
          </a:r>
          <a:r>
            <a:rPr lang="pl-PL" sz="1100" kern="1200" dirty="0" err="1">
              <a:latin typeface="Arial Nova Light" panose="020B0304020202020204" pitchFamily="34" charset="0"/>
            </a:rPr>
            <a:t>Pzp</a:t>
          </a:r>
          <a:r>
            <a:rPr lang="pl-PL" sz="1100" kern="1200" dirty="0"/>
            <a:t>)</a:t>
          </a:r>
        </a:p>
      </dsp:txBody>
      <dsp:txXfrm rot="-20700000">
        <a:off x="2705339" y="736979"/>
        <a:ext cx="1166201" cy="1166201"/>
      </dsp:txXfrm>
    </dsp:sp>
    <dsp:sp modelId="{8C358178-86D5-4DA1-A3C0-6C66928C3CA5}">
      <dsp:nvSpPr>
        <dsp:cNvPr id="0" name=""/>
        <dsp:cNvSpPr/>
      </dsp:nvSpPr>
      <dsp:spPr>
        <a:xfrm>
          <a:off x="2511443" y="1938415"/>
          <a:ext cx="3731844" cy="3731844"/>
        </a:xfrm>
        <a:prstGeom prst="circularArrow">
          <a:avLst>
            <a:gd name="adj1" fmla="val 4688"/>
            <a:gd name="adj2" fmla="val 299029"/>
            <a:gd name="adj3" fmla="val 2537493"/>
            <a:gd name="adj4" fmla="val 15816075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2EABA1-E038-4DBC-A8FD-B60A288D3A1F}">
      <dsp:nvSpPr>
        <dsp:cNvPr id="0" name=""/>
        <dsp:cNvSpPr/>
      </dsp:nvSpPr>
      <dsp:spPr>
        <a:xfrm>
          <a:off x="661377" y="1293155"/>
          <a:ext cx="2711418" cy="271141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A93697-81BE-40D6-A1E2-A83B67BF9E11}">
      <dsp:nvSpPr>
        <dsp:cNvPr id="0" name=""/>
        <dsp:cNvSpPr/>
      </dsp:nvSpPr>
      <dsp:spPr>
        <a:xfrm>
          <a:off x="1734061" y="-226348"/>
          <a:ext cx="2923455" cy="292345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20E40F-3CFB-4368-BF8E-E467B786B098}">
      <dsp:nvSpPr>
        <dsp:cNvPr id="0" name=""/>
        <dsp:cNvSpPr/>
      </dsp:nvSpPr>
      <dsp:spPr>
        <a:xfrm rot="5400000">
          <a:off x="4393960" y="121188"/>
          <a:ext cx="1811763" cy="157623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pl-PL" sz="1400" kern="1200" dirty="0"/>
        </a:p>
      </dsp:txBody>
      <dsp:txXfrm rot="-5400000">
        <a:off x="4757354" y="285757"/>
        <a:ext cx="1084974" cy="1247097"/>
      </dsp:txXfrm>
    </dsp:sp>
    <dsp:sp modelId="{E23018E4-96DF-4124-AC70-EB7B44E101CF}">
      <dsp:nvSpPr>
        <dsp:cNvPr id="0" name=""/>
        <dsp:cNvSpPr/>
      </dsp:nvSpPr>
      <dsp:spPr>
        <a:xfrm>
          <a:off x="6135789" y="365776"/>
          <a:ext cx="2021928" cy="10870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i="1" kern="1200" dirty="0">
              <a:solidFill>
                <a:schemeClr val="bg2">
                  <a:lumMod val="25000"/>
                </a:schemeClr>
              </a:solidFill>
            </a:rPr>
            <a:t>Komunikacja</a:t>
          </a:r>
        </a:p>
      </dsp:txBody>
      <dsp:txXfrm>
        <a:off x="6135789" y="365776"/>
        <a:ext cx="2021928" cy="1087058"/>
      </dsp:txXfrm>
    </dsp:sp>
    <dsp:sp modelId="{92EF8550-1587-43C9-BE40-47F29508CB87}">
      <dsp:nvSpPr>
        <dsp:cNvPr id="0" name=""/>
        <dsp:cNvSpPr/>
      </dsp:nvSpPr>
      <dsp:spPr>
        <a:xfrm rot="5400000">
          <a:off x="2685022" y="152260"/>
          <a:ext cx="1811763" cy="157623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3600" kern="1200"/>
        </a:p>
      </dsp:txBody>
      <dsp:txXfrm rot="-5400000">
        <a:off x="3048416" y="316829"/>
        <a:ext cx="1084974" cy="1247097"/>
      </dsp:txXfrm>
    </dsp:sp>
    <dsp:sp modelId="{A942B2A0-4F10-4BA6-ACBE-D616C2579D8E}">
      <dsp:nvSpPr>
        <dsp:cNvPr id="0" name=""/>
        <dsp:cNvSpPr/>
      </dsp:nvSpPr>
      <dsp:spPr>
        <a:xfrm rot="5400000">
          <a:off x="3477996" y="1629137"/>
          <a:ext cx="1811763" cy="157623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200" kern="1200" dirty="0"/>
        </a:p>
      </dsp:txBody>
      <dsp:txXfrm rot="-5400000">
        <a:off x="3841390" y="1793706"/>
        <a:ext cx="1084974" cy="1247097"/>
      </dsp:txXfrm>
    </dsp:sp>
    <dsp:sp modelId="{3778AE8E-ABF2-4FDC-A74E-2F9361E9D7A0}">
      <dsp:nvSpPr>
        <dsp:cNvPr id="0" name=""/>
        <dsp:cNvSpPr/>
      </dsp:nvSpPr>
      <dsp:spPr>
        <a:xfrm>
          <a:off x="1635369" y="1903601"/>
          <a:ext cx="1956704" cy="10870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i="1" kern="1200" dirty="0">
              <a:solidFill>
                <a:schemeClr val="bg2">
                  <a:lumMod val="25000"/>
                </a:schemeClr>
              </a:solidFill>
            </a:rPr>
            <a:t>Zarządzanie ryzykiem                  i zmianą</a:t>
          </a:r>
        </a:p>
      </dsp:txBody>
      <dsp:txXfrm>
        <a:off x="1635369" y="1903601"/>
        <a:ext cx="1956704" cy="1087058"/>
      </dsp:txXfrm>
    </dsp:sp>
    <dsp:sp modelId="{F10DDCD8-DC8E-4790-ADAE-F0E8085F38FC}">
      <dsp:nvSpPr>
        <dsp:cNvPr id="0" name=""/>
        <dsp:cNvSpPr/>
      </dsp:nvSpPr>
      <dsp:spPr>
        <a:xfrm rot="5400000">
          <a:off x="5235891" y="1629319"/>
          <a:ext cx="1811763" cy="157623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pl-PL" sz="1200" kern="1200" dirty="0"/>
        </a:p>
      </dsp:txBody>
      <dsp:txXfrm rot="-5400000">
        <a:off x="5599285" y="1793888"/>
        <a:ext cx="1084974" cy="1247097"/>
      </dsp:txXfrm>
    </dsp:sp>
    <dsp:sp modelId="{6DF71F16-4ECC-4E97-98AF-14913C57E9B9}">
      <dsp:nvSpPr>
        <dsp:cNvPr id="0" name=""/>
        <dsp:cNvSpPr/>
      </dsp:nvSpPr>
      <dsp:spPr>
        <a:xfrm rot="5400000">
          <a:off x="4462684" y="3200263"/>
          <a:ext cx="1811763" cy="157623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>
              <a:tab pos="719138" algn="l"/>
            </a:tabLst>
          </a:pPr>
          <a:endParaRPr lang="pl-PL" sz="1400" kern="1200" dirty="0"/>
        </a:p>
      </dsp:txBody>
      <dsp:txXfrm rot="-5400000">
        <a:off x="4826078" y="3364832"/>
        <a:ext cx="1084974" cy="1247097"/>
      </dsp:txXfrm>
    </dsp:sp>
    <dsp:sp modelId="{9B8716A4-8680-456F-AD9E-B458A466452C}">
      <dsp:nvSpPr>
        <dsp:cNvPr id="0" name=""/>
        <dsp:cNvSpPr/>
      </dsp:nvSpPr>
      <dsp:spPr>
        <a:xfrm>
          <a:off x="6135789" y="3441426"/>
          <a:ext cx="2021928" cy="10870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i="1" kern="1200" dirty="0">
              <a:solidFill>
                <a:schemeClr val="bg2">
                  <a:lumMod val="25000"/>
                </a:schemeClr>
              </a:solidFill>
            </a:rPr>
            <a:t>Legalność</a:t>
          </a:r>
        </a:p>
      </dsp:txBody>
      <dsp:txXfrm>
        <a:off x="6135789" y="3441426"/>
        <a:ext cx="2021928" cy="1087058"/>
      </dsp:txXfrm>
    </dsp:sp>
    <dsp:sp modelId="{CFC2239A-CD82-4AC3-BE13-DF26C843CA75}">
      <dsp:nvSpPr>
        <dsp:cNvPr id="0" name=""/>
        <dsp:cNvSpPr/>
      </dsp:nvSpPr>
      <dsp:spPr>
        <a:xfrm rot="5400000">
          <a:off x="2691059" y="3200263"/>
          <a:ext cx="1811763" cy="157623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3600" kern="1200"/>
        </a:p>
      </dsp:txBody>
      <dsp:txXfrm rot="-5400000">
        <a:off x="3054453" y="3364832"/>
        <a:ext cx="1084974" cy="124709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20E40F-3CFB-4368-BF8E-E467B786B098}">
      <dsp:nvSpPr>
        <dsp:cNvPr id="0" name=""/>
        <dsp:cNvSpPr/>
      </dsp:nvSpPr>
      <dsp:spPr>
        <a:xfrm rot="5400000">
          <a:off x="4393960" y="121188"/>
          <a:ext cx="1811763" cy="157623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pl-PL" sz="1400" kern="1200" dirty="0"/>
        </a:p>
      </dsp:txBody>
      <dsp:txXfrm rot="-5400000">
        <a:off x="4757354" y="285757"/>
        <a:ext cx="1084974" cy="1247097"/>
      </dsp:txXfrm>
    </dsp:sp>
    <dsp:sp modelId="{E23018E4-96DF-4124-AC70-EB7B44E101CF}">
      <dsp:nvSpPr>
        <dsp:cNvPr id="0" name=""/>
        <dsp:cNvSpPr/>
      </dsp:nvSpPr>
      <dsp:spPr>
        <a:xfrm>
          <a:off x="6135789" y="365776"/>
          <a:ext cx="2021928" cy="10870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b="1" i="1" kern="1200" dirty="0">
              <a:solidFill>
                <a:schemeClr val="bg2">
                  <a:lumMod val="25000"/>
                </a:schemeClr>
              </a:solidFill>
            </a:rPr>
            <a:t>Raportowanie</a:t>
          </a:r>
        </a:p>
      </dsp:txBody>
      <dsp:txXfrm>
        <a:off x="6135789" y="365776"/>
        <a:ext cx="2021928" cy="1087058"/>
      </dsp:txXfrm>
    </dsp:sp>
    <dsp:sp modelId="{92EF8550-1587-43C9-BE40-47F29508CB87}">
      <dsp:nvSpPr>
        <dsp:cNvPr id="0" name=""/>
        <dsp:cNvSpPr/>
      </dsp:nvSpPr>
      <dsp:spPr>
        <a:xfrm rot="5400000">
          <a:off x="2685022" y="152260"/>
          <a:ext cx="1811763" cy="157623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3600" kern="1200"/>
        </a:p>
      </dsp:txBody>
      <dsp:txXfrm rot="-5400000">
        <a:off x="3048416" y="316829"/>
        <a:ext cx="1084974" cy="1247097"/>
      </dsp:txXfrm>
    </dsp:sp>
    <dsp:sp modelId="{A942B2A0-4F10-4BA6-ACBE-D616C2579D8E}">
      <dsp:nvSpPr>
        <dsp:cNvPr id="0" name=""/>
        <dsp:cNvSpPr/>
      </dsp:nvSpPr>
      <dsp:spPr>
        <a:xfrm rot="5400000">
          <a:off x="3477996" y="1629137"/>
          <a:ext cx="1811763" cy="157623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200" kern="1200" dirty="0"/>
        </a:p>
      </dsp:txBody>
      <dsp:txXfrm rot="-5400000">
        <a:off x="3841390" y="1793706"/>
        <a:ext cx="1084974" cy="1247097"/>
      </dsp:txXfrm>
    </dsp:sp>
    <dsp:sp modelId="{3778AE8E-ABF2-4FDC-A74E-2F9361E9D7A0}">
      <dsp:nvSpPr>
        <dsp:cNvPr id="0" name=""/>
        <dsp:cNvSpPr/>
      </dsp:nvSpPr>
      <dsp:spPr>
        <a:xfrm>
          <a:off x="1635369" y="1903601"/>
          <a:ext cx="1956704" cy="10870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b="1" i="1" kern="1200" dirty="0">
              <a:solidFill>
                <a:schemeClr val="bg2">
                  <a:lumMod val="25000"/>
                </a:schemeClr>
              </a:solidFill>
            </a:rPr>
            <a:t>Budowa doświadczeń</a:t>
          </a:r>
        </a:p>
      </dsp:txBody>
      <dsp:txXfrm>
        <a:off x="1635369" y="1903601"/>
        <a:ext cx="1956704" cy="1087058"/>
      </dsp:txXfrm>
    </dsp:sp>
    <dsp:sp modelId="{F10DDCD8-DC8E-4790-ADAE-F0E8085F38FC}">
      <dsp:nvSpPr>
        <dsp:cNvPr id="0" name=""/>
        <dsp:cNvSpPr/>
      </dsp:nvSpPr>
      <dsp:spPr>
        <a:xfrm rot="5400000">
          <a:off x="5235891" y="1629319"/>
          <a:ext cx="1811763" cy="157623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pl-PL" sz="1200" kern="1200" dirty="0"/>
        </a:p>
      </dsp:txBody>
      <dsp:txXfrm rot="-5400000">
        <a:off x="5599285" y="1793888"/>
        <a:ext cx="1084974" cy="1247097"/>
      </dsp:txXfrm>
    </dsp:sp>
    <dsp:sp modelId="{6DF71F16-4ECC-4E97-98AF-14913C57E9B9}">
      <dsp:nvSpPr>
        <dsp:cNvPr id="0" name=""/>
        <dsp:cNvSpPr/>
      </dsp:nvSpPr>
      <dsp:spPr>
        <a:xfrm rot="5400000">
          <a:off x="4462684" y="3200263"/>
          <a:ext cx="1811763" cy="157623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>
              <a:tab pos="719138" algn="l"/>
            </a:tabLst>
          </a:pPr>
          <a:endParaRPr lang="pl-PL" sz="1400" kern="1200" dirty="0"/>
        </a:p>
      </dsp:txBody>
      <dsp:txXfrm rot="-5400000">
        <a:off x="4826078" y="3364832"/>
        <a:ext cx="1084974" cy="1247097"/>
      </dsp:txXfrm>
    </dsp:sp>
    <dsp:sp modelId="{9B8716A4-8680-456F-AD9E-B458A466452C}">
      <dsp:nvSpPr>
        <dsp:cNvPr id="0" name=""/>
        <dsp:cNvSpPr/>
      </dsp:nvSpPr>
      <dsp:spPr>
        <a:xfrm>
          <a:off x="6135789" y="3441426"/>
          <a:ext cx="2021928" cy="10870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b="1" i="1" kern="1200" dirty="0">
              <a:solidFill>
                <a:schemeClr val="bg2">
                  <a:lumMod val="25000"/>
                </a:schemeClr>
              </a:solidFill>
            </a:rPr>
            <a:t>Optymalizacja</a:t>
          </a:r>
        </a:p>
      </dsp:txBody>
      <dsp:txXfrm>
        <a:off x="6135789" y="3441426"/>
        <a:ext cx="2021928" cy="1087058"/>
      </dsp:txXfrm>
    </dsp:sp>
    <dsp:sp modelId="{CFC2239A-CD82-4AC3-BE13-DF26C843CA75}">
      <dsp:nvSpPr>
        <dsp:cNvPr id="0" name=""/>
        <dsp:cNvSpPr/>
      </dsp:nvSpPr>
      <dsp:spPr>
        <a:xfrm rot="5400000">
          <a:off x="2691059" y="3200263"/>
          <a:ext cx="1811763" cy="157623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3600" kern="1200"/>
        </a:p>
      </dsp:txBody>
      <dsp:txXfrm rot="-5400000">
        <a:off x="3054453" y="3364832"/>
        <a:ext cx="1084974" cy="124709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7D2C07-5FF7-4F34-B4BC-04BF562FC7A3}">
      <dsp:nvSpPr>
        <dsp:cNvPr id="0" name=""/>
        <dsp:cNvSpPr/>
      </dsp:nvSpPr>
      <dsp:spPr>
        <a:xfrm rot="5400000">
          <a:off x="5273052" y="-3783247"/>
          <a:ext cx="1229325" cy="921882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Organizacja cyklicznie zazębiających się procesów zakupowych dla konkretnych rodzajów urządzeń w celu zachowania ciągłości dostaw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Dwukierunkowy proces centralizacji</a:t>
          </a:r>
        </a:p>
      </dsp:txBody>
      <dsp:txXfrm rot="-5400000">
        <a:off x="1278302" y="271514"/>
        <a:ext cx="9158816" cy="1109303"/>
      </dsp:txXfrm>
    </dsp:sp>
    <dsp:sp modelId="{13F84525-2497-4E28-84DC-61643D7B7271}">
      <dsp:nvSpPr>
        <dsp:cNvPr id="0" name=""/>
        <dsp:cNvSpPr/>
      </dsp:nvSpPr>
      <dsp:spPr>
        <a:xfrm>
          <a:off x="716" y="667"/>
          <a:ext cx="1277367" cy="16473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>
              <a:latin typeface="Arial Nova Light" panose="020B0304020202020204" pitchFamily="34" charset="0"/>
            </a:rPr>
            <a:t>Wstępne określenie potrzeb</a:t>
          </a:r>
        </a:p>
      </dsp:txBody>
      <dsp:txXfrm>
        <a:off x="63072" y="63023"/>
        <a:ext cx="1152655" cy="1522629"/>
      </dsp:txXfrm>
    </dsp:sp>
    <dsp:sp modelId="{336740EF-0E2A-4667-9BAE-CD368DBC164A}">
      <dsp:nvSpPr>
        <dsp:cNvPr id="0" name=""/>
        <dsp:cNvSpPr/>
      </dsp:nvSpPr>
      <dsp:spPr>
        <a:xfrm rot="5400000">
          <a:off x="5224610" y="-2036898"/>
          <a:ext cx="1365988" cy="918554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Harmonogram uwzględniający: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Czas niezbędny na konsultacje rynkowe i wewnętrzną analizę rynku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Czas niezbędny na analizę potrzeb Beneficjentów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Czas niezbędny na wybór i pracę Eksperta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Czas i cykliczność dwuetapowej procedury realizacji</a:t>
          </a:r>
        </a:p>
      </dsp:txBody>
      <dsp:txXfrm rot="-5400000">
        <a:off x="1314831" y="1939563"/>
        <a:ext cx="9118865" cy="1232624"/>
      </dsp:txXfrm>
    </dsp:sp>
    <dsp:sp modelId="{CD6EBDAA-3521-45A0-B2BE-4A03A2666E39}">
      <dsp:nvSpPr>
        <dsp:cNvPr id="0" name=""/>
        <dsp:cNvSpPr/>
      </dsp:nvSpPr>
      <dsp:spPr>
        <a:xfrm>
          <a:off x="0" y="1697280"/>
          <a:ext cx="1313897" cy="16473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>
              <a:latin typeface="Arial Nova Light" panose="020B0304020202020204" pitchFamily="34" charset="0"/>
            </a:rPr>
            <a:t>Planowanie</a:t>
          </a:r>
        </a:p>
      </dsp:txBody>
      <dsp:txXfrm>
        <a:off x="64139" y="1761419"/>
        <a:ext cx="1185619" cy="1519063"/>
      </dsp:txXfrm>
    </dsp:sp>
    <dsp:sp modelId="{9B795380-B1C7-4589-8BA0-C8818B6C158B}">
      <dsp:nvSpPr>
        <dsp:cNvPr id="0" name=""/>
        <dsp:cNvSpPr/>
      </dsp:nvSpPr>
      <dsp:spPr>
        <a:xfrm rot="5400000">
          <a:off x="5293831" y="-253587"/>
          <a:ext cx="1317873" cy="907834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Ankieta potrzeb użytkowników Beneficjentów względem parametrów technicznych, wymagań i kosztów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Analiza doświadczeń zamówień centralnych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Rekomendacje do projektu katalogu podstawowych parametrów i kosztów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Opiniowanie i projektowanie katalogu przez interesariuszy merytorycznych – DIRS MS i działy IT SA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Coroczne zatwierdzenie katalogu podstawowych parametrów i kosztów przez Kierownictwo MS</a:t>
          </a:r>
        </a:p>
      </dsp:txBody>
      <dsp:txXfrm rot="-5400000">
        <a:off x="1413598" y="3690979"/>
        <a:ext cx="9014008" cy="1189207"/>
      </dsp:txXfrm>
    </dsp:sp>
    <dsp:sp modelId="{1F7DD3FC-66D6-4DD2-8EBD-901EF90BDBB2}">
      <dsp:nvSpPr>
        <dsp:cNvPr id="0" name=""/>
        <dsp:cNvSpPr/>
      </dsp:nvSpPr>
      <dsp:spPr>
        <a:xfrm>
          <a:off x="0" y="3464408"/>
          <a:ext cx="1412663" cy="16473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>
              <a:latin typeface="Arial Nova Light" panose="020B0304020202020204" pitchFamily="34" charset="0"/>
            </a:rPr>
            <a:t>Standaryzacja        i katalogowanie</a:t>
          </a:r>
        </a:p>
      </dsp:txBody>
      <dsp:txXfrm>
        <a:off x="68961" y="3533369"/>
        <a:ext cx="1274741" cy="150941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7D2C07-5FF7-4F34-B4BC-04BF562FC7A3}">
      <dsp:nvSpPr>
        <dsp:cNvPr id="0" name=""/>
        <dsp:cNvSpPr/>
      </dsp:nvSpPr>
      <dsp:spPr>
        <a:xfrm rot="5400000">
          <a:off x="3457279" y="-1935697"/>
          <a:ext cx="4993593" cy="904658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l-PL" sz="1100" kern="1200" dirty="0">
            <a:solidFill>
              <a:schemeClr val="bg2">
                <a:lumMod val="25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Wstępne konsultacje rynkowe z producentami urządzeń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Wewnętrzne poszerzone rozeznanie rynku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Zaangażowanie Eksperta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Analiza poszerzonej ankiety potrzeb Beneficjentów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  <a:ea typeface="+mn-ea"/>
              <a:cs typeface="+mn-cs"/>
            </a:rPr>
            <a:t>Współpraca specjalistów zamówień publicznych, specjalistów realizacji, radców prawnych w Komisjach Przetargowych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Dobór personelu względem znajomości kategorii zakupowej</a:t>
          </a:r>
          <a:endParaRPr lang="pl-PL" sz="1400" kern="1200" dirty="0">
            <a:solidFill>
              <a:schemeClr val="bg2">
                <a:lumMod val="25000"/>
              </a:schemeClr>
            </a:solidFill>
            <a:latin typeface="Arial Nova Light" panose="020B0304020202020204" pitchFamily="34" charset="0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Zgodność z opiniami dodatkowymi: opiniowanie wzorów umów – PGRP/ Rekomendacje Prezesa UZP dla dostaw urządzeń IT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Dobór procedur optymalnych względem dynamicznej sytuacji rynkowej i zachwianych łańcuchów dostaw         – umowy ramowe, dynamiczny system zakupów, prawo opcji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  <a:ea typeface="+mn-ea"/>
              <a:cs typeface="+mn-cs"/>
            </a:rPr>
            <a:t>Analiza opinii Beneficjentów z wcześniej realizowanych zamówień na dostawy urządzeń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  <a:ea typeface="+mn-ea"/>
              <a:cs typeface="+mn-cs"/>
            </a:rPr>
            <a:t>Analiza doświadczeń zamówień centralnych (z etapu procedury i z etapu realizacji) – szanse i zagrożenia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  <a:ea typeface="+mn-ea"/>
              <a:cs typeface="+mn-cs"/>
            </a:rPr>
            <a:t>Analiza i zaprojektowanie sposobu wykorzystania narzędzi informatycznych – systemu komunikacji elektronicznej w ZP oraz systemu zapotrzebowań i zarządzania umową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  <a:ea typeface="+mn-ea"/>
              <a:cs typeface="+mn-cs"/>
            </a:rPr>
            <a:t>Projektowanie planu nadzoru nad realizacją umów</a:t>
          </a:r>
        </a:p>
      </dsp:txBody>
      <dsp:txXfrm rot="-5400000">
        <a:off x="1430786" y="334563"/>
        <a:ext cx="8802813" cy="4506059"/>
      </dsp:txXfrm>
    </dsp:sp>
    <dsp:sp modelId="{13F84525-2497-4E28-84DC-61643D7B7271}">
      <dsp:nvSpPr>
        <dsp:cNvPr id="0" name=""/>
        <dsp:cNvSpPr/>
      </dsp:nvSpPr>
      <dsp:spPr>
        <a:xfrm>
          <a:off x="0" y="0"/>
          <a:ext cx="1443245" cy="51079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>
              <a:latin typeface="Arial Nova Light" panose="020B0304020202020204" pitchFamily="34" charset="0"/>
            </a:rPr>
            <a:t>Przygotowanie procedury</a:t>
          </a:r>
        </a:p>
      </dsp:txBody>
      <dsp:txXfrm>
        <a:off x="70453" y="70453"/>
        <a:ext cx="1302339" cy="496706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7D2C07-5FF7-4F34-B4BC-04BF562FC7A3}">
      <dsp:nvSpPr>
        <dsp:cNvPr id="0" name=""/>
        <dsp:cNvSpPr/>
      </dsp:nvSpPr>
      <dsp:spPr>
        <a:xfrm rot="5400000">
          <a:off x="5273052" y="-3783247"/>
          <a:ext cx="1229325" cy="921882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Profesjonalna i kompleksowa obsługa postępowań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Efektywność organizacyjna: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Prowadzenie procedur szczególnych: Umów ramowych, Dynamicznego Systemu Zakupów oraz Umów klasycznych z prawem opcji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Opracowanie szczegółowych zasad i wzorów dokumentów dla procedur  drugiego etapu:  wykonawczego do UR/realizacyjnego do DSZ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Jakościowe kryteria oceny ofert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Wymogi środowiskowo-społeczne</a:t>
          </a:r>
        </a:p>
      </dsp:txBody>
      <dsp:txXfrm rot="-5400000">
        <a:off x="1278302" y="271514"/>
        <a:ext cx="9158816" cy="1109303"/>
      </dsp:txXfrm>
    </dsp:sp>
    <dsp:sp modelId="{13F84525-2497-4E28-84DC-61643D7B7271}">
      <dsp:nvSpPr>
        <dsp:cNvPr id="0" name=""/>
        <dsp:cNvSpPr/>
      </dsp:nvSpPr>
      <dsp:spPr>
        <a:xfrm>
          <a:off x="716" y="667"/>
          <a:ext cx="1277367" cy="16473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>
              <a:latin typeface="Arial Nova Light" panose="020B0304020202020204" pitchFamily="34" charset="0"/>
            </a:rPr>
            <a:t>Procedura PZP</a:t>
          </a:r>
        </a:p>
      </dsp:txBody>
      <dsp:txXfrm>
        <a:off x="63072" y="63023"/>
        <a:ext cx="1152655" cy="1522629"/>
      </dsp:txXfrm>
    </dsp:sp>
    <dsp:sp modelId="{336740EF-0E2A-4667-9BAE-CD368DBC164A}">
      <dsp:nvSpPr>
        <dsp:cNvPr id="0" name=""/>
        <dsp:cNvSpPr/>
      </dsp:nvSpPr>
      <dsp:spPr>
        <a:xfrm rot="5400000">
          <a:off x="5224610" y="-2036898"/>
          <a:ext cx="1365988" cy="918554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Formalnoprawny nadzór na realizacją umowy oraz bieżąca interpretacja postanowień umowy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Monitorowanie wykonania umowy i odbiorów u Beneficjentów, obsługa aneksów, obsługa zmian limitów zapotrzebowań,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Komunikacja z Beneficjentami: dedykowany portal komunikacyjny, dedykowane osoby do kontaktu, spotkania informacyjne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Komunikacja z Wykonawcami: dedykowane osoby do kontaktu, bieżące badanie dostępności urządzeń i sygnalizowanie potrzeb, wiarygodność poziomu zapotrzebowania dla UR i DSZ </a:t>
          </a:r>
        </a:p>
      </dsp:txBody>
      <dsp:txXfrm rot="-5400000">
        <a:off x="1314831" y="1939563"/>
        <a:ext cx="9118865" cy="1232624"/>
      </dsp:txXfrm>
    </dsp:sp>
    <dsp:sp modelId="{CD6EBDAA-3521-45A0-B2BE-4A03A2666E39}">
      <dsp:nvSpPr>
        <dsp:cNvPr id="0" name=""/>
        <dsp:cNvSpPr/>
      </dsp:nvSpPr>
      <dsp:spPr>
        <a:xfrm>
          <a:off x="0" y="1697280"/>
          <a:ext cx="1313897" cy="16473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>
              <a:latin typeface="Arial Nova Light" panose="020B0304020202020204" pitchFamily="34" charset="0"/>
            </a:rPr>
            <a:t>Realizacja umowy</a:t>
          </a:r>
        </a:p>
      </dsp:txBody>
      <dsp:txXfrm>
        <a:off x="64139" y="1761419"/>
        <a:ext cx="1185619" cy="1519063"/>
      </dsp:txXfrm>
    </dsp:sp>
    <dsp:sp modelId="{9B795380-B1C7-4589-8BA0-C8818B6C158B}">
      <dsp:nvSpPr>
        <dsp:cNvPr id="0" name=""/>
        <dsp:cNvSpPr/>
      </dsp:nvSpPr>
      <dsp:spPr>
        <a:xfrm rot="5400000">
          <a:off x="5293831" y="-253587"/>
          <a:ext cx="1317873" cy="907834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Tworzenie raportów z realizacji umów oraz raportu efektywności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Analiza danych systemowych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Budowa dzienników doświadczeń z etapu procedury i etapu realizacji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Pozyskiwanie opinii Beneficjentów nt. umów dla kategorii zakupowej sprzętu informatycznego </a:t>
          </a:r>
        </a:p>
      </dsp:txBody>
      <dsp:txXfrm rot="-5400000">
        <a:off x="1413598" y="3690979"/>
        <a:ext cx="9014008" cy="1189207"/>
      </dsp:txXfrm>
    </dsp:sp>
    <dsp:sp modelId="{1F7DD3FC-66D6-4DD2-8EBD-901EF90BDBB2}">
      <dsp:nvSpPr>
        <dsp:cNvPr id="0" name=""/>
        <dsp:cNvSpPr/>
      </dsp:nvSpPr>
      <dsp:spPr>
        <a:xfrm>
          <a:off x="0" y="3464408"/>
          <a:ext cx="1412663" cy="16473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>
              <a:latin typeface="Arial Nova Light" panose="020B0304020202020204" pitchFamily="34" charset="0"/>
            </a:rPr>
            <a:t>Ewaluacja zamówienia</a:t>
          </a:r>
        </a:p>
      </dsp:txBody>
      <dsp:txXfrm>
        <a:off x="68961" y="3533369"/>
        <a:ext cx="1274741" cy="15094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E0A457-C930-4EF2-90FF-3E75CAE19B69}">
      <dsp:nvSpPr>
        <dsp:cNvPr id="0" name=""/>
        <dsp:cNvSpPr/>
      </dsp:nvSpPr>
      <dsp:spPr>
        <a:xfrm>
          <a:off x="62258" y="18103"/>
          <a:ext cx="5666928" cy="1670097"/>
        </a:xfrm>
        <a:prstGeom prst="roundRect">
          <a:avLst>
            <a:gd name="adj" fmla="val 10000"/>
          </a:avLst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36195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pl-PL" sz="1400" b="1" kern="1200" dirty="0">
              <a:latin typeface="Arial Nova Light" panose="020B0304020202020204" pitchFamily="34" charset="0"/>
            </a:rPr>
            <a:t>OBSZAR IT</a:t>
          </a:r>
        </a:p>
        <a:p>
          <a:pPr marL="361950" lvl="1" indent="0" algn="l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pl-PL" sz="1100" b="1" u="none" kern="1200" dirty="0">
              <a:solidFill>
                <a:schemeClr val="bg1"/>
              </a:solidFill>
              <a:latin typeface="Arial Nova Light" panose="020B0304020202020204" pitchFamily="34" charset="0"/>
            </a:rPr>
            <a:t>CENTRALNE OPROGRAMOWANIA </a:t>
          </a:r>
          <a:r>
            <a:rPr lang="pl-PL" sz="1100" u="none" kern="1200" dirty="0">
              <a:solidFill>
                <a:schemeClr val="bg1"/>
              </a:solidFill>
              <a:latin typeface="Arial Nova Light" panose="020B0304020202020204" pitchFamily="34" charset="0"/>
            </a:rPr>
            <a:t>gotowe  </a:t>
          </a:r>
          <a:r>
            <a:rPr lang="pl-PL" sz="1100" kern="1200" dirty="0">
              <a:solidFill>
                <a:schemeClr val="bg1"/>
              </a:solidFill>
              <a:latin typeface="Arial Nova Light" panose="020B0304020202020204" pitchFamily="34" charset="0"/>
            </a:rPr>
            <a:t>o ustalonych standardach oraz infrastruktura techniczno-informatyczna             o ustalonych standardach </a:t>
          </a:r>
        </a:p>
        <a:p>
          <a:pPr marL="361950" lvl="1" indent="0" algn="l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pl-PL" sz="1100" b="1" kern="1200" dirty="0">
              <a:solidFill>
                <a:schemeClr val="bg1"/>
              </a:solidFill>
              <a:latin typeface="Arial Nova Light" panose="020B0304020202020204" pitchFamily="34" charset="0"/>
            </a:rPr>
            <a:t>USŁUGI TOWARZYSZĄCE                                                       </a:t>
          </a:r>
          <a:r>
            <a:rPr lang="pl-PL" sz="1100" kern="1200" dirty="0">
              <a:solidFill>
                <a:schemeClr val="bg1"/>
              </a:solidFill>
              <a:latin typeface="Arial Nova Light" panose="020B0304020202020204" pitchFamily="34" charset="0"/>
            </a:rPr>
            <a:t>dostawie oprogramowani gotowych</a:t>
          </a:r>
        </a:p>
        <a:p>
          <a:pPr marL="361950" lvl="1" indent="0" algn="l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pl-PL" sz="1100" b="1" kern="1200" dirty="0">
              <a:latin typeface="Arial Nova Light" panose="020B0304020202020204" pitchFamily="34" charset="0"/>
            </a:rPr>
            <a:t>SPRZĘT</a:t>
          </a:r>
          <a:r>
            <a:rPr lang="pl-PL" sz="1100" kern="1200" dirty="0">
              <a:latin typeface="Arial Nova Light" panose="020B0304020202020204" pitchFamily="34" charset="0"/>
            </a:rPr>
            <a:t> informatyczny i biurowy, </a:t>
          </a:r>
          <a:r>
            <a:rPr lang="pl-PL" sz="1100" b="1" kern="1200" dirty="0">
              <a:latin typeface="Arial Nova Light" panose="020B0304020202020204" pitchFamily="34" charset="0"/>
            </a:rPr>
            <a:t>TELEFONY</a:t>
          </a:r>
        </a:p>
      </dsp:txBody>
      <dsp:txXfrm>
        <a:off x="1287445" y="18103"/>
        <a:ext cx="4441740" cy="1670097"/>
      </dsp:txXfrm>
    </dsp:sp>
    <dsp:sp modelId="{AB46A035-AA5E-44F6-A02B-B9820336318F}">
      <dsp:nvSpPr>
        <dsp:cNvPr id="0" name=""/>
        <dsp:cNvSpPr/>
      </dsp:nvSpPr>
      <dsp:spPr>
        <a:xfrm>
          <a:off x="-86739" y="247938"/>
          <a:ext cx="1663946" cy="117422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53BAA9-67B6-4BCF-98B4-4500B5B75FFB}">
      <dsp:nvSpPr>
        <dsp:cNvPr id="0" name=""/>
        <dsp:cNvSpPr/>
      </dsp:nvSpPr>
      <dsp:spPr>
        <a:xfrm>
          <a:off x="76074" y="1788346"/>
          <a:ext cx="5666928" cy="1952276"/>
        </a:xfrm>
        <a:prstGeom prst="roundRect">
          <a:avLst>
            <a:gd name="adj" fmla="val 10000"/>
          </a:avLst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36195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1" kern="1200" dirty="0">
              <a:latin typeface="Arial Nova Light" panose="020B0304020202020204" pitchFamily="34" charset="0"/>
            </a:rPr>
            <a:t>USŁUGI  WYSTANDARYZOWANE</a:t>
          </a:r>
        </a:p>
        <a:p>
          <a:pPr marL="361950" lvl="1" indent="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b="1" kern="1200" dirty="0">
              <a:latin typeface="Arial Nova Light" panose="020B0304020202020204" pitchFamily="34" charset="0"/>
            </a:rPr>
            <a:t>PRZESYŁKI POCZTOWE</a:t>
          </a:r>
        </a:p>
        <a:p>
          <a:pPr marL="361950" lvl="1" indent="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b="1" kern="1200" dirty="0">
              <a:latin typeface="Arial Nova Light" panose="020B0304020202020204" pitchFamily="34" charset="0"/>
            </a:rPr>
            <a:t>PRZESYŁKI KURIERSKIE</a:t>
          </a:r>
        </a:p>
        <a:p>
          <a:pPr marL="361950" lvl="1" indent="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b="1" kern="1200" dirty="0">
              <a:latin typeface="Arial Nova Light" panose="020B0304020202020204" pitchFamily="34" charset="0"/>
            </a:rPr>
            <a:t>TELEFONIA STACJONARNA</a:t>
          </a:r>
        </a:p>
        <a:p>
          <a:pPr marL="361950" lvl="1" indent="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b="1" kern="1200" dirty="0">
              <a:latin typeface="Arial Nova Light" panose="020B0304020202020204" pitchFamily="34" charset="0"/>
            </a:rPr>
            <a:t>TELEFONIA KOMÓRKOWA</a:t>
          </a:r>
        </a:p>
        <a:p>
          <a:pPr marL="361950" lvl="1" indent="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b="1" kern="1200" dirty="0">
              <a:latin typeface="Arial Nova Light" panose="020B0304020202020204" pitchFamily="34" charset="0"/>
            </a:rPr>
            <a:t>UBEZPIECZNIA:                                                                  MAJĄTKOWE, KOMUNIKACYJNE, OC, NNW</a:t>
          </a:r>
        </a:p>
        <a:p>
          <a:pPr marL="361950" lvl="1" indent="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b="1" kern="1200" dirty="0">
              <a:latin typeface="Arial Nova Light" panose="020B0304020202020204" pitchFamily="34" charset="0"/>
            </a:rPr>
            <a:t>PRASA ELEKTRONICZNA</a:t>
          </a:r>
        </a:p>
      </dsp:txBody>
      <dsp:txXfrm>
        <a:off x="1301261" y="1788346"/>
        <a:ext cx="4441740" cy="1952276"/>
      </dsp:txXfrm>
    </dsp:sp>
    <dsp:sp modelId="{E7C35599-4C56-4BB3-9298-3FA2FE14FE8D}">
      <dsp:nvSpPr>
        <dsp:cNvPr id="0" name=""/>
        <dsp:cNvSpPr/>
      </dsp:nvSpPr>
      <dsp:spPr>
        <a:xfrm>
          <a:off x="-97948" y="2133238"/>
          <a:ext cx="1708782" cy="120806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6E866A-0891-4BAC-8B38-EB9E19450C16}">
      <dsp:nvSpPr>
        <dsp:cNvPr id="0" name=""/>
        <dsp:cNvSpPr/>
      </dsp:nvSpPr>
      <dsp:spPr>
        <a:xfrm>
          <a:off x="137061" y="3805976"/>
          <a:ext cx="5666928" cy="1878688"/>
        </a:xfrm>
        <a:prstGeom prst="roundRect">
          <a:avLst>
            <a:gd name="adj" fmla="val 10000"/>
          </a:avLst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36195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1" kern="1200" dirty="0">
              <a:latin typeface="Arial Nova Light" panose="020B0304020202020204" pitchFamily="34" charset="0"/>
            </a:rPr>
            <a:t>DOSTAWY WYSTANDARYZOWANE</a:t>
          </a:r>
        </a:p>
        <a:p>
          <a:pPr marL="361950" lvl="1" indent="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b="1" kern="1200" dirty="0">
              <a:latin typeface="Arial Nova Light" panose="020B0304020202020204" pitchFamily="34" charset="0"/>
            </a:rPr>
            <a:t>ENERGIA ELEKTRYCZNA</a:t>
          </a:r>
        </a:p>
        <a:p>
          <a:pPr marL="361950" lvl="1" indent="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b="1" kern="1200" dirty="0">
              <a:latin typeface="Arial Nova Light" panose="020B0304020202020204" pitchFamily="34" charset="0"/>
            </a:rPr>
            <a:t>PALIWA – KARTA FLOTOWA</a:t>
          </a:r>
        </a:p>
        <a:p>
          <a:pPr marL="361950" lvl="1" indent="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b="1" kern="1200" dirty="0">
              <a:latin typeface="Arial Nova Light" panose="020B0304020202020204" pitchFamily="34" charset="0"/>
            </a:rPr>
            <a:t>PAPIER</a:t>
          </a:r>
        </a:p>
        <a:p>
          <a:pPr marL="361950" lvl="1" indent="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b="1" kern="1200" dirty="0">
              <a:latin typeface="Arial Nova Light" panose="020B0304020202020204" pitchFamily="34" charset="0"/>
            </a:rPr>
            <a:t>MATERIAŁY BIUROWE</a:t>
          </a:r>
        </a:p>
        <a:p>
          <a:pPr marL="361950" lvl="1" indent="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b="1" kern="1200" dirty="0">
              <a:latin typeface="Arial Nova Light" panose="020B0304020202020204" pitchFamily="34" charset="0"/>
            </a:rPr>
            <a:t>KOPERTY do wydruku masowego</a:t>
          </a:r>
        </a:p>
        <a:p>
          <a:pPr marL="361950" lvl="1" indent="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b="1" kern="1200" dirty="0">
              <a:latin typeface="Arial Nova Light" panose="020B0304020202020204" pitchFamily="34" charset="0"/>
            </a:rPr>
            <a:t>PRASA PAPIEROWA</a:t>
          </a:r>
        </a:p>
        <a:p>
          <a:pPr marL="361950" lvl="1" indent="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100" b="1" kern="1200" dirty="0">
              <a:latin typeface="Arial Nova Light" panose="020B0304020202020204" pitchFamily="34" charset="0"/>
            </a:rPr>
            <a:t>SAMOCHODY</a:t>
          </a:r>
        </a:p>
        <a:p>
          <a:pPr marL="57150" lvl="1" indent="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l-PL" sz="1100" kern="1200" dirty="0"/>
        </a:p>
      </dsp:txBody>
      <dsp:txXfrm>
        <a:off x="1362248" y="3805976"/>
        <a:ext cx="4441740" cy="1878688"/>
      </dsp:txXfrm>
    </dsp:sp>
    <dsp:sp modelId="{111861BB-77D0-4F8A-97BE-4A97FF62B5BE}">
      <dsp:nvSpPr>
        <dsp:cNvPr id="0" name=""/>
        <dsp:cNvSpPr/>
      </dsp:nvSpPr>
      <dsp:spPr>
        <a:xfrm>
          <a:off x="-137061" y="4086439"/>
          <a:ext cx="1865235" cy="131776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E38DED-3720-4577-AF0C-AF70AAC40ECF}">
      <dsp:nvSpPr>
        <dsp:cNvPr id="0" name=""/>
        <dsp:cNvSpPr/>
      </dsp:nvSpPr>
      <dsp:spPr>
        <a:xfrm>
          <a:off x="3735684" y="2675"/>
          <a:ext cx="1591400" cy="757493"/>
        </a:xfrm>
        <a:prstGeom prst="roundRect">
          <a:avLst/>
        </a:prstGeom>
        <a:solidFill>
          <a:schemeClr val="bg2">
            <a:lumMod val="25000"/>
          </a:schemeClr>
        </a:solidFill>
        <a:ln w="1905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cap="all" baseline="0" dirty="0">
              <a:latin typeface="Arial Nova Light" panose="020B0304020202020204" pitchFamily="34" charset="0"/>
            </a:rPr>
            <a:t>Przygotowanie procedury</a:t>
          </a:r>
        </a:p>
      </dsp:txBody>
      <dsp:txXfrm>
        <a:off x="3772662" y="39653"/>
        <a:ext cx="1517444" cy="683537"/>
      </dsp:txXfrm>
    </dsp:sp>
    <dsp:sp modelId="{1EDD35F8-CB5B-49EF-B647-F3DB9458B6D2}">
      <dsp:nvSpPr>
        <dsp:cNvPr id="0" name=""/>
        <dsp:cNvSpPr/>
      </dsp:nvSpPr>
      <dsp:spPr>
        <a:xfrm>
          <a:off x="2348627" y="372240"/>
          <a:ext cx="4319926" cy="4319926"/>
        </a:xfrm>
        <a:custGeom>
          <a:avLst/>
          <a:gdLst/>
          <a:ahLst/>
          <a:cxnLst/>
          <a:rect l="0" t="0" r="0" b="0"/>
          <a:pathLst>
            <a:path>
              <a:moveTo>
                <a:pt x="3101193" y="215862"/>
              </a:moveTo>
              <a:arcTo wR="2159963" hR="2159963" stAng="17750029" swAng="646219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AEC4DD-3DBA-468C-8EB0-B468BC264156}">
      <dsp:nvSpPr>
        <dsp:cNvPr id="0" name=""/>
        <dsp:cNvSpPr/>
      </dsp:nvSpPr>
      <dsp:spPr>
        <a:xfrm>
          <a:off x="5448671" y="881702"/>
          <a:ext cx="1624928" cy="757493"/>
        </a:xfrm>
        <a:prstGeom prst="roundRect">
          <a:avLst/>
        </a:prstGeom>
        <a:solidFill>
          <a:schemeClr val="bg2">
            <a:lumMod val="25000"/>
          </a:schemeClr>
        </a:solidFill>
        <a:ln w="1905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cap="all" baseline="0" dirty="0">
              <a:latin typeface="Arial Nova Light" panose="020B0304020202020204" pitchFamily="34" charset="0"/>
            </a:rPr>
            <a:t>Procedura</a:t>
          </a:r>
          <a:r>
            <a:rPr lang="pl-PL" sz="1000" b="1" kern="1200" dirty="0">
              <a:latin typeface="Arial Nova Light" panose="020B0304020202020204" pitchFamily="34" charset="0"/>
            </a:rPr>
            <a:t> PZP</a:t>
          </a:r>
        </a:p>
      </dsp:txBody>
      <dsp:txXfrm>
        <a:off x="5485649" y="918680"/>
        <a:ext cx="1550972" cy="683537"/>
      </dsp:txXfrm>
    </dsp:sp>
    <dsp:sp modelId="{C2185601-3959-4134-BEA0-9E472AA3C521}">
      <dsp:nvSpPr>
        <dsp:cNvPr id="0" name=""/>
        <dsp:cNvSpPr/>
      </dsp:nvSpPr>
      <dsp:spPr>
        <a:xfrm>
          <a:off x="2394832" y="447478"/>
          <a:ext cx="4319926" cy="4319926"/>
        </a:xfrm>
        <a:custGeom>
          <a:avLst/>
          <a:gdLst/>
          <a:ahLst/>
          <a:cxnLst/>
          <a:rect l="0" t="0" r="0" b="0"/>
          <a:pathLst>
            <a:path>
              <a:moveTo>
                <a:pt x="4173101" y="1377200"/>
              </a:moveTo>
              <a:arcTo wR="2159963" hR="2159963" stAng="20325154" swAng="98460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7DC1AC-D61F-4BFC-955E-F4E7FF48E17F}">
      <dsp:nvSpPr>
        <dsp:cNvPr id="0" name=""/>
        <dsp:cNvSpPr/>
      </dsp:nvSpPr>
      <dsp:spPr>
        <a:xfrm>
          <a:off x="5807831" y="2628097"/>
          <a:ext cx="1716794" cy="757493"/>
        </a:xfrm>
        <a:prstGeom prst="roundRect">
          <a:avLst/>
        </a:prstGeom>
        <a:solidFill>
          <a:schemeClr val="bg2">
            <a:lumMod val="25000"/>
          </a:schemeClr>
        </a:solidFill>
        <a:ln w="1905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cap="all" baseline="0" dirty="0">
              <a:latin typeface="Arial Nova Light" panose="020B0304020202020204" pitchFamily="34" charset="0"/>
            </a:rPr>
            <a:t>Realizacja umowy</a:t>
          </a:r>
        </a:p>
      </dsp:txBody>
      <dsp:txXfrm>
        <a:off x="5844809" y="2665075"/>
        <a:ext cx="1642838" cy="683537"/>
      </dsp:txXfrm>
    </dsp:sp>
    <dsp:sp modelId="{CCA99208-E857-416B-9842-562B449DAA61}">
      <dsp:nvSpPr>
        <dsp:cNvPr id="0" name=""/>
        <dsp:cNvSpPr/>
      </dsp:nvSpPr>
      <dsp:spPr>
        <a:xfrm>
          <a:off x="2416918" y="339499"/>
          <a:ext cx="4319926" cy="4319926"/>
        </a:xfrm>
        <a:custGeom>
          <a:avLst/>
          <a:gdLst/>
          <a:ahLst/>
          <a:cxnLst/>
          <a:rect l="0" t="0" r="0" b="0"/>
          <a:pathLst>
            <a:path>
              <a:moveTo>
                <a:pt x="4049583" y="3206279"/>
              </a:moveTo>
              <a:arcTo wR="2159963" hR="2159963" stAng="1738444" swAng="86604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96CE7F-C1AF-41AA-AEDC-BE8A584A235D}">
      <dsp:nvSpPr>
        <dsp:cNvPr id="0" name=""/>
        <dsp:cNvSpPr/>
      </dsp:nvSpPr>
      <dsp:spPr>
        <a:xfrm>
          <a:off x="4660643" y="4108698"/>
          <a:ext cx="1615826" cy="757493"/>
        </a:xfrm>
        <a:prstGeom prst="roundRect">
          <a:avLst/>
        </a:prstGeom>
        <a:solidFill>
          <a:schemeClr val="bg2">
            <a:lumMod val="25000"/>
          </a:schemeClr>
        </a:solidFill>
        <a:ln w="1905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cap="all" baseline="0" dirty="0">
              <a:latin typeface="Arial Nova Light" panose="020B0304020202020204" pitchFamily="34" charset="0"/>
            </a:rPr>
            <a:t>Ewaluacja zamówienia</a:t>
          </a:r>
        </a:p>
      </dsp:txBody>
      <dsp:txXfrm>
        <a:off x="4697621" y="4145676"/>
        <a:ext cx="1541870" cy="683537"/>
      </dsp:txXfrm>
    </dsp:sp>
    <dsp:sp modelId="{86915DEA-ABDD-49E9-9F70-7A7A3306078B}">
      <dsp:nvSpPr>
        <dsp:cNvPr id="0" name=""/>
        <dsp:cNvSpPr/>
      </dsp:nvSpPr>
      <dsp:spPr>
        <a:xfrm>
          <a:off x="2371421" y="381422"/>
          <a:ext cx="4319926" cy="4319926"/>
        </a:xfrm>
        <a:custGeom>
          <a:avLst/>
          <a:gdLst/>
          <a:ahLst/>
          <a:cxnLst/>
          <a:rect l="0" t="0" r="0" b="0"/>
          <a:pathLst>
            <a:path>
              <a:moveTo>
                <a:pt x="2238385" y="4318502"/>
              </a:moveTo>
              <a:arcTo wR="2159963" hR="2159963" stAng="5275158" swAng="243256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2A375F-E2AD-4CAB-A113-0B92F926B913}">
      <dsp:nvSpPr>
        <dsp:cNvPr id="0" name=""/>
        <dsp:cNvSpPr/>
      </dsp:nvSpPr>
      <dsp:spPr>
        <a:xfrm>
          <a:off x="2782265" y="4108698"/>
          <a:ext cx="1623891" cy="757493"/>
        </a:xfrm>
        <a:prstGeom prst="roundRect">
          <a:avLst/>
        </a:prstGeom>
        <a:solidFill>
          <a:schemeClr val="bg2">
            <a:lumMod val="25000"/>
          </a:schemeClr>
        </a:solidFill>
        <a:ln w="1905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cap="all" normalizeH="0" baseline="0" dirty="0">
              <a:latin typeface="Arial Nova Light" panose="020B0304020202020204" pitchFamily="34" charset="0"/>
            </a:rPr>
            <a:t>Wstępne określenie potrzeb</a:t>
          </a:r>
        </a:p>
      </dsp:txBody>
      <dsp:txXfrm>
        <a:off x="2819243" y="4145676"/>
        <a:ext cx="1549935" cy="683537"/>
      </dsp:txXfrm>
    </dsp:sp>
    <dsp:sp modelId="{EF5F6211-5315-4981-AFB8-62AE10F43445}">
      <dsp:nvSpPr>
        <dsp:cNvPr id="0" name=""/>
        <dsp:cNvSpPr/>
      </dsp:nvSpPr>
      <dsp:spPr>
        <a:xfrm>
          <a:off x="2371421" y="381422"/>
          <a:ext cx="4319926" cy="4319926"/>
        </a:xfrm>
        <a:custGeom>
          <a:avLst/>
          <a:gdLst/>
          <a:ahLst/>
          <a:cxnLst/>
          <a:rect l="0" t="0" r="0" b="0"/>
          <a:pathLst>
            <a:path>
              <a:moveTo>
                <a:pt x="555355" y="3605880"/>
              </a:moveTo>
              <a:arcTo wR="2159963" hR="2159963" stAng="8278673" swAng="81852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3336B3-CE2A-4ED0-90DE-0F336BA3263B}">
      <dsp:nvSpPr>
        <dsp:cNvPr id="0" name=""/>
        <dsp:cNvSpPr/>
      </dsp:nvSpPr>
      <dsp:spPr>
        <a:xfrm>
          <a:off x="1596551" y="2628198"/>
          <a:ext cx="1658048" cy="787649"/>
        </a:xfrm>
        <a:prstGeom prst="roundRect">
          <a:avLst/>
        </a:prstGeom>
        <a:solidFill>
          <a:schemeClr val="bg2">
            <a:lumMod val="25000"/>
          </a:schemeClr>
        </a:solidFill>
        <a:ln w="1905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cap="all" baseline="0" dirty="0">
              <a:latin typeface="Arial Nova Light" panose="020B0304020202020204" pitchFamily="34" charset="0"/>
            </a:rPr>
            <a:t>Planowanie</a:t>
          </a:r>
        </a:p>
      </dsp:txBody>
      <dsp:txXfrm>
        <a:off x="1635001" y="2666648"/>
        <a:ext cx="1581148" cy="710749"/>
      </dsp:txXfrm>
    </dsp:sp>
    <dsp:sp modelId="{C9AFAE2B-0394-4E74-9BB4-FEFCBBCF8AF8}">
      <dsp:nvSpPr>
        <dsp:cNvPr id="0" name=""/>
        <dsp:cNvSpPr/>
      </dsp:nvSpPr>
      <dsp:spPr>
        <a:xfrm>
          <a:off x="2373165" y="466398"/>
          <a:ext cx="4319926" cy="4319926"/>
        </a:xfrm>
        <a:custGeom>
          <a:avLst/>
          <a:gdLst/>
          <a:ahLst/>
          <a:cxnLst/>
          <a:rect l="0" t="0" r="0" b="0"/>
          <a:pathLst>
            <a:path>
              <a:moveTo>
                <a:pt x="10123" y="1951089"/>
              </a:moveTo>
              <a:arcTo wR="2159963" hR="2159963" stAng="11132958" swAng="1024810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C9353D-146C-4D6C-ACEB-FC6CB72A5B4E}">
      <dsp:nvSpPr>
        <dsp:cNvPr id="0" name=""/>
        <dsp:cNvSpPr/>
      </dsp:nvSpPr>
      <dsp:spPr>
        <a:xfrm>
          <a:off x="2091648" y="847261"/>
          <a:ext cx="1555507" cy="757493"/>
        </a:xfrm>
        <a:prstGeom prst="roundRect">
          <a:avLst/>
        </a:prstGeom>
        <a:solidFill>
          <a:schemeClr val="bg2">
            <a:lumMod val="25000"/>
          </a:schemeClr>
        </a:solidFill>
        <a:ln w="1905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cap="all" baseline="0" dirty="0">
              <a:latin typeface="Arial Nova Light" panose="020B0304020202020204" pitchFamily="34" charset="0"/>
            </a:rPr>
            <a:t>Standaryzacja i katalogowanie</a:t>
          </a:r>
        </a:p>
      </dsp:txBody>
      <dsp:txXfrm>
        <a:off x="2128626" y="884239"/>
        <a:ext cx="1481551" cy="683537"/>
      </dsp:txXfrm>
    </dsp:sp>
    <dsp:sp modelId="{4D22D5B0-C0EF-488B-9CD8-7CE9BC143A0C}">
      <dsp:nvSpPr>
        <dsp:cNvPr id="0" name=""/>
        <dsp:cNvSpPr/>
      </dsp:nvSpPr>
      <dsp:spPr>
        <a:xfrm>
          <a:off x="2511987" y="319858"/>
          <a:ext cx="4319926" cy="4319926"/>
        </a:xfrm>
        <a:custGeom>
          <a:avLst/>
          <a:gdLst/>
          <a:ahLst/>
          <a:cxnLst/>
          <a:rect l="0" t="0" r="0" b="0"/>
          <a:pathLst>
            <a:path>
              <a:moveTo>
                <a:pt x="834074" y="454835"/>
              </a:moveTo>
              <a:arcTo wR="2159963" hR="2159963" stAng="13927905" swAng="548799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0426B2-78A7-4A2A-8F10-B9DDDA4D4D48}">
      <dsp:nvSpPr>
        <dsp:cNvPr id="0" name=""/>
        <dsp:cNvSpPr/>
      </dsp:nvSpPr>
      <dsp:spPr>
        <a:xfrm>
          <a:off x="1758676" y="513617"/>
          <a:ext cx="4608526" cy="1817937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FD800A-8251-451A-8CBA-9C63906EB1FC}">
      <dsp:nvSpPr>
        <dsp:cNvPr id="0" name=""/>
        <dsp:cNvSpPr/>
      </dsp:nvSpPr>
      <dsp:spPr>
        <a:xfrm>
          <a:off x="3677205" y="3716740"/>
          <a:ext cx="760760" cy="486886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BFFA18-EDA7-426C-81BF-7E9BC11E3679}">
      <dsp:nvSpPr>
        <dsp:cNvPr id="0" name=""/>
        <dsp:cNvSpPr/>
      </dsp:nvSpPr>
      <dsp:spPr>
        <a:xfrm>
          <a:off x="2237116" y="3955504"/>
          <a:ext cx="3651651" cy="912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000" kern="1200" dirty="0">
              <a:solidFill>
                <a:schemeClr val="accent1">
                  <a:lumMod val="75000"/>
                </a:schemeClr>
              </a:solidFill>
            </a:rPr>
            <a:t>PRIORYTETY</a:t>
          </a:r>
        </a:p>
      </dsp:txBody>
      <dsp:txXfrm>
        <a:off x="2237116" y="3955504"/>
        <a:ext cx="3651651" cy="912912"/>
      </dsp:txXfrm>
    </dsp:sp>
    <dsp:sp modelId="{1C13E4F3-C645-4C9B-8099-6B94D25806CC}">
      <dsp:nvSpPr>
        <dsp:cNvPr id="0" name=""/>
        <dsp:cNvSpPr/>
      </dsp:nvSpPr>
      <dsp:spPr>
        <a:xfrm>
          <a:off x="3521279" y="1696350"/>
          <a:ext cx="1369369" cy="13693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>
              <a:latin typeface="Arial Nova Light" panose="020B0304020202020204" pitchFamily="34" charset="0"/>
            </a:rPr>
            <a:t>Ciągłość dostaw i usług centralnych</a:t>
          </a:r>
        </a:p>
      </dsp:txBody>
      <dsp:txXfrm>
        <a:off x="3721818" y="1896889"/>
        <a:ext cx="968291" cy="968291"/>
      </dsp:txXfrm>
    </dsp:sp>
    <dsp:sp modelId="{64894D63-1A5C-47B9-B8A2-9B2852BCE777}">
      <dsp:nvSpPr>
        <dsp:cNvPr id="0" name=""/>
        <dsp:cNvSpPr/>
      </dsp:nvSpPr>
      <dsp:spPr>
        <a:xfrm>
          <a:off x="2541420" y="669018"/>
          <a:ext cx="1369369" cy="13693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>
              <a:latin typeface="Arial Nova Light" panose="020B0304020202020204" pitchFamily="34" charset="0"/>
            </a:rPr>
            <a:t>Nowe potrzeby, cele oczekiwania Beneficjentów</a:t>
          </a:r>
        </a:p>
      </dsp:txBody>
      <dsp:txXfrm>
        <a:off x="2741959" y="869557"/>
        <a:ext cx="968291" cy="968291"/>
      </dsp:txXfrm>
    </dsp:sp>
    <dsp:sp modelId="{589F7D1A-79D6-4619-93D0-9F0CDE394D43}">
      <dsp:nvSpPr>
        <dsp:cNvPr id="0" name=""/>
        <dsp:cNvSpPr/>
      </dsp:nvSpPr>
      <dsp:spPr>
        <a:xfrm>
          <a:off x="3858961" y="569674"/>
          <a:ext cx="1369369" cy="13693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>
              <a:latin typeface="Arial Nova Light" panose="020B0304020202020204" pitchFamily="34" charset="0"/>
            </a:rPr>
            <a:t>Nowe potrzeby, cele oczekiwania Kierownictwa MS</a:t>
          </a:r>
        </a:p>
      </dsp:txBody>
      <dsp:txXfrm>
        <a:off x="4059500" y="770213"/>
        <a:ext cx="968291" cy="968291"/>
      </dsp:txXfrm>
    </dsp:sp>
    <dsp:sp modelId="{23F95DC3-4417-4BC9-A630-C4BFE61DC788}">
      <dsp:nvSpPr>
        <dsp:cNvPr id="0" name=""/>
        <dsp:cNvSpPr/>
      </dsp:nvSpPr>
      <dsp:spPr>
        <a:xfrm>
          <a:off x="1085893" y="548397"/>
          <a:ext cx="5954096" cy="3182584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EC537C-FC33-4FFE-838D-7EB36BC2FBA1}">
      <dsp:nvSpPr>
        <dsp:cNvPr id="0" name=""/>
        <dsp:cNvSpPr/>
      </dsp:nvSpPr>
      <dsp:spPr>
        <a:xfrm>
          <a:off x="2696080" y="68"/>
          <a:ext cx="2384702" cy="1192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kern="1200" dirty="0">
              <a:latin typeface="Arial Nova Light" panose="020B0304020202020204" pitchFamily="34" charset="0"/>
            </a:rPr>
            <a:t>Wstępny wybór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>
              <a:latin typeface="Arial Nova Light" panose="020B0304020202020204" pitchFamily="34" charset="0"/>
            </a:rPr>
            <a:t>rodzaju procedury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>
              <a:latin typeface="Arial Nova Light" panose="020B0304020202020204" pitchFamily="34" charset="0"/>
            </a:rPr>
            <a:t>i strategii dla kategorii</a:t>
          </a:r>
        </a:p>
      </dsp:txBody>
      <dsp:txXfrm>
        <a:off x="2731003" y="34991"/>
        <a:ext cx="2314856" cy="1122505"/>
      </dsp:txXfrm>
    </dsp:sp>
    <dsp:sp modelId="{89A019B1-8F37-4622-9670-DD575018BC85}">
      <dsp:nvSpPr>
        <dsp:cNvPr id="0" name=""/>
        <dsp:cNvSpPr/>
      </dsp:nvSpPr>
      <dsp:spPr>
        <a:xfrm rot="3486513">
          <a:off x="4238912" y="1947331"/>
          <a:ext cx="1240110" cy="41732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900" kern="1200"/>
        </a:p>
      </dsp:txBody>
      <dsp:txXfrm>
        <a:off x="4364109" y="2030795"/>
        <a:ext cx="989716" cy="250394"/>
      </dsp:txXfrm>
    </dsp:sp>
    <dsp:sp modelId="{E6F9CEA8-AC60-4B79-8E32-D9E5919F7453}">
      <dsp:nvSpPr>
        <dsp:cNvPr id="0" name=""/>
        <dsp:cNvSpPr/>
      </dsp:nvSpPr>
      <dsp:spPr>
        <a:xfrm>
          <a:off x="4637151" y="3119567"/>
          <a:ext cx="2384702" cy="1192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kern="1200" dirty="0">
              <a:latin typeface="Arial Nova Light" panose="020B0304020202020204" pitchFamily="34" charset="0"/>
            </a:rPr>
            <a:t>Planowanie </a:t>
          </a:r>
          <a:r>
            <a:rPr lang="pl-PL" sz="1100" b="1" kern="1200" dirty="0">
              <a:latin typeface="Arial Nova Light" panose="020B0304020202020204" pitchFamily="34" charset="0"/>
            </a:rPr>
            <a:t>czasu prowadzenia procedur </a:t>
          </a:r>
          <a:r>
            <a:rPr lang="pl-PL" sz="1100" kern="1200" dirty="0">
              <a:latin typeface="Arial Nova Light" panose="020B0304020202020204" pitchFamily="34" charset="0"/>
            </a:rPr>
            <a:t>w perspektywie wieloletniej: 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kern="1200" dirty="0">
              <a:latin typeface="Arial Nova Light" panose="020B0304020202020204" pitchFamily="34" charset="0"/>
            </a:rPr>
            <a:t>- stopień realizacji umów obowiązujących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kern="1200" dirty="0">
              <a:latin typeface="Arial Nova Light" panose="020B0304020202020204" pitchFamily="34" charset="0"/>
            </a:rPr>
            <a:t>- dostarczanie efektów do projektów centralnych</a:t>
          </a:r>
        </a:p>
      </dsp:txBody>
      <dsp:txXfrm>
        <a:off x="4672074" y="3154490"/>
        <a:ext cx="2314856" cy="1122505"/>
      </dsp:txXfrm>
    </dsp:sp>
    <dsp:sp modelId="{EE4B2279-DF34-460D-B751-60548389DCD1}">
      <dsp:nvSpPr>
        <dsp:cNvPr id="0" name=""/>
        <dsp:cNvSpPr/>
      </dsp:nvSpPr>
      <dsp:spPr>
        <a:xfrm rot="10859261">
          <a:off x="3242142" y="3473164"/>
          <a:ext cx="1240110" cy="41732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900" kern="1200"/>
        </a:p>
      </dsp:txBody>
      <dsp:txXfrm rot="10800000">
        <a:off x="3367339" y="3556628"/>
        <a:ext cx="989716" cy="250394"/>
      </dsp:txXfrm>
    </dsp:sp>
    <dsp:sp modelId="{DFACAE2A-1EFD-4916-887C-EFF36804201C}">
      <dsp:nvSpPr>
        <dsp:cNvPr id="0" name=""/>
        <dsp:cNvSpPr/>
      </dsp:nvSpPr>
      <dsp:spPr>
        <a:xfrm>
          <a:off x="702541" y="3051733"/>
          <a:ext cx="2384702" cy="1192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kern="1200" dirty="0">
              <a:latin typeface="Arial Nova Light" panose="020B0304020202020204" pitchFamily="34" charset="0"/>
            </a:rPr>
            <a:t>Planowanie </a:t>
          </a:r>
          <a:r>
            <a:rPr lang="pl-PL" sz="1100" b="1" kern="1200" dirty="0">
              <a:latin typeface="Arial Nova Light" panose="020B0304020202020204" pitchFamily="34" charset="0"/>
            </a:rPr>
            <a:t>czasu przygotowania                  i czasu  realizacji </a:t>
          </a:r>
          <a:r>
            <a:rPr lang="pl-PL" sz="1100" kern="1200" dirty="0">
              <a:latin typeface="Arial Nova Light" panose="020B0304020202020204" pitchFamily="34" charset="0"/>
            </a:rPr>
            <a:t>w perspektywie wieloletniej: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kern="1200" dirty="0">
              <a:latin typeface="Arial Nova Light" panose="020B0304020202020204" pitchFamily="34" charset="0"/>
            </a:rPr>
            <a:t>- korzystanie z wiedzy eksperckiej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kern="1200" dirty="0">
              <a:latin typeface="Arial Nova Light" panose="020B0304020202020204" pitchFamily="34" charset="0"/>
            </a:rPr>
            <a:t>- rozpoznanie rynku/konsultacje</a:t>
          </a:r>
        </a:p>
      </dsp:txBody>
      <dsp:txXfrm>
        <a:off x="737464" y="3086656"/>
        <a:ext cx="2314856" cy="1122505"/>
      </dsp:txXfrm>
    </dsp:sp>
    <dsp:sp modelId="{321C4364-C72A-40B8-B8C0-2CC831BDB603}">
      <dsp:nvSpPr>
        <dsp:cNvPr id="0" name=""/>
        <dsp:cNvSpPr/>
      </dsp:nvSpPr>
      <dsp:spPr>
        <a:xfrm rot="18189305">
          <a:off x="2271607" y="1913415"/>
          <a:ext cx="1240110" cy="41732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900" kern="1200"/>
        </a:p>
      </dsp:txBody>
      <dsp:txXfrm>
        <a:off x="2396804" y="1996879"/>
        <a:ext cx="989716" cy="25039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378E34-9D88-4FF2-8CC2-1438D463FF04}">
      <dsp:nvSpPr>
        <dsp:cNvPr id="0" name=""/>
        <dsp:cNvSpPr/>
      </dsp:nvSpPr>
      <dsp:spPr>
        <a:xfrm>
          <a:off x="1078" y="1122852"/>
          <a:ext cx="2358531" cy="19452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5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Przegląd odświeżanie dotychczasowych kategorii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5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Opracowanie nowych kategorii</a:t>
          </a:r>
        </a:p>
      </dsp:txBody>
      <dsp:txXfrm>
        <a:off x="45845" y="1167619"/>
        <a:ext cx="2268997" cy="1438912"/>
      </dsp:txXfrm>
    </dsp:sp>
    <dsp:sp modelId="{C874CDBE-284F-4930-83F3-555AC838D90B}">
      <dsp:nvSpPr>
        <dsp:cNvPr id="0" name=""/>
        <dsp:cNvSpPr/>
      </dsp:nvSpPr>
      <dsp:spPr>
        <a:xfrm>
          <a:off x="1320237" y="1563626"/>
          <a:ext cx="2634313" cy="2634313"/>
        </a:xfrm>
        <a:prstGeom prst="leftCircularArrow">
          <a:avLst>
            <a:gd name="adj1" fmla="val 3280"/>
            <a:gd name="adj2" fmla="val 404828"/>
            <a:gd name="adj3" fmla="val 2180339"/>
            <a:gd name="adj4" fmla="val 9024489"/>
            <a:gd name="adj5" fmla="val 382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0A7F07-3E1C-4804-8228-2BD18A2A91AC}">
      <dsp:nvSpPr>
        <dsp:cNvPr id="0" name=""/>
        <dsp:cNvSpPr/>
      </dsp:nvSpPr>
      <dsp:spPr>
        <a:xfrm>
          <a:off x="525196" y="2651298"/>
          <a:ext cx="2096472" cy="833697"/>
        </a:xfrm>
        <a:prstGeom prst="roundRect">
          <a:avLst>
            <a:gd name="adj" fmla="val 10000"/>
          </a:avLst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>
              <a:latin typeface="Arial Nova Light" panose="020B0304020202020204" pitchFamily="34" charset="0"/>
            </a:rPr>
            <a:t>Definiowanie kategorii</a:t>
          </a:r>
        </a:p>
      </dsp:txBody>
      <dsp:txXfrm>
        <a:off x="549614" y="2675716"/>
        <a:ext cx="2047636" cy="784861"/>
      </dsp:txXfrm>
    </dsp:sp>
    <dsp:sp modelId="{A59AEB40-FD0A-407D-98D0-A9E7E5100C31}">
      <dsp:nvSpPr>
        <dsp:cNvPr id="0" name=""/>
        <dsp:cNvSpPr/>
      </dsp:nvSpPr>
      <dsp:spPr>
        <a:xfrm>
          <a:off x="3033104" y="1122852"/>
          <a:ext cx="2358531" cy="19452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Rozpoznanie rynku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Doświadczenia z dotychczasowych etapów procedur i realizacji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Opiniowanie wszystkich interesariuszy procesów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l-PL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l-PL" sz="1000" kern="1200" dirty="0"/>
        </a:p>
      </dsp:txBody>
      <dsp:txXfrm>
        <a:off x="3077871" y="1584468"/>
        <a:ext cx="2268997" cy="1438912"/>
      </dsp:txXfrm>
    </dsp:sp>
    <dsp:sp modelId="{32308B51-C62F-4BD9-A10B-E0084D2B1475}">
      <dsp:nvSpPr>
        <dsp:cNvPr id="0" name=""/>
        <dsp:cNvSpPr/>
      </dsp:nvSpPr>
      <dsp:spPr>
        <a:xfrm>
          <a:off x="4332608" y="-83213"/>
          <a:ext cx="2935681" cy="2935681"/>
        </a:xfrm>
        <a:prstGeom prst="circularArrow">
          <a:avLst>
            <a:gd name="adj1" fmla="val 2943"/>
            <a:gd name="adj2" fmla="val 360396"/>
            <a:gd name="adj3" fmla="val 19464093"/>
            <a:gd name="adj4" fmla="val 12575511"/>
            <a:gd name="adj5" fmla="val 343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616DD7-1393-4516-A3A9-93A9C5C29995}">
      <dsp:nvSpPr>
        <dsp:cNvPr id="0" name=""/>
        <dsp:cNvSpPr/>
      </dsp:nvSpPr>
      <dsp:spPr>
        <a:xfrm>
          <a:off x="3557222" y="706003"/>
          <a:ext cx="2096472" cy="833697"/>
        </a:xfrm>
        <a:prstGeom prst="roundRect">
          <a:avLst>
            <a:gd name="adj" fmla="val 10000"/>
          </a:avLst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>
              <a:latin typeface="Arial Nova Light" panose="020B0304020202020204" pitchFamily="34" charset="0"/>
            </a:rPr>
            <a:t>Weryfikacja merytoryczna</a:t>
          </a:r>
        </a:p>
      </dsp:txBody>
      <dsp:txXfrm>
        <a:off x="3581640" y="730421"/>
        <a:ext cx="2047636" cy="784861"/>
      </dsp:txXfrm>
    </dsp:sp>
    <dsp:sp modelId="{EFB6B521-42AD-456D-B435-66489158049B}">
      <dsp:nvSpPr>
        <dsp:cNvPr id="0" name=""/>
        <dsp:cNvSpPr/>
      </dsp:nvSpPr>
      <dsp:spPr>
        <a:xfrm>
          <a:off x="6065130" y="1122852"/>
          <a:ext cx="2358531" cy="19452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5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Przygotowanie projektów przez komórki odpowiedzialne za kategorie zakupowe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5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Zatwierdzanie ostateczne przez Kierownictwo MS</a:t>
          </a:r>
        </a:p>
      </dsp:txBody>
      <dsp:txXfrm>
        <a:off x="6109897" y="1167619"/>
        <a:ext cx="2268997" cy="1438912"/>
      </dsp:txXfrm>
    </dsp:sp>
    <dsp:sp modelId="{D324FFBE-D3E5-449B-9038-8F25A6C351D5}">
      <dsp:nvSpPr>
        <dsp:cNvPr id="0" name=""/>
        <dsp:cNvSpPr/>
      </dsp:nvSpPr>
      <dsp:spPr>
        <a:xfrm>
          <a:off x="6589248" y="2651298"/>
          <a:ext cx="2096472" cy="833697"/>
        </a:xfrm>
        <a:prstGeom prst="roundRect">
          <a:avLst>
            <a:gd name="adj" fmla="val 10000"/>
          </a:avLst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>
              <a:latin typeface="Arial Nova Light" panose="020B0304020202020204" pitchFamily="34" charset="0"/>
            </a:rPr>
            <a:t>Weryfikacja zarządcza</a:t>
          </a:r>
        </a:p>
      </dsp:txBody>
      <dsp:txXfrm>
        <a:off x="6613666" y="2675716"/>
        <a:ext cx="2047636" cy="78486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955D45-B704-4778-90DE-57E7FE6364BA}">
      <dsp:nvSpPr>
        <dsp:cNvPr id="0" name=""/>
        <dsp:cNvSpPr/>
      </dsp:nvSpPr>
      <dsp:spPr>
        <a:xfrm>
          <a:off x="-680565" y="24695"/>
          <a:ext cx="5094754" cy="509475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DE0A67-4180-4488-BECA-DB1FCA414DC1}">
      <dsp:nvSpPr>
        <dsp:cNvPr id="0" name=""/>
        <dsp:cNvSpPr/>
      </dsp:nvSpPr>
      <dsp:spPr>
        <a:xfrm>
          <a:off x="1800220" y="32796"/>
          <a:ext cx="8808232" cy="509475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Perspektywa                         interesariuszy</a:t>
          </a:r>
        </a:p>
      </dsp:txBody>
      <dsp:txXfrm>
        <a:off x="1800220" y="32796"/>
        <a:ext cx="4404116" cy="1082635"/>
      </dsp:txXfrm>
    </dsp:sp>
    <dsp:sp modelId="{7A9D2E92-FDA9-4325-BEBB-559433B416FA}">
      <dsp:nvSpPr>
        <dsp:cNvPr id="0" name=""/>
        <dsp:cNvSpPr/>
      </dsp:nvSpPr>
      <dsp:spPr>
        <a:xfrm>
          <a:off x="-72018" y="1190557"/>
          <a:ext cx="3757381" cy="375738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E96FE4-2D62-4C5B-B8D8-F1CC03C60E00}">
      <dsp:nvSpPr>
        <dsp:cNvPr id="0" name=""/>
        <dsp:cNvSpPr/>
      </dsp:nvSpPr>
      <dsp:spPr>
        <a:xfrm>
          <a:off x="1800220" y="1235965"/>
          <a:ext cx="8333307" cy="349725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Perspektywa merytoryczna przedmiotu zamówienia</a:t>
          </a:r>
        </a:p>
      </dsp:txBody>
      <dsp:txXfrm>
        <a:off x="1800220" y="1235965"/>
        <a:ext cx="4166653" cy="1007684"/>
      </dsp:txXfrm>
    </dsp:sp>
    <dsp:sp modelId="{B41976AF-E834-4075-8368-9358D1CFE607}">
      <dsp:nvSpPr>
        <dsp:cNvPr id="0" name=""/>
        <dsp:cNvSpPr/>
      </dsp:nvSpPr>
      <dsp:spPr>
        <a:xfrm>
          <a:off x="648084" y="2122046"/>
          <a:ext cx="2420008" cy="242000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9D5C16-3266-4E67-8176-7BEC26B88614}">
      <dsp:nvSpPr>
        <dsp:cNvPr id="0" name=""/>
        <dsp:cNvSpPr/>
      </dsp:nvSpPr>
      <dsp:spPr>
        <a:xfrm>
          <a:off x="1800179" y="2113044"/>
          <a:ext cx="8266203" cy="243438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pl-PL" sz="20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Perspektywa prawno</a:t>
          </a:r>
        </a:p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pl-PL" sz="20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-proceduralna</a:t>
          </a:r>
        </a:p>
      </dsp:txBody>
      <dsp:txXfrm>
        <a:off x="1800179" y="2113044"/>
        <a:ext cx="4133101" cy="1089066"/>
      </dsp:txXfrm>
    </dsp:sp>
    <dsp:sp modelId="{A1E04DEF-94DF-4641-A360-67BF66FCBBC7}">
      <dsp:nvSpPr>
        <dsp:cNvPr id="0" name=""/>
        <dsp:cNvSpPr/>
      </dsp:nvSpPr>
      <dsp:spPr>
        <a:xfrm>
          <a:off x="1296143" y="3510574"/>
          <a:ext cx="1082635" cy="84725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53EADF-FEAB-4A4E-83AF-BB45B87B0D04}">
      <dsp:nvSpPr>
        <dsp:cNvPr id="0" name=""/>
        <dsp:cNvSpPr/>
      </dsp:nvSpPr>
      <dsp:spPr>
        <a:xfrm>
          <a:off x="1800220" y="3508669"/>
          <a:ext cx="8397852" cy="79445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Perspektywa                    organizacyjna</a:t>
          </a:r>
        </a:p>
      </dsp:txBody>
      <dsp:txXfrm>
        <a:off x="1800220" y="3508669"/>
        <a:ext cx="4198926" cy="794459"/>
      </dsp:txXfrm>
    </dsp:sp>
    <dsp:sp modelId="{04965494-5592-4414-9B5B-8202D5D06B8A}">
      <dsp:nvSpPr>
        <dsp:cNvPr id="0" name=""/>
        <dsp:cNvSpPr/>
      </dsp:nvSpPr>
      <dsp:spPr>
        <a:xfrm>
          <a:off x="4075097" y="-24662"/>
          <a:ext cx="6048318" cy="128677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57150" lvl="1" indent="-57150" algn="l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zaangażowanie komórek merytorycznych</a:t>
          </a:r>
        </a:p>
        <a:p>
          <a:pPr marL="57150" lvl="1" indent="-57150" algn="l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współpraca specjalistów zamówień publicznych, specjalistów realizacji, radców prawnych</a:t>
          </a:r>
        </a:p>
        <a:p>
          <a:pPr marL="57150" lvl="1" indent="-57150" algn="l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rozeznanie rynku/wstępne konsultacje rynkowe</a:t>
          </a:r>
        </a:p>
        <a:p>
          <a:pPr marL="57150" lvl="1" indent="-57150" algn="l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zaangażowanie wiedzy eksperckiej/branżowej/fachowej</a:t>
          </a:r>
        </a:p>
        <a:p>
          <a:pPr marL="57150" lvl="1" indent="-57150" algn="l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opiniowanie Kierownictwa</a:t>
          </a:r>
        </a:p>
      </dsp:txBody>
      <dsp:txXfrm>
        <a:off x="4075097" y="-24662"/>
        <a:ext cx="6048318" cy="1286776"/>
      </dsp:txXfrm>
    </dsp:sp>
    <dsp:sp modelId="{E1E1886A-352E-4764-ABA4-147512190583}">
      <dsp:nvSpPr>
        <dsp:cNvPr id="0" name=""/>
        <dsp:cNvSpPr/>
      </dsp:nvSpPr>
      <dsp:spPr>
        <a:xfrm>
          <a:off x="5494982" y="1133670"/>
          <a:ext cx="5070694" cy="108263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57150" lvl="1" indent="-57150" algn="l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pl-PL" sz="900" kern="1200" dirty="0"/>
            <a:t> </a:t>
          </a: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zaangażowanie wiedzy eksperckiej/branżowej/fachowej</a:t>
          </a:r>
        </a:p>
        <a:p>
          <a:pPr marL="57150" lvl="1" indent="-57150" algn="l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 rozeznanie rynku/wstępne konsultacje rynkowe</a:t>
          </a:r>
        </a:p>
        <a:p>
          <a:pPr marL="57150" lvl="1" indent="-57150" algn="l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 korzystanie z doświadczeń zamawiającego z etapu realizacji</a:t>
          </a:r>
        </a:p>
        <a:p>
          <a:pPr marL="57150" lvl="1" indent="-57150" algn="l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 korzystanie z wniosków i opinii beneficjentów z etapu realizacji</a:t>
          </a:r>
        </a:p>
        <a:p>
          <a:pPr marL="57150" lvl="1" indent="-57150" algn="l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 analiza ryzyk i analiza zmian etapu realizacji</a:t>
          </a:r>
          <a:endParaRPr lang="pl-PL" sz="900" kern="1200" dirty="0">
            <a:solidFill>
              <a:schemeClr val="bg2">
                <a:lumMod val="25000"/>
              </a:schemeClr>
            </a:solidFill>
            <a:latin typeface="Arial Nova Light" panose="020B0304020202020204" pitchFamily="34" charset="0"/>
          </a:endParaRPr>
        </a:p>
      </dsp:txBody>
      <dsp:txXfrm>
        <a:off x="5494982" y="1133670"/>
        <a:ext cx="5070694" cy="1082635"/>
      </dsp:txXfrm>
    </dsp:sp>
    <dsp:sp modelId="{963F3B86-2ABF-4AE3-93AA-33C32DB61359}">
      <dsp:nvSpPr>
        <dsp:cNvPr id="0" name=""/>
        <dsp:cNvSpPr/>
      </dsp:nvSpPr>
      <dsp:spPr>
        <a:xfrm>
          <a:off x="4552044" y="2070907"/>
          <a:ext cx="6956569" cy="137343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57150" lvl="1" indent="-57150" algn="l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pl-PL" sz="1000" kern="1200" dirty="0">
              <a:latin typeface="Arial Nova Light" panose="020B0304020202020204" pitchFamily="34" charset="0"/>
            </a:rPr>
            <a:t> </a:t>
          </a: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wybór procedury względem oczekiwanych efektów</a:t>
          </a:r>
        </a:p>
        <a:p>
          <a:pPr marL="57150" lvl="1" indent="-57150" algn="l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 korzystanie z doświadczeń zamawiającego z etapu procedury oraz z etapu realizacji</a:t>
          </a:r>
        </a:p>
        <a:p>
          <a:pPr marL="57150" lvl="1" indent="-57150" algn="l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 korzystanie z wniosków i opinii beneficjentów z etapu realizacji</a:t>
          </a:r>
        </a:p>
        <a:p>
          <a:pPr marL="57150" lvl="1" indent="-57150" algn="l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 pogłębiona analiza prawna umowy względem kategorii zakupowej/opinie prawne/                                         regulacje wewnętrzne</a:t>
          </a:r>
        </a:p>
        <a:p>
          <a:pPr marL="57150" lvl="1" indent="-57150" algn="l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 analiza ryzyk środków ochrony prawnej/kontrolnych (odwołania/skargi)</a:t>
          </a:r>
        </a:p>
        <a:p>
          <a:pPr marL="57150" lvl="1" indent="-57150" algn="l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pl-PL" sz="1100" kern="1200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rPr>
            <a:t> plan nadzoru</a:t>
          </a:r>
        </a:p>
      </dsp:txBody>
      <dsp:txXfrm>
        <a:off x="4552044" y="2070907"/>
        <a:ext cx="6956569" cy="137343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20E40F-3CFB-4368-BF8E-E467B786B098}">
      <dsp:nvSpPr>
        <dsp:cNvPr id="0" name=""/>
        <dsp:cNvSpPr/>
      </dsp:nvSpPr>
      <dsp:spPr>
        <a:xfrm rot="5400000">
          <a:off x="4393960" y="121188"/>
          <a:ext cx="1811763" cy="157623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pl-PL" sz="1400" kern="1200" dirty="0"/>
        </a:p>
      </dsp:txBody>
      <dsp:txXfrm rot="-5400000">
        <a:off x="4757354" y="285757"/>
        <a:ext cx="1084974" cy="1247097"/>
      </dsp:txXfrm>
    </dsp:sp>
    <dsp:sp modelId="{E23018E4-96DF-4124-AC70-EB7B44E101CF}">
      <dsp:nvSpPr>
        <dsp:cNvPr id="0" name=""/>
        <dsp:cNvSpPr/>
      </dsp:nvSpPr>
      <dsp:spPr>
        <a:xfrm>
          <a:off x="6135789" y="365776"/>
          <a:ext cx="2021928" cy="10870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i="1" kern="1200" dirty="0">
              <a:solidFill>
                <a:schemeClr val="bg2">
                  <a:lumMod val="25000"/>
                </a:schemeClr>
              </a:solidFill>
            </a:rPr>
            <a:t>Profesjonalizacja</a:t>
          </a:r>
        </a:p>
      </dsp:txBody>
      <dsp:txXfrm>
        <a:off x="6135789" y="365776"/>
        <a:ext cx="2021928" cy="1087058"/>
      </dsp:txXfrm>
    </dsp:sp>
    <dsp:sp modelId="{92EF8550-1587-43C9-BE40-47F29508CB87}">
      <dsp:nvSpPr>
        <dsp:cNvPr id="0" name=""/>
        <dsp:cNvSpPr/>
      </dsp:nvSpPr>
      <dsp:spPr>
        <a:xfrm rot="5400000">
          <a:off x="2685022" y="152260"/>
          <a:ext cx="1811763" cy="157623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3600" kern="1200"/>
        </a:p>
      </dsp:txBody>
      <dsp:txXfrm rot="-5400000">
        <a:off x="3048416" y="316829"/>
        <a:ext cx="1084974" cy="1247097"/>
      </dsp:txXfrm>
    </dsp:sp>
    <dsp:sp modelId="{A942B2A0-4F10-4BA6-ACBE-D616C2579D8E}">
      <dsp:nvSpPr>
        <dsp:cNvPr id="0" name=""/>
        <dsp:cNvSpPr/>
      </dsp:nvSpPr>
      <dsp:spPr>
        <a:xfrm rot="5400000">
          <a:off x="3477996" y="1629137"/>
          <a:ext cx="1811763" cy="157623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200" kern="1200" dirty="0"/>
        </a:p>
      </dsp:txBody>
      <dsp:txXfrm rot="-5400000">
        <a:off x="3841390" y="1793706"/>
        <a:ext cx="1084974" cy="1247097"/>
      </dsp:txXfrm>
    </dsp:sp>
    <dsp:sp modelId="{3778AE8E-ABF2-4FDC-A74E-2F9361E9D7A0}">
      <dsp:nvSpPr>
        <dsp:cNvPr id="0" name=""/>
        <dsp:cNvSpPr/>
      </dsp:nvSpPr>
      <dsp:spPr>
        <a:xfrm>
          <a:off x="1635369" y="1903601"/>
          <a:ext cx="1956704" cy="10870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i="1" kern="1200" dirty="0">
              <a:solidFill>
                <a:schemeClr val="bg2">
                  <a:lumMod val="25000"/>
                </a:schemeClr>
              </a:solidFill>
            </a:rPr>
            <a:t>Efektywność</a:t>
          </a:r>
        </a:p>
      </dsp:txBody>
      <dsp:txXfrm>
        <a:off x="1635369" y="1903601"/>
        <a:ext cx="1956704" cy="1087058"/>
      </dsp:txXfrm>
    </dsp:sp>
    <dsp:sp modelId="{F10DDCD8-DC8E-4790-ADAE-F0E8085F38FC}">
      <dsp:nvSpPr>
        <dsp:cNvPr id="0" name=""/>
        <dsp:cNvSpPr/>
      </dsp:nvSpPr>
      <dsp:spPr>
        <a:xfrm rot="5400000">
          <a:off x="5235891" y="1629319"/>
          <a:ext cx="1811763" cy="157623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pl-PL" sz="1200" kern="1200" dirty="0"/>
        </a:p>
      </dsp:txBody>
      <dsp:txXfrm rot="-5400000">
        <a:off x="5599285" y="1793888"/>
        <a:ext cx="1084974" cy="1247097"/>
      </dsp:txXfrm>
    </dsp:sp>
    <dsp:sp modelId="{6DF71F16-4ECC-4E97-98AF-14913C57E9B9}">
      <dsp:nvSpPr>
        <dsp:cNvPr id="0" name=""/>
        <dsp:cNvSpPr/>
      </dsp:nvSpPr>
      <dsp:spPr>
        <a:xfrm rot="5400000">
          <a:off x="4447772" y="3199810"/>
          <a:ext cx="1811763" cy="157623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>
              <a:tab pos="719138" algn="l"/>
            </a:tabLst>
          </a:pPr>
          <a:endParaRPr lang="pl-PL" sz="1400" kern="1200" dirty="0"/>
        </a:p>
      </dsp:txBody>
      <dsp:txXfrm rot="-5400000">
        <a:off x="4811166" y="3364379"/>
        <a:ext cx="1084974" cy="1247097"/>
      </dsp:txXfrm>
    </dsp:sp>
    <dsp:sp modelId="{9B8716A4-8680-456F-AD9E-B458A466452C}">
      <dsp:nvSpPr>
        <dsp:cNvPr id="0" name=""/>
        <dsp:cNvSpPr/>
      </dsp:nvSpPr>
      <dsp:spPr>
        <a:xfrm>
          <a:off x="6135789" y="3441426"/>
          <a:ext cx="2021928" cy="10870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i="1" kern="1200" dirty="0">
              <a:solidFill>
                <a:schemeClr val="bg2">
                  <a:lumMod val="25000"/>
                </a:schemeClr>
              </a:solidFill>
            </a:rPr>
            <a:t>Legalność</a:t>
          </a:r>
        </a:p>
      </dsp:txBody>
      <dsp:txXfrm>
        <a:off x="6135789" y="3441426"/>
        <a:ext cx="2021928" cy="1087058"/>
      </dsp:txXfrm>
    </dsp:sp>
    <dsp:sp modelId="{CFC2239A-CD82-4AC3-BE13-DF26C843CA75}">
      <dsp:nvSpPr>
        <dsp:cNvPr id="0" name=""/>
        <dsp:cNvSpPr/>
      </dsp:nvSpPr>
      <dsp:spPr>
        <a:xfrm rot="5400000">
          <a:off x="2691059" y="3200263"/>
          <a:ext cx="1811763" cy="157623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3600" kern="1200"/>
        </a:p>
      </dsp:txBody>
      <dsp:txXfrm rot="-5400000">
        <a:off x="3054453" y="3364832"/>
        <a:ext cx="1084974" cy="12470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015" cy="4904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quarter" idx="1"/>
          </p:nvPr>
        </p:nvSpPr>
        <p:spPr>
          <a:xfrm>
            <a:off x="3809079" y="0"/>
            <a:ext cx="2914015" cy="4904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60C1DC3-3535-4869-B28F-49D742698691}" type="datetime1">
              <a:rPr lang="pl-PL" smtClean="0"/>
              <a:t>21.11.2022</a:t>
            </a:fld>
            <a:endParaRPr lang="pl-PL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2"/>
          </p:nvPr>
        </p:nvSpPr>
        <p:spPr>
          <a:xfrm>
            <a:off x="0" y="9283830"/>
            <a:ext cx="2914015" cy="4904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 dirty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3"/>
          </p:nvPr>
        </p:nvSpPr>
        <p:spPr>
          <a:xfrm>
            <a:off x="3809079" y="9283830"/>
            <a:ext cx="2914015" cy="4904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A4CBEF8-5CDE-472B-839B-B8BB0C881006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63289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015" cy="488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 noProof="0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idx="1"/>
          </p:nvPr>
        </p:nvSpPr>
        <p:spPr>
          <a:xfrm>
            <a:off x="3809079" y="0"/>
            <a:ext cx="2914015" cy="488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18F329-B8E8-48B0-B5E9-996408B745B3}" type="datetime1">
              <a:rPr lang="pl-PL" smtClean="0"/>
              <a:pPr/>
              <a:t>21.11.2022</a:t>
            </a:fld>
            <a:endParaRPr lang="pl-PL" dirty="0"/>
          </a:p>
        </p:txBody>
      </p:sp>
      <p:sp>
        <p:nvSpPr>
          <p:cNvPr id="4" name="Obraz slajdu — symbol zastępczy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3425"/>
            <a:ext cx="6511925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l-PL" noProof="0" dirty="0"/>
          </a:p>
        </p:txBody>
      </p:sp>
      <p:sp>
        <p:nvSpPr>
          <p:cNvPr id="5" name="Notatki — symbol zastępczy 4"/>
          <p:cNvSpPr>
            <a:spLocks noGrp="1"/>
          </p:cNvSpPr>
          <p:nvPr>
            <p:ph type="body" sz="quarter" idx="3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l-PL" noProof="0" dirty="0"/>
              <a:t>Kliknij, aby edytować style wzorca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4"/>
          </p:nvPr>
        </p:nvSpPr>
        <p:spPr>
          <a:xfrm>
            <a:off x="0" y="9283830"/>
            <a:ext cx="2914015" cy="488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5"/>
          </p:nvPr>
        </p:nvSpPr>
        <p:spPr>
          <a:xfrm>
            <a:off x="3809079" y="9283830"/>
            <a:ext cx="2914015" cy="488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BB98AFB-CB0D-4DFE-87B9-B4B0D0DE73CD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512805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l-PL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6BB98AFB-CB0D-4DFE-87B9-B4B0D0DE73CD}" type="slidenum">
              <a:rPr lang="pl-PL" smtClean="0"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640147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pl-PL" smtClean="0"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177333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pl-PL" smtClean="0"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698400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pl-PL" smtClean="0"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028720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pl-PL" smtClean="0"/>
              <a:t>13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605319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pl-PL" smtClean="0"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63304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pl-PL" smtClean="0"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423358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pl-PL" smtClean="0"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99310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pl-PL" smtClean="0"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46206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pl-PL" smtClean="0"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899356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pl-PL" smtClean="0"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476881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pl-PL" smtClean="0"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265873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pl-PL" smtClean="0"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049005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pl-PL" smtClean="0"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78348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 bwMode="lt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65214" y="533400"/>
            <a:ext cx="5029200" cy="2514601"/>
          </a:xfrm>
        </p:spPr>
        <p:txBody>
          <a:bodyPr rtlCol="0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65212" y="3403600"/>
            <a:ext cx="5029201" cy="1397000"/>
          </a:xfrm>
        </p:spPr>
        <p:txBody>
          <a:bodyPr rtlCol="0">
            <a:normAutofit/>
          </a:bodyPr>
          <a:lstStyle>
            <a:lvl1pPr marL="0" indent="0" algn="l">
              <a:spcBef>
                <a:spcPts val="6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pl-PL" noProof="0"/>
              <a:t>Kliknij, aby edytować styl wzorca podtytułu</a:t>
            </a:r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>
          <a:xfrm>
            <a:off x="1065213" y="6432551"/>
            <a:ext cx="5653087" cy="273049"/>
          </a:xfrm>
        </p:spPr>
        <p:txBody>
          <a:bodyPr rtlCol="0"/>
          <a:lstStyle>
            <a:lvl1pPr>
              <a:defRPr>
                <a:effectLst/>
              </a:defRPr>
            </a:lvl1pPr>
          </a:lstStyle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>
          <a:xfrm>
            <a:off x="6932612" y="6432551"/>
            <a:ext cx="1371600" cy="273049"/>
          </a:xfrm>
        </p:spPr>
        <p:txBody>
          <a:bodyPr rtlCol="0"/>
          <a:lstStyle/>
          <a:p>
            <a:pPr rtl="0"/>
            <a:fld id="{35340104-FB40-45E7-9638-5FB3B9DCD47B}" type="datetime1">
              <a:rPr lang="pl-PL" noProof="0" smtClean="0"/>
              <a:t>21.11.2022</a:t>
            </a:fld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>
          <a:xfrm>
            <a:off x="8532812" y="6432551"/>
            <a:ext cx="1219201" cy="273049"/>
          </a:xfrm>
        </p:spPr>
        <p:txBody>
          <a:bodyPr rtlCol="0"/>
          <a:lstStyle/>
          <a:p>
            <a:pPr rtl="0"/>
            <a:fld id="{AAEAE4A8-A6E5-453E-B946-FB774B73F48C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90237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C3E18B-B796-46D9-A750-91FF021296D6}" type="datetime1">
              <a:rPr lang="pl-PL" noProof="0" smtClean="0"/>
              <a:t>21.11.2022</a:t>
            </a:fld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841477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61412" y="533400"/>
            <a:ext cx="2362201" cy="5486400"/>
          </a:xfrm>
        </p:spPr>
        <p:txBody>
          <a:bodyPr vert="eaVert" rtlCol="0"/>
          <a:lstStyle/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>
          <a:xfrm>
            <a:off x="1065213" y="533400"/>
            <a:ext cx="7467599" cy="5486400"/>
          </a:xfrm>
        </p:spPr>
        <p:txBody>
          <a:bodyPr vert="eaVert" rtlCol="0"/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75F472-597F-4AF8-AF4E-98F3F9DE8021}" type="datetime1">
              <a:rPr lang="pl-PL" noProof="0" smtClean="0"/>
              <a:t>21.11.2022</a:t>
            </a:fld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135436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6CC3061-F876-4149-8159-49C67818802C}" type="datetime1">
              <a:rPr lang="pl-PL" noProof="0" smtClean="0"/>
              <a:t>21.11.2022</a:t>
            </a:fld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5067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5214" y="533400"/>
            <a:ext cx="8686800" cy="2286000"/>
          </a:xfrm>
        </p:spPr>
        <p:txBody>
          <a:bodyPr rtlCol="0" anchor="b">
            <a:normAutofit/>
          </a:bodyPr>
          <a:lstStyle>
            <a:lvl1pPr algn="l">
              <a:defRPr sz="5400" b="1" cap="none" baseline="0"/>
            </a:lvl1pPr>
          </a:lstStyle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065214" y="3124200"/>
            <a:ext cx="8686800" cy="1371600"/>
          </a:xfrm>
        </p:spPr>
        <p:txBody>
          <a:bodyPr rtlCol="0" anchor="t">
            <a:normAutofit/>
          </a:bodyPr>
          <a:lstStyle>
            <a:lvl1pPr marL="0" indent="0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l-PL" noProof="0"/>
              <a:t>Edytuj style wzorca tekstu</a:t>
            </a:r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47F4A7E-4248-49AA-A27A-4432EA206C70}" type="datetime1">
              <a:rPr lang="pl-PL" noProof="0" smtClean="0"/>
              <a:t>21.11.2022</a:t>
            </a:fld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925637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sz="half" idx="1"/>
          </p:nvPr>
        </p:nvSpPr>
        <p:spPr>
          <a:xfrm>
            <a:off x="1065212" y="1828800"/>
            <a:ext cx="4251960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5464598" y="1828800"/>
            <a:ext cx="4251960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E53045-59C5-4E0B-A911-608773BBF1F5}" type="datetime1">
              <a:rPr lang="pl-PL" noProof="0" smtClean="0"/>
              <a:t>21.11.2022</a:t>
            </a:fld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240504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5211" y="533400"/>
            <a:ext cx="8686802" cy="1066800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065213" y="1828799"/>
            <a:ext cx="4251960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/>
              <a:t>Edytuj style wzorca tekstu</a:t>
            </a:r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1065213" y="2590800"/>
            <a:ext cx="4251960" cy="3429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5" name="Tekst — symbol zastępczy 4"/>
          <p:cNvSpPr>
            <a:spLocks noGrp="1"/>
          </p:cNvSpPr>
          <p:nvPr>
            <p:ph type="body" sz="quarter" idx="3"/>
          </p:nvPr>
        </p:nvSpPr>
        <p:spPr>
          <a:xfrm>
            <a:off x="5500053" y="1828799"/>
            <a:ext cx="4251960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/>
              <a:t>Edytuj style wzorca tekstu</a:t>
            </a:r>
          </a:p>
        </p:txBody>
      </p:sp>
      <p:sp>
        <p:nvSpPr>
          <p:cNvPr id="6" name="Zawartość — symbol zastępczy 5"/>
          <p:cNvSpPr>
            <a:spLocks noGrp="1"/>
          </p:cNvSpPr>
          <p:nvPr>
            <p:ph sz="quarter" idx="4"/>
          </p:nvPr>
        </p:nvSpPr>
        <p:spPr>
          <a:xfrm>
            <a:off x="5500053" y="2590800"/>
            <a:ext cx="4251960" cy="3429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8" name="Stopka — symbol zastępcz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7" name="Data — symbol zastępczy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9827530-2ECC-42C3-9315-7FEE54E3BBED}" type="datetime1">
              <a:rPr lang="pl-PL" noProof="0" smtClean="0"/>
              <a:t>21.11.2022</a:t>
            </a:fld>
            <a:endParaRPr lang="pl-PL" noProof="0" dirty="0"/>
          </a:p>
        </p:txBody>
      </p:sp>
      <p:sp>
        <p:nvSpPr>
          <p:cNvPr id="9" name="Numer slajdu — symbol zastępcz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301549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19AF51-A75B-4113-9AAB-3C7D6C985E89}" type="datetime1">
              <a:rPr lang="pl-PL" noProof="0" smtClean="0"/>
              <a:t>21.11.2022</a:t>
            </a:fld>
            <a:endParaRPr lang="pl-PL" noProof="0" dirty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370301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opka — symbol zastępcz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2" name="Data — symbol zastępczy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00A898A-8A58-4F21-896C-B7C5A9E5A82D}" type="datetime1">
              <a:rPr lang="pl-PL" noProof="0" smtClean="0"/>
              <a:t>21.11.2022</a:t>
            </a:fld>
            <a:endParaRPr lang="pl-PL" noProof="0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08826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5213" y="457200"/>
            <a:ext cx="4114800" cy="1600200"/>
          </a:xfrm>
        </p:spPr>
        <p:txBody>
          <a:bodyPr rtlCol="0" anchor="b">
            <a:norm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>
          <a:xfrm>
            <a:off x="5865813" y="533400"/>
            <a:ext cx="5867400" cy="54864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l-PL" noProof="0"/>
              <a:t>Edytuj style wzorca tekstu</a:t>
            </a:r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82A82F-7063-4A0A-BA76-234A0074471E}" type="datetime1">
              <a:rPr lang="pl-PL" noProof="0" smtClean="0"/>
              <a:t>21.11.2022</a:t>
            </a:fld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00083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5213" y="457200"/>
            <a:ext cx="4114800" cy="160020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Obraz — symbol zastępczy 2" descr="Pusty symbol zastępczy pozwalający dodać obraz. Kliknij symbol zastępczy i wybierz obraz, który chcesz dodać"/>
          <p:cNvSpPr>
            <a:spLocks noGrp="1"/>
          </p:cNvSpPr>
          <p:nvPr>
            <p:ph type="pic" idx="1"/>
          </p:nvPr>
        </p:nvSpPr>
        <p:spPr>
          <a:xfrm>
            <a:off x="5865812" y="533400"/>
            <a:ext cx="5780173" cy="5791200"/>
          </a:xfrm>
          <a:ln w="50800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txBody>
          <a:bodyPr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l-PL" noProof="0"/>
              <a:t>Kliknij ikonę, aby dodać obraz</a:t>
            </a:r>
            <a:endParaRPr lang="pl-PL" noProof="0" dirty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l-PL" noProof="0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572858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— symbol zastępczy 1"/>
          <p:cNvSpPr>
            <a:spLocks noGrp="1"/>
          </p:cNvSpPr>
          <p:nvPr>
            <p:ph type="title"/>
          </p:nvPr>
        </p:nvSpPr>
        <p:spPr bwMode="auto">
          <a:xfrm>
            <a:off x="1065212" y="533400"/>
            <a:ext cx="8686801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pl-PL" noProof="0" dirty="0"/>
              <a:t>Kliknij, aby edytować styl wzorca tytułu</a:t>
            </a:r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065212" y="1828800"/>
            <a:ext cx="8686801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l-PL" noProof="0" dirty="0"/>
              <a:t>Kliknij, aby edytować style wzorca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3"/>
          </p:nvPr>
        </p:nvSpPr>
        <p:spPr>
          <a:xfrm>
            <a:off x="1065213" y="6155267"/>
            <a:ext cx="5653087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2"/>
          </p:nvPr>
        </p:nvSpPr>
        <p:spPr>
          <a:xfrm>
            <a:off x="6932612" y="6155267"/>
            <a:ext cx="1371600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89E87D79-C4B8-4A5C-8CC5-6D46B8C41762}" type="datetime1">
              <a:rPr lang="pl-PL" noProof="0" smtClean="0"/>
              <a:t>21.11.2022</a:t>
            </a:fld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4"/>
          </p:nvPr>
        </p:nvSpPr>
        <p:spPr>
          <a:xfrm>
            <a:off x="8532812" y="6155267"/>
            <a:ext cx="1219201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AAEAE4A8-A6E5-453E-B946-FB774B73F48C}" type="slidenum">
              <a:rPr lang="pl-PL" noProof="0" smtClean="0"/>
              <a:pPr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32767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44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7160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0876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4592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1.jpg"/><Relationship Id="rId7" Type="http://schemas.openxmlformats.org/officeDocument/2006/relationships/diagramColors" Target="../diagrams/colors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1.jpg"/><Relationship Id="rId7" Type="http://schemas.openxmlformats.org/officeDocument/2006/relationships/diagramColors" Target="../diagrams/colors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1.jpg"/><Relationship Id="rId7" Type="http://schemas.openxmlformats.org/officeDocument/2006/relationships/diagramColors" Target="../diagrams/colors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1.jpg"/><Relationship Id="rId7" Type="http://schemas.openxmlformats.org/officeDocument/2006/relationships/diagramColors" Target="../diagrams/colors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1.jpg"/><Relationship Id="rId7" Type="http://schemas.openxmlformats.org/officeDocument/2006/relationships/diagramColors" Target="../diagrams/colors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1.jp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13" Type="http://schemas.microsoft.com/office/2007/relationships/diagramDrawing" Target="../diagrams/drawing6.xml"/><Relationship Id="rId3" Type="http://schemas.openxmlformats.org/officeDocument/2006/relationships/image" Target="../media/image1.jpg"/><Relationship Id="rId7" Type="http://schemas.openxmlformats.org/officeDocument/2006/relationships/diagramColors" Target="../diagrams/colors5.xml"/><Relationship Id="rId12" Type="http://schemas.openxmlformats.org/officeDocument/2006/relationships/diagramColors" Target="../diagrams/colors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11" Type="http://schemas.openxmlformats.org/officeDocument/2006/relationships/diagramQuickStyle" Target="../diagrams/quickStyle6.xml"/><Relationship Id="rId5" Type="http://schemas.openxmlformats.org/officeDocument/2006/relationships/diagramLayout" Target="../diagrams/layout5.xml"/><Relationship Id="rId10" Type="http://schemas.openxmlformats.org/officeDocument/2006/relationships/diagramLayout" Target="../diagrams/layout6.xml"/><Relationship Id="rId4" Type="http://schemas.openxmlformats.org/officeDocument/2006/relationships/diagramData" Target="../diagrams/data5.xml"/><Relationship Id="rId9" Type="http://schemas.openxmlformats.org/officeDocument/2006/relationships/diagramData" Target="../diagrams/data6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jp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1.jpg"/><Relationship Id="rId7" Type="http://schemas.openxmlformats.org/officeDocument/2006/relationships/diagramColors" Target="../diagrams/colors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1.jpg"/><Relationship Id="rId7" Type="http://schemas.openxmlformats.org/officeDocument/2006/relationships/diagramColors" Target="../diagrams/colors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>
          <a:xfrm>
            <a:off x="1065214" y="533400"/>
            <a:ext cx="8989638" cy="2679576"/>
          </a:xfrm>
        </p:spPr>
        <p:txBody>
          <a:bodyPr rtlCol="0"/>
          <a:lstStyle/>
          <a:p>
            <a:pPr rtl="0"/>
            <a:r>
              <a:rPr lang="pl-PL" dirty="0">
                <a:latin typeface="Arial Nova Light" panose="020B0304020202020204" pitchFamily="34" charset="0"/>
              </a:rPr>
              <a:t>Przykłady i korzyści ze strategii </a:t>
            </a:r>
            <a:br>
              <a:rPr lang="pl-PL" dirty="0">
                <a:latin typeface="Arial Nova Light" panose="020B0304020202020204" pitchFamily="34" charset="0"/>
              </a:rPr>
            </a:br>
            <a:r>
              <a:rPr lang="pl-PL" dirty="0">
                <a:latin typeface="Arial Nova Light" panose="020B0304020202020204" pitchFamily="34" charset="0"/>
              </a:rPr>
              <a:t>zakupowych w podmiotach publicznych</a:t>
            </a:r>
          </a:p>
        </p:txBody>
      </p:sp>
      <p:sp>
        <p:nvSpPr>
          <p:cNvPr id="3" name="Zawartość — symbol zastępczy 2"/>
          <p:cNvSpPr>
            <a:spLocks noGrp="1"/>
          </p:cNvSpPr>
          <p:nvPr>
            <p:ph type="subTitle" idx="1"/>
          </p:nvPr>
        </p:nvSpPr>
        <p:spPr>
          <a:xfrm>
            <a:off x="1065212" y="3933056"/>
            <a:ext cx="6181328" cy="1224136"/>
          </a:xfrm>
        </p:spPr>
        <p:txBody>
          <a:bodyPr rtlCol="0">
            <a:normAutofit lnSpcReduction="10000"/>
          </a:bodyPr>
          <a:lstStyle/>
          <a:p>
            <a:pPr rtl="0"/>
            <a:r>
              <a:rPr lang="pl-PL" dirty="0">
                <a:solidFill>
                  <a:schemeClr val="accent1">
                    <a:lumMod val="50000"/>
                  </a:schemeClr>
                </a:solidFill>
                <a:latin typeface="Arial Nova Light" panose="020B0304020202020204" pitchFamily="34" charset="0"/>
              </a:rPr>
              <a:t>Ewa </a:t>
            </a:r>
            <a:r>
              <a:rPr lang="pl-PL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</a:rPr>
              <a:t>Ropka</a:t>
            </a:r>
          </a:p>
          <a:p>
            <a:pPr rtl="0"/>
            <a:r>
              <a:rPr lang="pl-PL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</a:rPr>
              <a:t>Z-ca Dyrektora</a:t>
            </a:r>
          </a:p>
          <a:p>
            <a:pPr rtl="0"/>
            <a:r>
              <a:rPr lang="pl-PL" dirty="0">
                <a:solidFill>
                  <a:schemeClr val="accent1">
                    <a:lumMod val="75000"/>
                  </a:schemeClr>
                </a:solidFill>
                <a:latin typeface="Arial Nova Light" panose="020B0304020202020204" pitchFamily="34" charset="0"/>
              </a:rPr>
              <a:t>Centrum Zakupów dla Sądownictwa IGB</a:t>
            </a:r>
          </a:p>
          <a:p>
            <a:pPr rtl="0"/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CE04EBE-EA58-41B2-AF03-E1ED7200D2CF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423" y="260648"/>
            <a:ext cx="5184576" cy="1144787"/>
          </a:xfrm>
          <a:prstGeom prst="rect">
            <a:avLst/>
          </a:prstGeom>
        </p:spPr>
      </p:pic>
      <p:pic>
        <p:nvPicPr>
          <p:cNvPr id="6" name="Obraz 5" descr="logotyp_sad.wmf">
            <a:extLst>
              <a:ext uri="{FF2B5EF4-FFF2-40B4-BE49-F238E27FC236}">
                <a16:creationId xmlns:a16="http://schemas.microsoft.com/office/drawing/2014/main" id="{204C7F95-CB93-4D03-8901-10786124CB2F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8470676" y="678360"/>
            <a:ext cx="1113790" cy="72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128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447328"/>
          </a:xfrm>
        </p:spPr>
        <p:txBody>
          <a:bodyPr rtlCol="0">
            <a:normAutofit/>
          </a:bodyPr>
          <a:lstStyle/>
          <a:p>
            <a:r>
              <a:rPr lang="pl-PL" sz="1800" dirty="0">
                <a:latin typeface="Arial Nova Light" panose="020B0304020202020204" pitchFamily="34" charset="0"/>
              </a:rPr>
              <a:t>Realizacja umowy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A54873B7-9143-458E-B4DD-67AACBF480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0220509"/>
              </p:ext>
            </p:extLst>
          </p:nvPr>
        </p:nvGraphicFramePr>
        <p:xfrm>
          <a:off x="693812" y="1125538"/>
          <a:ext cx="9793087" cy="4894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pole tekstowe 4">
            <a:extLst>
              <a:ext uri="{FF2B5EF4-FFF2-40B4-BE49-F238E27FC236}">
                <a16:creationId xmlns:a16="http://schemas.microsoft.com/office/drawing/2014/main" id="{01E33FBF-9833-4764-A136-00BBA043844F}"/>
              </a:ext>
            </a:extLst>
          </p:cNvPr>
          <p:cNvSpPr txBox="1"/>
          <p:nvPr/>
        </p:nvSpPr>
        <p:spPr>
          <a:xfrm>
            <a:off x="3502124" y="1799240"/>
            <a:ext cx="151216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pl-PL" sz="1400" dirty="0">
                <a:solidFill>
                  <a:schemeClr val="bg1"/>
                </a:solidFill>
                <a:latin typeface="Arial Nova Light" panose="020B0304020202020204" pitchFamily="34" charset="0"/>
              </a:rPr>
              <a:t>Komunikacja       z Beneficjentami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E6937387-0BF7-472A-97D2-9DFC9924B0C2}"/>
              </a:ext>
            </a:extLst>
          </p:cNvPr>
          <p:cNvSpPr txBox="1"/>
          <p:nvPr/>
        </p:nvSpPr>
        <p:spPr>
          <a:xfrm>
            <a:off x="3502123" y="4859578"/>
            <a:ext cx="157160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pl-PL" sz="1400" dirty="0">
                <a:solidFill>
                  <a:schemeClr val="bg1"/>
                </a:solidFill>
                <a:latin typeface="Arial Nova Light" panose="020B0304020202020204" pitchFamily="34" charset="0"/>
              </a:rPr>
              <a:t>Analizy uzasadniające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6437718E-2CC1-41F8-9675-E4759CD60C4D}"/>
              </a:ext>
            </a:extLst>
          </p:cNvPr>
          <p:cNvSpPr txBox="1"/>
          <p:nvPr/>
        </p:nvSpPr>
        <p:spPr>
          <a:xfrm>
            <a:off x="5338328" y="4924533"/>
            <a:ext cx="151216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pl-PL" sz="1400" dirty="0">
                <a:solidFill>
                  <a:schemeClr val="bg1"/>
                </a:solidFill>
                <a:latin typeface="Arial Nova Light" panose="020B0304020202020204" pitchFamily="34" charset="0"/>
              </a:rPr>
              <a:t>Nadzór formalno - prawny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8229E52B-2EBD-4A93-9EFB-88CA793ACFB4}"/>
              </a:ext>
            </a:extLst>
          </p:cNvPr>
          <p:cNvSpPr txBox="1"/>
          <p:nvPr/>
        </p:nvSpPr>
        <p:spPr>
          <a:xfrm>
            <a:off x="4294212" y="3264227"/>
            <a:ext cx="157160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pl-PL" sz="1400" dirty="0">
                <a:solidFill>
                  <a:schemeClr val="bg1"/>
                </a:solidFill>
                <a:latin typeface="Arial Nova Light" panose="020B0304020202020204" pitchFamily="34" charset="0"/>
              </a:rPr>
              <a:t>Obsługa zmian       i opcji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EF9C078E-3A9C-4EA7-B5AA-674DC882E621}"/>
              </a:ext>
            </a:extLst>
          </p:cNvPr>
          <p:cNvSpPr txBox="1"/>
          <p:nvPr/>
        </p:nvSpPr>
        <p:spPr>
          <a:xfrm>
            <a:off x="6094412" y="2818802"/>
            <a:ext cx="1512168" cy="150810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 lvl="0"/>
            <a:endParaRPr lang="pl-PL" dirty="0"/>
          </a:p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pl-PL" sz="1400" dirty="0">
                <a:solidFill>
                  <a:schemeClr val="bg1"/>
                </a:solidFill>
                <a:latin typeface="Arial Nova Light" panose="020B0304020202020204" pitchFamily="34" charset="0"/>
              </a:rPr>
              <a:t>Monitorowanie wykonania</a:t>
            </a:r>
          </a:p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pl-PL" sz="1400" dirty="0">
                <a:solidFill>
                  <a:schemeClr val="bg1"/>
                </a:solidFill>
                <a:latin typeface="Arial Nova Light" panose="020B0304020202020204" pitchFamily="34" charset="0"/>
              </a:rPr>
              <a:t>Obsługa systemów</a:t>
            </a:r>
          </a:p>
          <a:p>
            <a:endParaRPr lang="pl-PL" dirty="0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08ACE05F-D139-4710-B223-836961F0EA75}"/>
              </a:ext>
            </a:extLst>
          </p:cNvPr>
          <p:cNvSpPr txBox="1"/>
          <p:nvPr/>
        </p:nvSpPr>
        <p:spPr>
          <a:xfrm>
            <a:off x="5180013" y="1824364"/>
            <a:ext cx="157160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pl-PL" sz="1400" dirty="0">
                <a:solidFill>
                  <a:schemeClr val="bg1"/>
                </a:solidFill>
                <a:latin typeface="Arial Nova Light" panose="020B0304020202020204" pitchFamily="34" charset="0"/>
              </a:rPr>
              <a:t>Komunikacja         z Wykonawcami</a:t>
            </a:r>
          </a:p>
        </p:txBody>
      </p:sp>
    </p:spTree>
    <p:extLst>
      <p:ext uri="{BB962C8B-B14F-4D97-AF65-F5344CB8AC3E}">
        <p14:creationId xmlns:p14="http://schemas.microsoft.com/office/powerpoint/2010/main" val="2261928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447328"/>
          </a:xfrm>
        </p:spPr>
        <p:txBody>
          <a:bodyPr rtlCol="0">
            <a:normAutofit/>
          </a:bodyPr>
          <a:lstStyle/>
          <a:p>
            <a:r>
              <a:rPr lang="pl-PL" sz="1800" dirty="0">
                <a:latin typeface="Arial Nova Light" panose="020B0304020202020204" pitchFamily="34" charset="0"/>
              </a:rPr>
              <a:t>Ewaluacja zamówienia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A54873B7-9143-458E-B4DD-67AACBF480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3014672"/>
              </p:ext>
            </p:extLst>
          </p:nvPr>
        </p:nvGraphicFramePr>
        <p:xfrm>
          <a:off x="693812" y="1125538"/>
          <a:ext cx="9793087" cy="4894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pole tekstowe 4">
            <a:extLst>
              <a:ext uri="{FF2B5EF4-FFF2-40B4-BE49-F238E27FC236}">
                <a16:creationId xmlns:a16="http://schemas.microsoft.com/office/drawing/2014/main" id="{01E33FBF-9833-4764-A136-00BBA043844F}"/>
              </a:ext>
            </a:extLst>
          </p:cNvPr>
          <p:cNvSpPr txBox="1"/>
          <p:nvPr/>
        </p:nvSpPr>
        <p:spPr>
          <a:xfrm>
            <a:off x="3502124" y="1691518"/>
            <a:ext cx="1512168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pl-PL" sz="1400" dirty="0">
                <a:solidFill>
                  <a:schemeClr val="bg1"/>
                </a:solidFill>
                <a:latin typeface="Arial Nova Light" panose="020B0304020202020204" pitchFamily="34" charset="0"/>
              </a:rPr>
              <a:t>Raport z wykonania umowy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E6937387-0BF7-472A-97D2-9DFC9924B0C2}"/>
              </a:ext>
            </a:extLst>
          </p:cNvPr>
          <p:cNvSpPr txBox="1"/>
          <p:nvPr/>
        </p:nvSpPr>
        <p:spPr>
          <a:xfrm>
            <a:off x="3502123" y="4751856"/>
            <a:ext cx="1571601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pl-PL" sz="1400" dirty="0">
                <a:solidFill>
                  <a:schemeClr val="bg1"/>
                </a:solidFill>
                <a:latin typeface="Arial Nova Light" panose="020B0304020202020204" pitchFamily="34" charset="0"/>
              </a:rPr>
              <a:t>Rekomendacje na podstawie doświadczeń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6437718E-2CC1-41F8-9675-E4759CD60C4D}"/>
              </a:ext>
            </a:extLst>
          </p:cNvPr>
          <p:cNvSpPr txBox="1"/>
          <p:nvPr/>
        </p:nvSpPr>
        <p:spPr>
          <a:xfrm>
            <a:off x="5338328" y="4924533"/>
            <a:ext cx="151216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pl-PL" sz="1400" dirty="0">
                <a:solidFill>
                  <a:schemeClr val="bg1"/>
                </a:solidFill>
                <a:latin typeface="Arial Nova Light" panose="020B0304020202020204" pitchFamily="34" charset="0"/>
              </a:rPr>
              <a:t>Analizy bieżące       i przekrojowe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8229E52B-2EBD-4A93-9EFB-88CA793ACFB4}"/>
              </a:ext>
            </a:extLst>
          </p:cNvPr>
          <p:cNvSpPr txBox="1"/>
          <p:nvPr/>
        </p:nvSpPr>
        <p:spPr>
          <a:xfrm>
            <a:off x="4294212" y="3264227"/>
            <a:ext cx="157160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pl-PL" sz="1400" dirty="0">
                <a:solidFill>
                  <a:schemeClr val="bg1"/>
                </a:solidFill>
                <a:latin typeface="Arial Nova Light" panose="020B0304020202020204" pitchFamily="34" charset="0"/>
              </a:rPr>
              <a:t>Dzienniki doświadczeń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EF9C078E-3A9C-4EA7-B5AA-674DC882E621}"/>
              </a:ext>
            </a:extLst>
          </p:cNvPr>
          <p:cNvSpPr txBox="1"/>
          <p:nvPr/>
        </p:nvSpPr>
        <p:spPr>
          <a:xfrm>
            <a:off x="6094412" y="3034245"/>
            <a:ext cx="1512168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 lvl="0"/>
            <a:endParaRPr lang="pl-PL" dirty="0"/>
          </a:p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pl-PL" sz="1400" dirty="0">
                <a:solidFill>
                  <a:schemeClr val="bg1"/>
                </a:solidFill>
                <a:latin typeface="Arial Nova Light" panose="020B0304020202020204" pitchFamily="34" charset="0"/>
              </a:rPr>
              <a:t>Opiniowanie Beneficjentów</a:t>
            </a:r>
          </a:p>
          <a:p>
            <a:endParaRPr lang="pl-PL" dirty="0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08ACE05F-D139-4710-B223-836961F0EA75}"/>
              </a:ext>
            </a:extLst>
          </p:cNvPr>
          <p:cNvSpPr txBox="1"/>
          <p:nvPr/>
        </p:nvSpPr>
        <p:spPr>
          <a:xfrm>
            <a:off x="5180013" y="1824364"/>
            <a:ext cx="157160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pl-PL" sz="1400" dirty="0">
                <a:solidFill>
                  <a:schemeClr val="bg1"/>
                </a:solidFill>
                <a:latin typeface="Arial Nova Light" panose="020B0304020202020204" pitchFamily="34" charset="0"/>
              </a:rPr>
              <a:t>Raport efektywności</a:t>
            </a:r>
          </a:p>
        </p:txBody>
      </p:sp>
    </p:spTree>
    <p:extLst>
      <p:ext uri="{BB962C8B-B14F-4D97-AF65-F5344CB8AC3E}">
        <p14:creationId xmlns:p14="http://schemas.microsoft.com/office/powerpoint/2010/main" val="4177053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5212" y="476250"/>
            <a:ext cx="8686801" cy="361950"/>
          </a:xfrm>
        </p:spPr>
        <p:txBody>
          <a:bodyPr rtlCol="0">
            <a:normAutofit fontScale="90000"/>
          </a:bodyPr>
          <a:lstStyle/>
          <a:p>
            <a:pPr rtl="0"/>
            <a:r>
              <a:rPr lang="pl-PL" sz="1800" dirty="0">
                <a:latin typeface="Arial Nova Light" panose="020B0304020202020204" pitchFamily="34" charset="0"/>
              </a:rPr>
              <a:t>Przegląd procesu zakupowego na przykładzie zamówień dla kategorii sprzętu informatycznego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7C0E047C-8AC6-4819-81F2-40B2EC5AC5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5739004"/>
              </p:ext>
            </p:extLst>
          </p:nvPr>
        </p:nvGraphicFramePr>
        <p:xfrm>
          <a:off x="1065213" y="908050"/>
          <a:ext cx="10501312" cy="5111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00608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5212" y="476250"/>
            <a:ext cx="8686801" cy="361950"/>
          </a:xfrm>
        </p:spPr>
        <p:txBody>
          <a:bodyPr rtlCol="0">
            <a:normAutofit fontScale="90000"/>
          </a:bodyPr>
          <a:lstStyle/>
          <a:p>
            <a:r>
              <a:rPr lang="pl-PL" sz="1800" dirty="0">
                <a:latin typeface="Arial Nova Light" panose="020B0304020202020204" pitchFamily="34" charset="0"/>
              </a:rPr>
              <a:t>Przegląd procesu zakupowego na przykładzie zamówień dla kategorii sprzętu informatycznego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7C0E047C-8AC6-4819-81F2-40B2EC5AC5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4877235"/>
              </p:ext>
            </p:extLst>
          </p:nvPr>
        </p:nvGraphicFramePr>
        <p:xfrm>
          <a:off x="1065213" y="908050"/>
          <a:ext cx="10501312" cy="5111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345581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5212" y="476250"/>
            <a:ext cx="8686801" cy="361950"/>
          </a:xfrm>
        </p:spPr>
        <p:txBody>
          <a:bodyPr rtlCol="0">
            <a:normAutofit fontScale="90000"/>
          </a:bodyPr>
          <a:lstStyle/>
          <a:p>
            <a:r>
              <a:rPr lang="pl-PL" sz="1800" dirty="0">
                <a:latin typeface="Arial Nova Light" panose="020B0304020202020204" pitchFamily="34" charset="0"/>
              </a:rPr>
              <a:t>Przegląd procesu zakupowego na przykładzie zamówień dla kategorii sprzętu informatycznego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7C0E047C-8AC6-4819-81F2-40B2EC5AC5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8726177"/>
              </p:ext>
            </p:extLst>
          </p:nvPr>
        </p:nvGraphicFramePr>
        <p:xfrm>
          <a:off x="1065213" y="908050"/>
          <a:ext cx="10501312" cy="5111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67812B82-0774-4CCF-822D-8B06F9DC1D3B}"/>
              </a:ext>
            </a:extLst>
          </p:cNvPr>
          <p:cNvSpPr/>
          <p:nvPr/>
        </p:nvSpPr>
        <p:spPr>
          <a:xfrm>
            <a:off x="1845940" y="2276872"/>
            <a:ext cx="3672408" cy="504056"/>
          </a:xfrm>
          <a:prstGeom prst="roundRect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sz="900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Realizacja procedur wykonawczych centralnie oraz indywidualnie</a:t>
            </a:r>
          </a:p>
          <a:p>
            <a:r>
              <a:rPr lang="pl-PL" sz="900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- optymalizacja wykorzystania procedur UR i DSZ</a:t>
            </a:r>
          </a:p>
        </p:txBody>
      </p:sp>
    </p:spTree>
    <p:extLst>
      <p:ext uri="{BB962C8B-B14F-4D97-AF65-F5344CB8AC3E}">
        <p14:creationId xmlns:p14="http://schemas.microsoft.com/office/powerpoint/2010/main" val="3059303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33772" y="260648"/>
            <a:ext cx="11161240" cy="360040"/>
          </a:xfrm>
        </p:spPr>
        <p:txBody>
          <a:bodyPr rtlCol="0">
            <a:normAutofit/>
          </a:bodyPr>
          <a:lstStyle/>
          <a:p>
            <a:pPr rtl="0"/>
            <a:r>
              <a:rPr lang="pl-PL" sz="1600" dirty="0">
                <a:latin typeface="Arial Nova Light" panose="020B0304020202020204" pitchFamily="34" charset="0"/>
              </a:rPr>
              <a:t>System centralnych zamówień publicznych dla jednostek podległych lub nadzorowanych przez Ministra Sprawiedliwości</a:t>
            </a:r>
          </a:p>
        </p:txBody>
      </p:sp>
      <p:graphicFrame>
        <p:nvGraphicFramePr>
          <p:cNvPr id="16" name="Diagram 15">
            <a:extLst>
              <a:ext uri="{FF2B5EF4-FFF2-40B4-BE49-F238E27FC236}">
                <a16:creationId xmlns:a16="http://schemas.microsoft.com/office/drawing/2014/main" id="{17C6CC0C-20C8-437A-87F3-F2DFFBC123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2585303"/>
              </p:ext>
            </p:extLst>
          </p:nvPr>
        </p:nvGraphicFramePr>
        <p:xfrm>
          <a:off x="5374330" y="836712"/>
          <a:ext cx="5976665" cy="5300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7" name="Diagram 16">
            <a:extLst>
              <a:ext uri="{FF2B5EF4-FFF2-40B4-BE49-F238E27FC236}">
                <a16:creationId xmlns:a16="http://schemas.microsoft.com/office/drawing/2014/main" id="{6F948A3F-08A6-4BCE-B724-A1F82F4321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0049795"/>
              </p:ext>
            </p:extLst>
          </p:nvPr>
        </p:nvGraphicFramePr>
        <p:xfrm>
          <a:off x="355476" y="1052736"/>
          <a:ext cx="5666928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21" name="Strzałka: w prawo 20">
            <a:extLst>
              <a:ext uri="{FF2B5EF4-FFF2-40B4-BE49-F238E27FC236}">
                <a16:creationId xmlns:a16="http://schemas.microsoft.com/office/drawing/2014/main" id="{1B09F944-9383-43AF-9446-61ADE967EC2D}"/>
              </a:ext>
            </a:extLst>
          </p:cNvPr>
          <p:cNvSpPr/>
          <p:nvPr/>
        </p:nvSpPr>
        <p:spPr>
          <a:xfrm rot="-2880000">
            <a:off x="8940607" y="2535067"/>
            <a:ext cx="1306040" cy="489649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2" name="Prostokąt: zaokrąglone rogi 21">
            <a:extLst>
              <a:ext uri="{FF2B5EF4-FFF2-40B4-BE49-F238E27FC236}">
                <a16:creationId xmlns:a16="http://schemas.microsoft.com/office/drawing/2014/main" id="{552818E4-812F-40F7-A610-0ECD05122E58}"/>
              </a:ext>
            </a:extLst>
          </p:cNvPr>
          <p:cNvSpPr/>
          <p:nvPr/>
        </p:nvSpPr>
        <p:spPr>
          <a:xfrm>
            <a:off x="9784324" y="1340768"/>
            <a:ext cx="1854704" cy="936104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050" b="1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PEŁNOMOCNIK ZAMAWIAJĄCEGO                           </a:t>
            </a:r>
            <a:r>
              <a:rPr lang="pl-PL" sz="1100" b="1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(art. 37 </a:t>
            </a:r>
            <a:r>
              <a:rPr lang="pl-PL" sz="1100" b="1" dirty="0" err="1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Pzp</a:t>
            </a:r>
            <a:r>
              <a:rPr lang="pl-PL" sz="1100" b="1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09077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804" y="1124744"/>
            <a:ext cx="9130209" cy="360040"/>
          </a:xfrm>
        </p:spPr>
        <p:txBody>
          <a:bodyPr rtlCol="0">
            <a:normAutofit/>
          </a:bodyPr>
          <a:lstStyle/>
          <a:p>
            <a:r>
              <a:rPr lang="pl-PL" sz="1800" dirty="0">
                <a:latin typeface="Arial Nova Light" panose="020B0304020202020204" pitchFamily="34" charset="0"/>
              </a:rPr>
              <a:t>Centrum Zakupów dla Sądownictwa IGB</a:t>
            </a:r>
            <a:endParaRPr lang="pl-PL" sz="180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>
          <a:xfrm>
            <a:off x="621804" y="1628800"/>
            <a:ext cx="10441160" cy="4896544"/>
          </a:xfrm>
        </p:spPr>
        <p:txBody>
          <a:bodyPr rtlCol="0"/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pl-PL" b="1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Forma instytucji gospodarki budżetowej </a:t>
            </a:r>
            <a:r>
              <a:rPr lang="pl-PL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– sektor finansów publicznych</a:t>
            </a:r>
          </a:p>
          <a:p>
            <a:pPr marL="273050" indent="-4763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organ założycielski i nadzorujący – </a:t>
            </a:r>
            <a:r>
              <a:rPr lang="pl-PL" b="1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Sąd Apelacyjny w Krakowie</a:t>
            </a:r>
          </a:p>
          <a:p>
            <a:pPr marL="45720" indent="0">
              <a:spcBef>
                <a:spcPts val="0"/>
              </a:spcBef>
              <a:buNone/>
            </a:pPr>
            <a:endPara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pl-PL" b="1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Dedykowany cel działalności </a:t>
            </a:r>
          </a:p>
          <a:p>
            <a:pPr marL="45720" indent="0">
              <a:spcBef>
                <a:spcPts val="0"/>
              </a:spcBef>
              <a:buNone/>
            </a:pPr>
            <a:r>
              <a:rPr lang="pl-PL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– dostarczanie profesjonalnych, kompleksowych i efektywnych usług w zakresie realizacji procesu zakupowego:</a:t>
            </a:r>
          </a:p>
          <a:p>
            <a:pPr marL="447675" indent="-179388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 przygotowanie i przeprowadzanie postępowań na podstawie ustawy Prawo  zamówień publicznych</a:t>
            </a:r>
          </a:p>
          <a:p>
            <a:pPr marL="273050" indent="-4763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 nadzór formalno-prawny nad realizacją umów i zarządzanie umowami</a:t>
            </a:r>
          </a:p>
          <a:p>
            <a:pPr marL="273050" indent="-4763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 komunikacja z Beneficjentami i Wykonawcami</a:t>
            </a:r>
          </a:p>
          <a:p>
            <a:pPr marL="273050" indent="-4763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 zadania planistyczne, standaryzacyjne i analityczne</a:t>
            </a:r>
          </a:p>
          <a:p>
            <a:pPr marL="273050" indent="-4763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 rekomendacje optymalizacyjne</a:t>
            </a:r>
          </a:p>
          <a:p>
            <a:pPr marL="273050" indent="-4763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 obsługa systemów informatycznych dedykowanych dla procesów zakupowych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dirty="0">
              <a:solidFill>
                <a:schemeClr val="bg2">
                  <a:lumMod val="25000"/>
                </a:schemeClr>
              </a:solidFill>
              <a:latin typeface="Arial Nova Light" panose="020B0304020202020204" pitchFamily="34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pl-PL" b="1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Obsługa Jednostek Zamawiających </a:t>
            </a:r>
            <a:r>
              <a:rPr lang="pl-PL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podległych lub nadzorowanych przez Ministra Sprawiedliwości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różne konfiguracje grup zakupowych w zależności od kategorii zakupowej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E2320F02-1746-49D6-84F4-9CCBC2C0ADC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04" y="260648"/>
            <a:ext cx="3816424" cy="799082"/>
          </a:xfrm>
          <a:prstGeom prst="rect">
            <a:avLst/>
          </a:prstGeom>
        </p:spPr>
      </p:pic>
      <p:pic>
        <p:nvPicPr>
          <p:cNvPr id="5" name="Obraz 4" descr="logotyp_sad.wmf">
            <a:extLst>
              <a:ext uri="{FF2B5EF4-FFF2-40B4-BE49-F238E27FC236}">
                <a16:creationId xmlns:a16="http://schemas.microsoft.com/office/drawing/2014/main" id="{6FBE746D-FF4C-425F-8E87-98FC6800AEAB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9195118" y="577689"/>
            <a:ext cx="1113790" cy="72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075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33772" y="720372"/>
            <a:ext cx="5375912" cy="404372"/>
          </a:xfrm>
        </p:spPr>
        <p:txBody>
          <a:bodyPr rtlCol="0">
            <a:normAutofit/>
          </a:bodyPr>
          <a:lstStyle/>
          <a:p>
            <a:pPr rtl="0"/>
            <a:r>
              <a:rPr lang="pl-PL" sz="2000" dirty="0">
                <a:latin typeface="Arial Nova Light" panose="020B0304020202020204" pitchFamily="34" charset="0"/>
              </a:rPr>
              <a:t>Cykl scentralizowanych procesów zakupowych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B5E10450-A1E7-441A-8E47-5E60AB07B9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2021216"/>
              </p:ext>
            </p:extLst>
          </p:nvPr>
        </p:nvGraphicFramePr>
        <p:xfrm>
          <a:off x="2031471" y="1268760"/>
          <a:ext cx="9092142" cy="4868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37310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33772" y="720372"/>
            <a:ext cx="5375912" cy="404372"/>
          </a:xfrm>
        </p:spPr>
        <p:txBody>
          <a:bodyPr rtlCol="0">
            <a:normAutofit/>
          </a:bodyPr>
          <a:lstStyle/>
          <a:p>
            <a:pPr rtl="0"/>
            <a:r>
              <a:rPr lang="pl-PL" sz="2000" dirty="0">
                <a:latin typeface="Arial Nova Light" panose="020B0304020202020204" pitchFamily="34" charset="0"/>
              </a:rPr>
              <a:t>Wstępne określenie potrzeb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FFD2B01-AF73-4719-B4D5-8E181A2B07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1579506"/>
              </p:ext>
            </p:extLst>
          </p:nvPr>
        </p:nvGraphicFramePr>
        <p:xfrm>
          <a:off x="2031471" y="720372"/>
          <a:ext cx="8125883" cy="4868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28956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7829" y="548680"/>
            <a:ext cx="8914184" cy="360040"/>
          </a:xfrm>
        </p:spPr>
        <p:txBody>
          <a:bodyPr rtlCol="0">
            <a:noAutofit/>
          </a:bodyPr>
          <a:lstStyle/>
          <a:p>
            <a:pPr rtl="0"/>
            <a:r>
              <a:rPr lang="pl-PL" sz="2000" dirty="0">
                <a:latin typeface="Arial Nova Light" panose="020B0304020202020204" pitchFamily="34" charset="0"/>
              </a:rPr>
              <a:t>Planowanie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7B7FF4DC-4A30-4C5E-A570-2F4D0D8F62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7180320"/>
              </p:ext>
            </p:extLst>
          </p:nvPr>
        </p:nvGraphicFramePr>
        <p:xfrm>
          <a:off x="837828" y="980728"/>
          <a:ext cx="8914185" cy="5039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844F9F6D-38E1-47A6-93BD-2BB519EEBD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0423814"/>
              </p:ext>
            </p:extLst>
          </p:nvPr>
        </p:nvGraphicFramePr>
        <p:xfrm>
          <a:off x="1845940" y="1124744"/>
          <a:ext cx="7776864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3045292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8686800" cy="304800"/>
          </a:xfrm>
        </p:spPr>
        <p:txBody>
          <a:bodyPr rtlCol="0">
            <a:noAutofit/>
          </a:bodyPr>
          <a:lstStyle/>
          <a:p>
            <a:r>
              <a:rPr lang="pl-PL" sz="2000" dirty="0">
                <a:latin typeface="Arial Nova Light" panose="020B0304020202020204" pitchFamily="34" charset="0"/>
              </a:rPr>
              <a:t>Standaryzacja i katalogowanie</a:t>
            </a:r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2F9CA877-B6EF-4683-A188-AF831515B8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4187813"/>
              </p:ext>
            </p:extLst>
          </p:nvPr>
        </p:nvGraphicFramePr>
        <p:xfrm>
          <a:off x="1065213" y="1828800"/>
          <a:ext cx="86868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pole tekstowe 6">
            <a:extLst>
              <a:ext uri="{FF2B5EF4-FFF2-40B4-BE49-F238E27FC236}">
                <a16:creationId xmlns:a16="http://schemas.microsoft.com/office/drawing/2014/main" id="{4CBC7877-8B6D-4897-93E7-8A4B82D531E0}"/>
              </a:ext>
            </a:extLst>
          </p:cNvPr>
          <p:cNvSpPr txBox="1"/>
          <p:nvPr/>
        </p:nvSpPr>
        <p:spPr>
          <a:xfrm>
            <a:off x="549796" y="961489"/>
            <a:ext cx="1044116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>
              <a:tabLst>
                <a:tab pos="0" algn="l"/>
                <a:tab pos="87313" algn="l"/>
                <a:tab pos="174625" algn="l"/>
              </a:tabLst>
            </a:pPr>
            <a:r>
              <a:rPr lang="pl-PL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Cykliczne tworzenie katalogów asortymentowych dla produktów i usług będących przedmiotem zamówień centralnych – kategorii zakupowych (kluczowe parametry i koszty)</a:t>
            </a:r>
          </a:p>
        </p:txBody>
      </p:sp>
    </p:spTree>
    <p:extLst>
      <p:ext uri="{BB962C8B-B14F-4D97-AF65-F5344CB8AC3E}">
        <p14:creationId xmlns:p14="http://schemas.microsoft.com/office/powerpoint/2010/main" val="1385400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5213" y="479458"/>
            <a:ext cx="8686800" cy="304800"/>
          </a:xfrm>
        </p:spPr>
        <p:txBody>
          <a:bodyPr rtlCol="0">
            <a:normAutofit fontScale="90000"/>
          </a:bodyPr>
          <a:lstStyle/>
          <a:p>
            <a:r>
              <a:rPr lang="pl-PL" sz="2000" dirty="0">
                <a:latin typeface="Arial Nova Light" panose="020B0304020202020204" pitchFamily="34" charset="0"/>
              </a:rPr>
              <a:t>Przygotowanie procedury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A74DA104-7104-4B97-A7DE-1BF61DA56F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4720068"/>
              </p:ext>
            </p:extLst>
          </p:nvPr>
        </p:nvGraphicFramePr>
        <p:xfrm>
          <a:off x="765820" y="1430589"/>
          <a:ext cx="10801200" cy="5094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pole tekstowe 4">
            <a:extLst>
              <a:ext uri="{FF2B5EF4-FFF2-40B4-BE49-F238E27FC236}">
                <a16:creationId xmlns:a16="http://schemas.microsoft.com/office/drawing/2014/main" id="{F45104B8-574F-4BC3-B58C-CA1C8B6CA004}"/>
              </a:ext>
            </a:extLst>
          </p:cNvPr>
          <p:cNvSpPr txBox="1"/>
          <p:nvPr/>
        </p:nvSpPr>
        <p:spPr>
          <a:xfrm flipH="1">
            <a:off x="765820" y="784258"/>
            <a:ext cx="108012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pl-PL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Analiza przedmiotu zamówienia względem różnych perspektyw w celu zaprojektowania procedury oraz sposobu realizacji i zarządzania umową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F06FFAA5-83C9-40F7-8176-6E1831669475}"/>
              </a:ext>
            </a:extLst>
          </p:cNvPr>
          <p:cNvSpPr txBox="1"/>
          <p:nvPr/>
        </p:nvSpPr>
        <p:spPr>
          <a:xfrm>
            <a:off x="5180013" y="4672298"/>
            <a:ext cx="4874840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pl-PL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100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dobór personelu względem znajomości kategorii zakupowej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100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praca w trybie rozproszonym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100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analiza i projektowanie sposobu wykorzystania narzędzi informatycznych w procesie zakupowym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100" dirty="0">
                <a:solidFill>
                  <a:schemeClr val="bg2">
                    <a:lumMod val="25000"/>
                  </a:schemeClr>
                </a:solidFill>
                <a:latin typeface="Arial Nova Light" panose="020B0304020202020204" pitchFamily="34" charset="0"/>
              </a:rPr>
              <a:t>wieloetapowy proces zbierania zapotrzebowań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93628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53852" y="476672"/>
            <a:ext cx="8686801" cy="447328"/>
          </a:xfrm>
        </p:spPr>
        <p:txBody>
          <a:bodyPr rtlCol="0">
            <a:normAutofit/>
          </a:bodyPr>
          <a:lstStyle/>
          <a:p>
            <a:r>
              <a:rPr lang="pl-PL" sz="1800" dirty="0">
                <a:latin typeface="Arial Nova Light" panose="020B0304020202020204" pitchFamily="34" charset="0"/>
              </a:rPr>
              <a:t>Procedura na podstawie Prawa zamówień publicznych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A54873B7-9143-458E-B4DD-67AACBF480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4984133"/>
              </p:ext>
            </p:extLst>
          </p:nvPr>
        </p:nvGraphicFramePr>
        <p:xfrm>
          <a:off x="693812" y="1125538"/>
          <a:ext cx="9793087" cy="4894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pole tekstowe 4">
            <a:extLst>
              <a:ext uri="{FF2B5EF4-FFF2-40B4-BE49-F238E27FC236}">
                <a16:creationId xmlns:a16="http://schemas.microsoft.com/office/drawing/2014/main" id="{01E33FBF-9833-4764-A136-00BBA043844F}"/>
              </a:ext>
            </a:extLst>
          </p:cNvPr>
          <p:cNvSpPr txBox="1"/>
          <p:nvPr/>
        </p:nvSpPr>
        <p:spPr>
          <a:xfrm>
            <a:off x="3502124" y="1799240"/>
            <a:ext cx="151216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pl-PL" sz="1400" dirty="0">
                <a:solidFill>
                  <a:schemeClr val="bg1"/>
                </a:solidFill>
                <a:latin typeface="Arial Nova Light" panose="020B0304020202020204" pitchFamily="34" charset="0"/>
              </a:rPr>
              <a:t>Kompetencje kadr  i organizacji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E6937387-0BF7-472A-97D2-9DFC9924B0C2}"/>
              </a:ext>
            </a:extLst>
          </p:cNvPr>
          <p:cNvSpPr txBox="1"/>
          <p:nvPr/>
        </p:nvSpPr>
        <p:spPr>
          <a:xfrm>
            <a:off x="3502123" y="4859578"/>
            <a:ext cx="157160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pl-PL" sz="1400" dirty="0">
                <a:solidFill>
                  <a:schemeClr val="bg1"/>
                </a:solidFill>
                <a:latin typeface="Arial Nova Light" panose="020B0304020202020204" pitchFamily="34" charset="0"/>
              </a:rPr>
              <a:t>Przejrzystość Proporcjonalność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6437718E-2CC1-41F8-9675-E4759CD60C4D}"/>
              </a:ext>
            </a:extLst>
          </p:cNvPr>
          <p:cNvSpPr txBox="1"/>
          <p:nvPr/>
        </p:nvSpPr>
        <p:spPr>
          <a:xfrm>
            <a:off x="5302324" y="4859578"/>
            <a:ext cx="151216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pl-PL" sz="1400" dirty="0">
                <a:solidFill>
                  <a:schemeClr val="bg1"/>
                </a:solidFill>
                <a:latin typeface="Arial Nova Light" panose="020B0304020202020204" pitchFamily="34" charset="0"/>
              </a:rPr>
              <a:t>Uczciwa konkurencja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8229E52B-2EBD-4A93-9EFB-88CA793ACFB4}"/>
              </a:ext>
            </a:extLst>
          </p:cNvPr>
          <p:cNvSpPr txBox="1"/>
          <p:nvPr/>
        </p:nvSpPr>
        <p:spPr>
          <a:xfrm>
            <a:off x="4294212" y="2941062"/>
            <a:ext cx="1571601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pl-PL" sz="1400" dirty="0">
                <a:solidFill>
                  <a:schemeClr val="bg1"/>
                </a:solidFill>
                <a:latin typeface="Arial Nova Light" panose="020B0304020202020204" pitchFamily="34" charset="0"/>
              </a:rPr>
              <a:t>Zgodność z uzasadnieniem biznesowym</a:t>
            </a:r>
          </a:p>
          <a:p>
            <a:pPr algn="ctr"/>
            <a:r>
              <a:rPr lang="pl-PL" sz="1400" dirty="0">
                <a:solidFill>
                  <a:schemeClr val="bg1"/>
                </a:solidFill>
                <a:latin typeface="Arial Nova Light" panose="020B0304020202020204" pitchFamily="34" charset="0"/>
              </a:rPr>
              <a:t>Zaangażowanie interesariuszy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EF9C078E-3A9C-4EA7-B5AA-674DC882E621}"/>
              </a:ext>
            </a:extLst>
          </p:cNvPr>
          <p:cNvSpPr txBox="1"/>
          <p:nvPr/>
        </p:nvSpPr>
        <p:spPr>
          <a:xfrm>
            <a:off x="6058408" y="2679147"/>
            <a:ext cx="1512168" cy="172354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 lvl="0"/>
            <a:endParaRPr lang="pl-PL" dirty="0"/>
          </a:p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pl-PL" sz="1400" dirty="0">
                <a:solidFill>
                  <a:schemeClr val="bg1"/>
                </a:solidFill>
                <a:latin typeface="Arial Nova Light" panose="020B0304020202020204" pitchFamily="34" charset="0"/>
              </a:rPr>
              <a:t>Efekty: ekonomiczne społeczne środowiskowe</a:t>
            </a:r>
          </a:p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pl-PL" sz="1400" dirty="0">
                <a:solidFill>
                  <a:schemeClr val="bg1"/>
                </a:solidFill>
                <a:latin typeface="Arial Nova Light" panose="020B0304020202020204" pitchFamily="34" charset="0"/>
              </a:rPr>
              <a:t>organizacyjne</a:t>
            </a:r>
          </a:p>
          <a:p>
            <a:endParaRPr lang="pl-PL" dirty="0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08ACE05F-D139-4710-B223-836961F0EA75}"/>
              </a:ext>
            </a:extLst>
          </p:cNvPr>
          <p:cNvSpPr txBox="1"/>
          <p:nvPr/>
        </p:nvSpPr>
        <p:spPr>
          <a:xfrm>
            <a:off x="5180013" y="1716641"/>
            <a:ext cx="1571601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pl-PL" sz="1400" dirty="0">
                <a:solidFill>
                  <a:schemeClr val="bg1"/>
                </a:solidFill>
                <a:latin typeface="Arial Nova Light" panose="020B0304020202020204" pitchFamily="34" charset="0"/>
              </a:rPr>
              <a:t>Elastyczne i szczególne procedury</a:t>
            </a:r>
          </a:p>
        </p:txBody>
      </p:sp>
    </p:spTree>
    <p:extLst>
      <p:ext uri="{BB962C8B-B14F-4D97-AF65-F5344CB8AC3E}">
        <p14:creationId xmlns:p14="http://schemas.microsoft.com/office/powerpoint/2010/main" val="858038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ezentacja strategii biznesowej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4352511_TF03460663.potx" id="{B5D4AD91-5C80-4F68-9A7C-D5F90F76F4F6}" vid="{20E72CFA-3C88-4F4C-94C4-E98C177C3BA0}"/>
    </a:ext>
  </a:extLst>
</a:theme>
</file>

<file path=ppt/theme/theme2.xml><?xml version="1.0" encoding="utf-8"?>
<a:theme xmlns:a="http://schemas.openxmlformats.org/drawingml/2006/main" name="Motyw pakietu Office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CB30B94-6D3B-4C91-947C-5EB8E8EFF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FFF1070-8794-47AC-90B7-1F2E078096FF}">
  <ds:schemaRefs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40262f94-9f35-4ac3-9a90-690165a166b7"/>
    <ds:schemaRef ds:uri="a4f35948-e619-41b3-aa29-22878b09cfd2"/>
  </ds:schemaRefs>
</ds:datastoreItem>
</file>

<file path=customXml/itemProps3.xml><?xml version="1.0" encoding="utf-8"?>
<ds:datastoreItem xmlns:ds="http://schemas.openxmlformats.org/officeDocument/2006/customXml" ds:itemID="{653E1689-1E09-4ADC-A5E7-6718BF79A8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Slajdy dotyczące strategii biznesowej</Template>
  <TotalTime>1496</TotalTime>
  <Words>1087</Words>
  <Application>Microsoft Office PowerPoint</Application>
  <PresentationFormat>Niestandardowy</PresentationFormat>
  <Paragraphs>207</Paragraphs>
  <Slides>14</Slides>
  <Notes>14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0" baseType="lpstr">
      <vt:lpstr>Arial</vt:lpstr>
      <vt:lpstr>Arial Nova Light</vt:lpstr>
      <vt:lpstr>Century Gothic</vt:lpstr>
      <vt:lpstr>Palatino Linotype</vt:lpstr>
      <vt:lpstr>Wingdings</vt:lpstr>
      <vt:lpstr>Prezentacja strategii biznesowej</vt:lpstr>
      <vt:lpstr>Przykłady i korzyści ze strategii  zakupowych w podmiotach publicznych</vt:lpstr>
      <vt:lpstr>System centralnych zamówień publicznych dla jednostek podległych lub nadzorowanych przez Ministra Sprawiedliwości</vt:lpstr>
      <vt:lpstr>Centrum Zakupów dla Sądownictwa IGB</vt:lpstr>
      <vt:lpstr>Cykl scentralizowanych procesów zakupowych</vt:lpstr>
      <vt:lpstr>Wstępne określenie potrzeb</vt:lpstr>
      <vt:lpstr>Planowanie</vt:lpstr>
      <vt:lpstr>Standaryzacja i katalogowanie</vt:lpstr>
      <vt:lpstr>Przygotowanie procedury</vt:lpstr>
      <vt:lpstr>Procedura na podstawie Prawa zamówień publicznych</vt:lpstr>
      <vt:lpstr>Realizacja umowy</vt:lpstr>
      <vt:lpstr>Ewaluacja zamówienia</vt:lpstr>
      <vt:lpstr>Przegląd procesu zakupowego na przykładzie zamówień dla kategorii sprzętu informatycznego</vt:lpstr>
      <vt:lpstr>Przegląd procesu zakupowego na przykładzie zamówień dla kategorii sprzętu informatycznego</vt:lpstr>
      <vt:lpstr>Przegląd procesu zakupowego na przykładzie zamówień dla kategorii sprzętu informatycznego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Polecana strategia</dc:title>
  <dc:creator>Ewa Ropka</dc:creator>
  <cp:lastModifiedBy>Ewa Ropka</cp:lastModifiedBy>
  <cp:revision>130</cp:revision>
  <cp:lastPrinted>2022-11-21T15:09:42Z</cp:lastPrinted>
  <dcterms:created xsi:type="dcterms:W3CDTF">2022-11-19T20:46:17Z</dcterms:created>
  <dcterms:modified xsi:type="dcterms:W3CDTF">2022-11-21T15:59:38Z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74069400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