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</p:sldIdLst>
  <p:sldSz cx="12192000" cy="6858000"/>
  <p:notesSz cx="6858000" cy="9144000"/>
  <p:photoAlbum showCaptions="1" layout="1pic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70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C3546D5-494F-4C07-BB65-3F404F02A1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32F02148-9A70-5E6D-BC65-8F35808324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B94AE7C-5FC3-6E1F-D6F0-57D19FD49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1ED4A-EFCA-437D-AE71-BE12FC07A844}" type="datetimeFigureOut">
              <a:rPr lang="pl-PL" smtClean="0"/>
              <a:t>06.10.2026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1FAEF25-A678-57D3-405D-9D065CA97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F360482-FD7A-8C72-5D3A-CAB8712B7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00BB-4DF2-4E39-B21B-7504A5EC627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06225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293F3AE-E517-C18C-EDAF-807B59DF0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4FDD83F-8D1F-A340-31DC-548391A755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6484924-BEFB-5EFE-E1F2-B2BAE7B6A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1ED4A-EFCA-437D-AE71-BE12FC07A844}" type="datetimeFigureOut">
              <a:rPr lang="pl-PL" smtClean="0"/>
              <a:t>06.10.2026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6AB2DA-0924-35A6-F0FB-680855ED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B75119B-2175-E0F7-2DFF-78EC5C4F9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00BB-4DF2-4E39-B21B-7504A5EC627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27171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DE1CF90-3C19-86B8-2187-FE097CB14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771AC4E-848D-DE47-4956-76C4F0CB1A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064EBCB-F4C2-F2A4-576B-E5A49B501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1ED4A-EFCA-437D-AE71-BE12FC07A844}" type="datetimeFigureOut">
              <a:rPr lang="pl-PL" smtClean="0"/>
              <a:t>06.10.2026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C0E601C-91E6-68CE-55BE-9FABC92A8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D6AD278-0307-3635-F535-FC1DD38E6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00BB-4DF2-4E39-B21B-7504A5EC627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05567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2B127A-2BF7-1C38-32B3-0E26A6EB6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1F18120-0CFD-6934-9824-176D58C3B0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D3E119C-842F-F45E-58DA-743846CAD0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9D486D1-D17C-FBDE-ACAD-5E881E257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1ED4A-EFCA-437D-AE71-BE12FC07A844}" type="datetimeFigureOut">
              <a:rPr lang="pl-PL" smtClean="0"/>
              <a:t>06.10.2026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C7343B1-5C98-CDCD-1E87-C1BEDB5EE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E5B3C0E-8567-6C56-3EBB-FC2D5FD3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00BB-4DF2-4E39-B21B-7504A5EC627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21861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EC30918-7C12-30EC-3AC1-0CB154780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F5B38C3-1F5E-3BB1-7612-05E809DB7D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FEBAC88-F5EC-8CB5-DA60-EDF7FDC1F8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2F9C7E09-7D3E-00C0-B5FA-130001550E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764029EB-A122-CE3D-5DDD-07EA09521E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DF5A125A-8EB4-9E89-3427-F7C67F430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1ED4A-EFCA-437D-AE71-BE12FC07A844}" type="datetimeFigureOut">
              <a:rPr lang="pl-PL" smtClean="0"/>
              <a:t>06.10.2026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A9C9F8A8-A015-C775-8F78-7B589A7CE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67EC3F43-4F70-E2A8-CD51-EDF582BF3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00BB-4DF2-4E39-B21B-7504A5EC627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93956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CD5D22-21C3-45A7-E906-15ACFA2D1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D87A39B1-8294-A3A0-ED72-2A75266A0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1ED4A-EFCA-437D-AE71-BE12FC07A844}" type="datetimeFigureOut">
              <a:rPr lang="pl-PL" smtClean="0"/>
              <a:t>06.10.2026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E58E939B-9750-1F89-5462-979A4AACB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767B67-BEE7-D435-E281-3526BCCCE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00BB-4DF2-4E39-B21B-7504A5EC627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22808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D5F3ECC-84D6-4493-472C-D6A918350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1ED4A-EFCA-437D-AE71-BE12FC07A844}" type="datetimeFigureOut">
              <a:rPr lang="pl-PL" smtClean="0"/>
              <a:t>06.10.2026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2A1DC088-16BA-71EA-48D2-9A819D799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09CB8A3-765D-1713-50E7-6F2A128F9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00BB-4DF2-4E39-B21B-7504A5EC627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31278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74C14F9-7210-AD0A-AA53-30B3B5A3E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FE774F2-6E2E-A26F-BC88-FFE185183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F3505E0-0450-8016-A6A0-9D80484B6E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98444519-E900-E468-E1E7-640675C1C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1ED4A-EFCA-437D-AE71-BE12FC07A844}" type="datetimeFigureOut">
              <a:rPr lang="pl-PL" smtClean="0"/>
              <a:t>06.10.2026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B4BE812-CD58-8B46-2DBD-5D9F48F60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FDD224B-5E0F-7D95-7A00-A0CEC424F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00BB-4DF2-4E39-B21B-7504A5EC627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10204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0829E3-6BC2-EDBC-F8CC-D9036D6FB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EEE38E3B-6570-CB22-DF25-D199E8AF1B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AAD7B26-4E2D-6FB2-A324-1703431BA6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9E5872E-8B5E-93E5-F386-5006AF3D2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1ED4A-EFCA-437D-AE71-BE12FC07A844}" type="datetimeFigureOut">
              <a:rPr lang="pl-PL" smtClean="0"/>
              <a:t>06.10.2026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4227C8C-5473-4E16-880F-55BC011E0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E4D9B91-5B77-BB12-610E-3CD52548D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00BB-4DF2-4E39-B21B-7504A5EC627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6433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B7BBB3E-86EB-BC65-AC66-9C6634BBC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74F92182-062D-F13F-C728-4F0DCC2B10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124E977-9176-A3EF-C631-7CA8C65D6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1ED4A-EFCA-437D-AE71-BE12FC07A844}" type="datetimeFigureOut">
              <a:rPr lang="pl-PL" smtClean="0"/>
              <a:t>06.10.2026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E23F3E5-B500-A2E6-8935-85A9077FB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333A28E-9E8A-8347-ED72-1CC4A1408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00BB-4DF2-4E39-B21B-7504A5EC627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26291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3EE01DC4-2FF1-F9ED-0DEB-0C234D333E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A2C56BE0-CD80-5796-2FD3-7EE636E6ED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E5AC24B-F861-643A-A6DE-BE642A29E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1ED4A-EFCA-437D-AE71-BE12FC07A844}" type="datetimeFigureOut">
              <a:rPr lang="pl-PL" smtClean="0"/>
              <a:t>06.10.2026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CD361FC-D1D6-3809-CC0F-DFF517048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CF654C8-8A5E-22E1-C8C7-9A6784520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00BB-4DF2-4E39-B21B-7504A5EC627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7698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06174A4B-0B3A-BA4E-FE04-91E3719AB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2204F5-7786-608D-99C2-491876F488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C1B30D0-F097-F97A-F427-5F298D30EB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51ED4A-EFCA-437D-AE71-BE12FC07A844}" type="datetimeFigureOut">
              <a:rPr lang="pl-PL" smtClean="0"/>
              <a:t>06.10.2026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1047C49-98FA-F03E-EF30-63B23A2BCD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4977872-AAAD-99DD-5B90-495DE7978F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0C00BB-4DF2-4E39-B21B-7504A5EC627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072462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FC3B5B9-99E3-2A57-5918-8EB34FF90F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/>
              <a:t>Album fotograficzny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F306938-00B7-B3FA-74D8-5D32E40CEE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/>
              <a:t>autor: Daszkiewicz Maciej</a:t>
            </a:r>
          </a:p>
        </p:txBody>
      </p:sp>
    </p:spTree>
    <p:extLst>
      <p:ext uri="{BB962C8B-B14F-4D97-AF65-F5344CB8AC3E}">
        <p14:creationId xmlns:p14="http://schemas.microsoft.com/office/powerpoint/2010/main" val="3918566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87EBD9A5-F508-9E96-751A-22B265CEBC5F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1-60 oraz 78-89  -przykładowy zestaw">
              <a:extLst>
                <a:ext uri="{FF2B5EF4-FFF2-40B4-BE49-F238E27FC236}">
                  <a16:creationId xmlns:a16="http://schemas.microsoft.com/office/drawing/2014/main" id="{035079E0-F8B5-5959-034A-BC061D132E72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20E360AC-5365-332B-C483-1BC34DDF79FB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1-60 oraz 78-89  -przykładowy zestaw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9979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B3FBCF00-8841-2C1B-AFD0-EA48BC1B0E6F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61">
              <a:extLst>
                <a:ext uri="{FF2B5EF4-FFF2-40B4-BE49-F238E27FC236}">
                  <a16:creationId xmlns:a16="http://schemas.microsoft.com/office/drawing/2014/main" id="{6D5F9264-8CE8-3E26-1947-45A4479571AE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D2A7DD72-3844-9113-8249-6880CB938961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61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6859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D49A653E-FE57-84BC-AEC0-0C2503854C67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62">
              <a:extLst>
                <a:ext uri="{FF2B5EF4-FFF2-40B4-BE49-F238E27FC236}">
                  <a16:creationId xmlns:a16="http://schemas.microsoft.com/office/drawing/2014/main" id="{1902DF31-FBAE-BB46-AE44-16DF0772566D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0C53EA0C-A923-1FE5-5F5A-F8D37F50C7C7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62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1005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3E7767E8-2E9F-8E07-AAEE-EFF8B6B3C3D4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438400" y="685800"/>
            <a:ext cx="7315200" cy="5867400"/>
            <a:chOff x="2438400" y="685800"/>
            <a:chExt cx="7315200" cy="5867400"/>
          </a:xfrm>
        </p:grpSpPr>
        <p:pic>
          <p:nvPicPr>
            <p:cNvPr id="3" name="Obraz 2" descr="63">
              <a:extLst>
                <a:ext uri="{FF2B5EF4-FFF2-40B4-BE49-F238E27FC236}">
                  <a16:creationId xmlns:a16="http://schemas.microsoft.com/office/drawing/2014/main" id="{F2DBEC68-FD04-8568-0FC0-31562C0963C0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8400" y="685800"/>
              <a:ext cx="73152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B6C5FCD3-8808-2399-8D8C-96ED8C354DD0}"/>
                </a:ext>
              </a:extLst>
            </p:cNvPr>
            <p:cNvSpPr/>
            <p:nvPr/>
          </p:nvSpPr>
          <p:spPr>
            <a:xfrm>
              <a:off x="2438400" y="6210300"/>
              <a:ext cx="73152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63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3635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0E624EFA-618C-5015-EEB3-EFD30F74C62A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64-66">
              <a:extLst>
                <a:ext uri="{FF2B5EF4-FFF2-40B4-BE49-F238E27FC236}">
                  <a16:creationId xmlns:a16="http://schemas.microsoft.com/office/drawing/2014/main" id="{2D3F5138-E8E5-901C-382D-E3FC20EB34EC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5481D112-B89F-49DC-B841-6CAC0B7554BC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64-66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7373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0FC9A394-E686-B6E2-1E93-78C5991AEA05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67">
              <a:extLst>
                <a:ext uri="{FF2B5EF4-FFF2-40B4-BE49-F238E27FC236}">
                  <a16:creationId xmlns:a16="http://schemas.microsoft.com/office/drawing/2014/main" id="{64FBBBED-48B2-F596-92E5-60C2985ABCF0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A3DAE4E4-C8D3-5EBE-7E09-47249F361A30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67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0807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BE3E91AB-D690-1209-F8A2-B737CF4895F5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68">
              <a:extLst>
                <a:ext uri="{FF2B5EF4-FFF2-40B4-BE49-F238E27FC236}">
                  <a16:creationId xmlns:a16="http://schemas.microsoft.com/office/drawing/2014/main" id="{BCCE1B65-BDC3-1F6A-B32C-44C658334A7D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58F11A20-7725-FB20-10A4-522909A673FB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68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11498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470DD45E-38B8-16DC-D84C-0AB146522EDF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69-73">
              <a:extLst>
                <a:ext uri="{FF2B5EF4-FFF2-40B4-BE49-F238E27FC236}">
                  <a16:creationId xmlns:a16="http://schemas.microsoft.com/office/drawing/2014/main" id="{4AC4579F-B95C-3995-C76F-D156D5974A46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D83D8D15-138D-2DEE-D160-81F5AE5F71FE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69-73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9382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413D1A63-F2C3-646A-61FD-E2823FC3EA36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2438400" y="685800"/>
            <a:ext cx="7315200" cy="5867400"/>
            <a:chOff x="2438400" y="685800"/>
            <a:chExt cx="7315200" cy="5867400"/>
          </a:xfrm>
        </p:grpSpPr>
        <p:pic>
          <p:nvPicPr>
            <p:cNvPr id="3" name="Obraz 2" descr="74-75">
              <a:extLst>
                <a:ext uri="{FF2B5EF4-FFF2-40B4-BE49-F238E27FC236}">
                  <a16:creationId xmlns:a16="http://schemas.microsoft.com/office/drawing/2014/main" id="{00E27D00-BC92-75F5-A98A-C875CE9968EA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8400" y="685800"/>
              <a:ext cx="73152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6FB23C2D-8427-23DE-E719-F7A4608A6838}"/>
                </a:ext>
              </a:extLst>
            </p:cNvPr>
            <p:cNvSpPr/>
            <p:nvPr/>
          </p:nvSpPr>
          <p:spPr>
            <a:xfrm>
              <a:off x="2438400" y="6210300"/>
              <a:ext cx="73152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74-75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8919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9D09DD27-202F-ABB6-B48D-AAE6DF630D35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4038600" y="685800"/>
            <a:ext cx="4114800" cy="5867400"/>
            <a:chOff x="4038600" y="685800"/>
            <a:chExt cx="4114800" cy="5867400"/>
          </a:xfrm>
        </p:grpSpPr>
        <p:pic>
          <p:nvPicPr>
            <p:cNvPr id="3" name="Obraz 2" descr="76">
              <a:extLst>
                <a:ext uri="{FF2B5EF4-FFF2-40B4-BE49-F238E27FC236}">
                  <a16:creationId xmlns:a16="http://schemas.microsoft.com/office/drawing/2014/main" id="{873A8DCA-1660-78CB-8AF6-55FBD5C6335C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8600" y="685800"/>
              <a:ext cx="4114800" cy="5486400"/>
            </a:xfrm>
            <a:prstGeom prst="rect">
              <a:avLst/>
            </a:prstGeom>
          </p:spPr>
        </p:pic>
        <p:sp>
          <p:nvSpPr>
            <p:cNvPr id="4" name="Prostokąt 3">
              <a:extLst>
                <a:ext uri="{FF2B5EF4-FFF2-40B4-BE49-F238E27FC236}">
                  <a16:creationId xmlns:a16="http://schemas.microsoft.com/office/drawing/2014/main" id="{E8996138-7226-4C90-424E-CCB308FD548B}"/>
                </a:ext>
              </a:extLst>
            </p:cNvPr>
            <p:cNvSpPr/>
            <p:nvPr/>
          </p:nvSpPr>
          <p:spPr>
            <a:xfrm>
              <a:off x="4038600" y="6210300"/>
              <a:ext cx="41148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pl-PL" sz="2400"/>
                <a:t>76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84946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6C88984-ABFB-4B1A-FA9E-E408F4881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721" y="69524"/>
            <a:ext cx="4805916" cy="6718951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C24F3DB4-524B-E7FF-2529-987AE268E26C}"/>
              </a:ext>
            </a:extLst>
          </p:cNvPr>
          <p:cNvSpPr/>
          <p:nvPr/>
        </p:nvSpPr>
        <p:spPr>
          <a:xfrm>
            <a:off x="3491948" y="5577145"/>
            <a:ext cx="119932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54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77</a:t>
            </a:r>
          </a:p>
        </p:txBody>
      </p:sp>
    </p:spTree>
    <p:extLst>
      <p:ext uri="{BB962C8B-B14F-4D97-AF65-F5344CB8AC3E}">
        <p14:creationId xmlns:p14="http://schemas.microsoft.com/office/powerpoint/2010/main" val="153637348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22</Words>
  <Application>Microsoft Office PowerPoint</Application>
  <PresentationFormat>Panoramiczny</PresentationFormat>
  <Paragraphs>13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Motyw pakietu Office</vt:lpstr>
      <vt:lpstr>Album fotograficzny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Daszkiewicz Maciej</dc:creator>
  <cp:lastModifiedBy>Daszkiewicz Maciej</cp:lastModifiedBy>
  <cp:revision>2</cp:revision>
  <dcterms:created xsi:type="dcterms:W3CDTF">2026-10-02T11:39:41Z</dcterms:created>
  <dcterms:modified xsi:type="dcterms:W3CDTF">2026-10-06T08:59:08Z</dcterms:modified>
</cp:coreProperties>
</file>