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2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931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827349" y="2202930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Rozwój Systemu Obsługi List Refundacyjnych (SOLR 2.0)</a:t>
            </a:r>
          </a:p>
          <a:p>
            <a:pPr algn="ctr"/>
            <a:endParaRPr lang="pl-PL" sz="4800" b="1" dirty="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Rozwój Systemu Obsługi List Refundacyjnych (SOLR 2.0)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66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Wnioskodawca: 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MINISTER 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Beneficjent: 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Centrum e-Zdrowia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Partnerzy: 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nie dotyczy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Źródło finansowania:	 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Budżet państwa cz. 46 - Zdrowie/Fundusze Europejskie na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				Rozwój Cyfrowy, Działanie FERC.02.01 Wysoka jakość i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				dostępność e-usług publicznych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						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Całkowity koszt projektu: 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33 055 589,39 zł</a:t>
            </a:r>
          </a:p>
          <a:p>
            <a:pPr marL="0" indent="0">
              <a:spcBef>
                <a:spcPts val="800"/>
              </a:spcBef>
              <a:buNone/>
            </a:pPr>
            <a:endParaRPr lang="pl-PL" sz="54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Planowany okres realizacji projektu: 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1.01.2024 – 31.12.2026</a:t>
            </a:r>
            <a:endParaRPr lang="pl-PL" sz="4000" b="1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612742" y="1145008"/>
            <a:ext cx="105297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Cele projektu: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Usprawnienie procesów biznesowych realizowanych przez System SOLR oraz wdrożenie e-usług typu A2A,  A2B </a:t>
            </a:r>
            <a:r>
              <a:rPr lang="pl-PL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i A2C na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wysokim poziomie dojrzałości.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Zbudowanie oraz wdrożenie SOLR w nowej technologii, zapewniając większą wydajność systemu, kompatybilność z innymi systemami oraz usprawnienie przebiegu procesów biznesowych umożliwiających elektroniczną obsługę wniosków refundacyjnych, konsultacje zewnętrzne, obsługę trybu odwoławczego, archiwizację dokumentacji oraz udostępnienie danych.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Usprawnienie procesu wymiany danych między systemami.</a:t>
            </a:r>
          </a:p>
          <a:p>
            <a:pPr algn="just"/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b="1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Cele projektu realizują cele strategiczne: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Strategia na Rzecz Odpowiedzialnego Rozwoju – do roku 2020 (z perspektywą do 2030 r.).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Zakres projektu wpisuje się w Strategię na rzecz Odpowiedzialnego Rozwoju – cel szczegółowy III – skuteczne państwo i instytucje służące włączeniu społecznemu i gospodarczemu – Obszar E-państwo;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Zdrowa przyszłość. Ramy strategiczne rozwoju systemu ochrony zdrowia na lata 2021-2027.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Zakres projektu wpisuje się w następujące cel 3.4 [e-Zdrowie] Rozwój i upowszechnianie usług cyfrowych e-zdrowia.;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Program rozwoju e-zdrowia w Polsce na lata 2022 – 2027.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Zakres projektu wpisuje się w następujące cele szczegółowe programu: Cel 1.2. Narzędzia dla systemu ochrony zdrowia i opieki społecznej, Cel 2.1. Rozwój usług horyzontalnych, Cel 4.2 Rozwój usług </a:t>
            </a:r>
            <a:r>
              <a:rPr lang="pl-PL" dirty="0" err="1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back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pl-PL" dirty="0" err="1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office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5412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75813" y="490194"/>
            <a:ext cx="11096845" cy="5722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1800" i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 descr="Obraz zawierający tekst, zrzut ekranu, diagram, Czcionka&#10;&#10;Opis wygenerowany automatycznie">
            <a:extLst>
              <a:ext uri="{FF2B5EF4-FFF2-40B4-BE49-F238E27FC236}">
                <a16:creationId xmlns:a16="http://schemas.microsoft.com/office/drawing/2014/main" id="{53EB23B9-961E-EF7C-6F6F-3011B1C933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741" y="2248266"/>
            <a:ext cx="5640284" cy="437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2A428066ADA48B2128E08D49E6E42" ma:contentTypeVersion="2" ma:contentTypeDescription="Utwórz nowy dokument." ma:contentTypeScope="" ma:versionID="7a5388fc8cc8badcb36bdb349e84cca7">
  <xsd:schema xmlns:xsd="http://www.w3.org/2001/XMLSchema" xmlns:xs="http://www.w3.org/2001/XMLSchema" xmlns:p="http://schemas.microsoft.com/office/2006/metadata/properties" xmlns:ns2="b9a841c0-deae-483d-a662-98b0fdb921ab" xmlns:ns3="a2aa7c4c-1601-4ff4-8989-49c40a4a3f92" xmlns:ns4="d1a99de3-2285-418f-9332-bbd52549ff8d" targetNamespace="http://schemas.microsoft.com/office/2006/metadata/properties" ma:root="true" ma:fieldsID="d2be716a3dd2ae103f0667c0750cf3d8" ns2:_="" ns3:_="" ns4:_="">
    <xsd:import namespace="b9a841c0-deae-483d-a662-98b0fdb921ab"/>
    <xsd:import namespace="a2aa7c4c-1601-4ff4-8989-49c40a4a3f92"/>
    <xsd:import namespace="d1a99de3-2285-418f-9332-bbd52549ff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99de3-2285-418f-9332-bbd52549ff8d" elementFormDefault="qualified">
    <xsd:import namespace="http://schemas.microsoft.com/office/2006/documentManagement/types"/>
    <xsd:import namespace="http://schemas.microsoft.com/office/infopath/2007/PartnerControls"/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10E28EC-947D-4CC7-8340-ECBBFFDE9945}"/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311</Words>
  <Application>Microsoft Office PowerPoint</Application>
  <PresentationFormat>Panoramiczny</PresentationFormat>
  <Paragraphs>46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Kozicka Karolina</cp:lastModifiedBy>
  <cp:revision>8</cp:revision>
  <dcterms:created xsi:type="dcterms:W3CDTF">2017-01-27T12:50:17Z</dcterms:created>
  <dcterms:modified xsi:type="dcterms:W3CDTF">2023-10-05T09:16:05Z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0x01010030D2A428066ADA48B2128E08D49E6E42</vt:lpwstr>
  </property>
</Properties>
</file>