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Logistics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Accounting and Financial Revision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73710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Expenditure Policy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Chief Economist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Counselor </a:t>
            </a:r>
            <a:r>
              <a:rPr lang="en-US" dirty="0" smtClean="0">
                <a:solidFill>
                  <a:schemeClr val="tx1"/>
                </a:solidFill>
              </a:rPr>
              <a:t>General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GEM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WALCZAK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16594</TotalTime>
  <Words>321</Words>
  <Application>Microsoft Office PowerPoint</Application>
  <PresentationFormat>Slajdy 35 mm</PresentationFormat>
  <Paragraphs>149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1416</cp:revision>
  <cp:lastPrinted>2019-06-18T08:41:22Z</cp:lastPrinted>
  <dcterms:created xsi:type="dcterms:W3CDTF">2006-06-26T12:00:33Z</dcterms:created>
  <dcterms:modified xsi:type="dcterms:W3CDTF">2019-11-28T08:17:33Z</dcterms:modified>
</cp:coreProperties>
</file>