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10287000" cx="18288000"/>
  <p:notesSz cx="6858000" cy="9144000"/>
  <p:embeddedFontLst>
    <p:embeddedFont>
      <p:font typeface="League Spartan"/>
      <p:regular r:id="rId12"/>
      <p:bold r:id="rId13"/>
    </p:embeddedFont>
    <p:embeddedFont>
      <p:font typeface="Arimo"/>
      <p:regular r:id="rId14"/>
      <p:bold r:id="rId15"/>
      <p:italic r:id="rId16"/>
      <p:boldItalic r:id="rId17"/>
    </p:embeddedFont>
    <p:embeddedFont>
      <p:font typeface="Montserrat"/>
      <p:bold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LeagueSpartan-bold.fntdata"/><Relationship Id="rId12" Type="http://schemas.openxmlformats.org/officeDocument/2006/relationships/font" Target="fonts/LeagueSpartan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Arimo-bold.fntdata"/><Relationship Id="rId14" Type="http://schemas.openxmlformats.org/officeDocument/2006/relationships/font" Target="fonts/Arimo-regular.fntdata"/><Relationship Id="rId17" Type="http://schemas.openxmlformats.org/officeDocument/2006/relationships/font" Target="fonts/Arimo-boldItalic.fntdata"/><Relationship Id="rId16" Type="http://schemas.openxmlformats.org/officeDocument/2006/relationships/font" Target="fonts/Arimo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Montserrat-boldItalic.fntdata"/><Relationship Id="rId6" Type="http://schemas.openxmlformats.org/officeDocument/2006/relationships/slide" Target="slides/slide1.xml"/><Relationship Id="rId18" Type="http://schemas.openxmlformats.org/officeDocument/2006/relationships/font" Target="fonts/Montserrat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11.png"/><Relationship Id="rId6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hyperlink" Target="https://www.youtube.com/watch?v=cc0zF6CiSjI&amp;t=3s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hyperlink" Target="https://komunikaty.tvp.pl/komunikaty/wszystkie/wszystkie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hyperlink" Target="https://youtu.be/qApTueAadg0?si=DSjZdTZXDdetRQ_L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13499217" y="5427000"/>
            <a:ext cx="4860000" cy="4860000"/>
          </a:xfrm>
          <a:custGeom>
            <a:rect b="b" l="l" r="r" t="t"/>
            <a:pathLst>
              <a:path extrusionOk="0" h="4860000" w="4860000">
                <a:moveTo>
                  <a:pt x="0" y="0"/>
                </a:moveTo>
                <a:lnTo>
                  <a:pt x="4860000" y="0"/>
                </a:lnTo>
                <a:lnTo>
                  <a:pt x="4860000" y="4860000"/>
                </a:lnTo>
                <a:lnTo>
                  <a:pt x="0" y="4860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5" name="Google Shape;85;p13"/>
          <p:cNvSpPr/>
          <p:nvPr/>
        </p:nvSpPr>
        <p:spPr>
          <a:xfrm>
            <a:off x="-400500" y="8104050"/>
            <a:ext cx="2308500" cy="2308500"/>
          </a:xfrm>
          <a:custGeom>
            <a:rect b="b" l="l" r="r" t="t"/>
            <a:pathLst>
              <a:path extrusionOk="0" h="2308500" w="2308500">
                <a:moveTo>
                  <a:pt x="0" y="0"/>
                </a:moveTo>
                <a:lnTo>
                  <a:pt x="2308500" y="0"/>
                </a:lnTo>
                <a:lnTo>
                  <a:pt x="2308500" y="2308500"/>
                </a:lnTo>
                <a:lnTo>
                  <a:pt x="0" y="23085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86" name="Google Shape;86;p13"/>
          <p:cNvCxnSpPr/>
          <p:nvPr/>
        </p:nvCxnSpPr>
        <p:spPr>
          <a:xfrm rot="10800000">
            <a:off x="1908000" y="-2952397"/>
            <a:ext cx="0" cy="12920819"/>
          </a:xfrm>
          <a:prstGeom prst="straightConnector1">
            <a:avLst/>
          </a:prstGeom>
          <a:noFill/>
          <a:ln cap="flat" cmpd="sng" w="9525">
            <a:solidFill>
              <a:srgbClr val="FFF0D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7" name="Google Shape;87;p13"/>
          <p:cNvSpPr/>
          <p:nvPr/>
        </p:nvSpPr>
        <p:spPr>
          <a:xfrm>
            <a:off x="14336413" y="8982372"/>
            <a:ext cx="3642375" cy="986050"/>
          </a:xfrm>
          <a:custGeom>
            <a:rect b="b" l="l" r="r" t="t"/>
            <a:pathLst>
              <a:path extrusionOk="0" h="986050" w="3642375">
                <a:moveTo>
                  <a:pt x="0" y="0"/>
                </a:moveTo>
                <a:lnTo>
                  <a:pt x="3642375" y="0"/>
                </a:lnTo>
                <a:lnTo>
                  <a:pt x="3642375" y="986050"/>
                </a:lnTo>
                <a:lnTo>
                  <a:pt x="0" y="986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-6068"/>
            </a:stretch>
          </a:blipFill>
          <a:ln>
            <a:noFill/>
          </a:ln>
        </p:spPr>
      </p:sp>
      <p:sp>
        <p:nvSpPr>
          <p:cNvPr id="88" name="Google Shape;88;p13"/>
          <p:cNvSpPr/>
          <p:nvPr/>
        </p:nvSpPr>
        <p:spPr>
          <a:xfrm>
            <a:off x="14091137" y="7481378"/>
            <a:ext cx="3676160" cy="1245344"/>
          </a:xfrm>
          <a:custGeom>
            <a:rect b="b" l="l" r="r" t="t"/>
            <a:pathLst>
              <a:path extrusionOk="0" h="1245344" w="3676160">
                <a:moveTo>
                  <a:pt x="0" y="0"/>
                </a:moveTo>
                <a:lnTo>
                  <a:pt x="3676161" y="0"/>
                </a:lnTo>
                <a:lnTo>
                  <a:pt x="3676161" y="1245344"/>
                </a:lnTo>
                <a:lnTo>
                  <a:pt x="0" y="1245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3"/>
          <p:cNvSpPr txBox="1"/>
          <p:nvPr/>
        </p:nvSpPr>
        <p:spPr>
          <a:xfrm>
            <a:off x="2822134" y="3253835"/>
            <a:ext cx="14201092" cy="1519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151" u="none" cap="none" strike="noStrik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Jak przygotować się i gdzie szukać informacji w sytuacjach kryzysowych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2822134" y="5016515"/>
            <a:ext cx="6887343" cy="292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1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89" u="none" cap="none" strike="noStrike">
                <a:solidFill>
                  <a:srgbClr val="FFAE04"/>
                </a:solidFill>
                <a:latin typeface="Montserrat"/>
                <a:ea typeface="Montserrat"/>
                <a:cs typeface="Montserrat"/>
                <a:sym typeface="Montserrat"/>
              </a:rPr>
              <a:t>ZAJĘCIA DLA OSÓB DOROSŁYCH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/>
          <p:nvPr/>
        </p:nvSpPr>
        <p:spPr>
          <a:xfrm>
            <a:off x="3493371" y="2459451"/>
            <a:ext cx="11301259" cy="5368098"/>
          </a:xfrm>
          <a:custGeom>
            <a:rect b="b" l="l" r="r" t="t"/>
            <a:pathLst>
              <a:path extrusionOk="0" h="5368098" w="11301259">
                <a:moveTo>
                  <a:pt x="0" y="0"/>
                </a:moveTo>
                <a:lnTo>
                  <a:pt x="11301258" y="0"/>
                </a:lnTo>
                <a:lnTo>
                  <a:pt x="11301258" y="5368098"/>
                </a:lnTo>
                <a:lnTo>
                  <a:pt x="0" y="53680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6" name="Google Shape;96;p14"/>
          <p:cNvSpPr txBox="1"/>
          <p:nvPr/>
        </p:nvSpPr>
        <p:spPr>
          <a:xfrm>
            <a:off x="5204877" y="8812530"/>
            <a:ext cx="7878246" cy="834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EFEFE"/>
                </a:solidFill>
                <a:latin typeface="Arimo"/>
                <a:ea typeface="Arimo"/>
                <a:cs typeface="Arimo"/>
                <a:sym typeface="Arimo"/>
              </a:rPr>
              <a:t>Akademia Bezpieczeństwa RCB 2: Odporni na zagrożenia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sng" cap="none" strike="noStrike">
                <a:solidFill>
                  <a:schemeClr val="hlink"/>
                </a:solidFill>
                <a:latin typeface="Arimo"/>
                <a:ea typeface="Arimo"/>
                <a:cs typeface="Arimo"/>
                <a:sym typeface="Arimo"/>
                <a:hlinkClick r:id="rId4"/>
              </a:rPr>
              <a:t>https://www.youtube.com/watch?v=cc0zF6CiSjI&amp;t=3s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/>
          <p:nvPr/>
        </p:nvSpPr>
        <p:spPr>
          <a:xfrm>
            <a:off x="1261574" y="2256562"/>
            <a:ext cx="15764851" cy="5773877"/>
          </a:xfrm>
          <a:custGeom>
            <a:rect b="b" l="l" r="r" t="t"/>
            <a:pathLst>
              <a:path extrusionOk="0" h="5773877" w="15764851">
                <a:moveTo>
                  <a:pt x="0" y="0"/>
                </a:moveTo>
                <a:lnTo>
                  <a:pt x="15764852" y="0"/>
                </a:lnTo>
                <a:lnTo>
                  <a:pt x="15764852" y="5773876"/>
                </a:lnTo>
                <a:lnTo>
                  <a:pt x="0" y="57738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/>
          <p:nvPr/>
        </p:nvSpPr>
        <p:spPr>
          <a:xfrm>
            <a:off x="1812727" y="1733906"/>
            <a:ext cx="14662547" cy="5241861"/>
          </a:xfrm>
          <a:custGeom>
            <a:rect b="b" l="l" r="r" t="t"/>
            <a:pathLst>
              <a:path extrusionOk="0" h="5241861" w="14662547">
                <a:moveTo>
                  <a:pt x="0" y="0"/>
                </a:moveTo>
                <a:lnTo>
                  <a:pt x="14662546" y="0"/>
                </a:lnTo>
                <a:lnTo>
                  <a:pt x="14662546" y="5241860"/>
                </a:lnTo>
                <a:lnTo>
                  <a:pt x="0" y="52418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16"/>
          <p:cNvSpPr txBox="1"/>
          <p:nvPr/>
        </p:nvSpPr>
        <p:spPr>
          <a:xfrm>
            <a:off x="1812727" y="7900584"/>
            <a:ext cx="14662547" cy="8070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99" u="sng" cap="none" strike="noStrike">
                <a:solidFill>
                  <a:schemeClr val="hlink"/>
                </a:solidFill>
                <a:latin typeface="Arimo"/>
                <a:ea typeface="Arimo"/>
                <a:cs typeface="Arimo"/>
                <a:sym typeface="Arimo"/>
                <a:hlinkClick r:id="rId4"/>
              </a:rPr>
              <a:t>https://komunikaty.tvp.pl/komunikaty/wszystkie/wszystkie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/>
          <p:nvPr/>
        </p:nvSpPr>
        <p:spPr>
          <a:xfrm>
            <a:off x="3493371" y="2459451"/>
            <a:ext cx="11301259" cy="5368098"/>
          </a:xfrm>
          <a:custGeom>
            <a:rect b="b" l="l" r="r" t="t"/>
            <a:pathLst>
              <a:path extrusionOk="0" h="5368098" w="11301259">
                <a:moveTo>
                  <a:pt x="0" y="0"/>
                </a:moveTo>
                <a:lnTo>
                  <a:pt x="11301258" y="0"/>
                </a:lnTo>
                <a:lnTo>
                  <a:pt x="11301258" y="5368098"/>
                </a:lnTo>
                <a:lnTo>
                  <a:pt x="0" y="53680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3" name="Google Shape;113;p17"/>
          <p:cNvSpPr txBox="1"/>
          <p:nvPr/>
        </p:nvSpPr>
        <p:spPr>
          <a:xfrm>
            <a:off x="3555028" y="8843010"/>
            <a:ext cx="11177944" cy="4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EFEFE"/>
                </a:solidFill>
                <a:latin typeface="Arimo"/>
                <a:ea typeface="Arimo"/>
                <a:cs typeface="Arimo"/>
                <a:sym typeface="Arimo"/>
              </a:rPr>
              <a:t>Filmik instruktażowy RSO: </a:t>
            </a:r>
            <a:r>
              <a:rPr b="0" i="0" lang="en-US" sz="2400" u="sng" cap="none" strike="noStrike">
                <a:solidFill>
                  <a:schemeClr val="hlink"/>
                </a:solidFill>
                <a:latin typeface="Arimo"/>
                <a:ea typeface="Arimo"/>
                <a:cs typeface="Arimo"/>
                <a:sym typeface="Arimo"/>
                <a:hlinkClick r:id="rId4"/>
              </a:rPr>
              <a:t>https://youtu.be/qApTueAadg0?si=DSjZdTZXDdetRQ_L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/>
          <p:nvPr/>
        </p:nvSpPr>
        <p:spPr>
          <a:xfrm>
            <a:off x="13499217" y="5427000"/>
            <a:ext cx="4860000" cy="4860000"/>
          </a:xfrm>
          <a:custGeom>
            <a:rect b="b" l="l" r="r" t="t"/>
            <a:pathLst>
              <a:path extrusionOk="0" h="4860000" w="4860000">
                <a:moveTo>
                  <a:pt x="0" y="0"/>
                </a:moveTo>
                <a:lnTo>
                  <a:pt x="4860000" y="0"/>
                </a:lnTo>
                <a:lnTo>
                  <a:pt x="4860000" y="4860000"/>
                </a:lnTo>
                <a:lnTo>
                  <a:pt x="0" y="4860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9" name="Google Shape;119;p18"/>
          <p:cNvSpPr txBox="1"/>
          <p:nvPr/>
        </p:nvSpPr>
        <p:spPr>
          <a:xfrm>
            <a:off x="7462421" y="4554872"/>
            <a:ext cx="3363158" cy="10534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151" u="none" cap="none" strike="noStrik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Dziękuję!</a:t>
            </a:r>
            <a:endParaRPr/>
          </a:p>
        </p:txBody>
      </p:sp>
      <p:sp>
        <p:nvSpPr>
          <p:cNvPr id="120" name="Google Shape;120;p18"/>
          <p:cNvSpPr/>
          <p:nvPr/>
        </p:nvSpPr>
        <p:spPr>
          <a:xfrm>
            <a:off x="14091137" y="7481378"/>
            <a:ext cx="3676160" cy="1245344"/>
          </a:xfrm>
          <a:custGeom>
            <a:rect b="b" l="l" r="r" t="t"/>
            <a:pathLst>
              <a:path extrusionOk="0" h="1245344" w="3676160">
                <a:moveTo>
                  <a:pt x="0" y="0"/>
                </a:moveTo>
                <a:lnTo>
                  <a:pt x="3676161" y="0"/>
                </a:lnTo>
                <a:lnTo>
                  <a:pt x="3676161" y="1245344"/>
                </a:lnTo>
                <a:lnTo>
                  <a:pt x="0" y="1245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1" name="Google Shape;121;p18"/>
          <p:cNvSpPr/>
          <p:nvPr/>
        </p:nvSpPr>
        <p:spPr>
          <a:xfrm>
            <a:off x="14336413" y="8982372"/>
            <a:ext cx="3642375" cy="986050"/>
          </a:xfrm>
          <a:custGeom>
            <a:rect b="b" l="l" r="r" t="t"/>
            <a:pathLst>
              <a:path extrusionOk="0" h="986050" w="3642375">
                <a:moveTo>
                  <a:pt x="0" y="0"/>
                </a:moveTo>
                <a:lnTo>
                  <a:pt x="3642375" y="0"/>
                </a:lnTo>
                <a:lnTo>
                  <a:pt x="3642375" y="986050"/>
                </a:lnTo>
                <a:lnTo>
                  <a:pt x="0" y="986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-6068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