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League Spartan"/>
      <p:regular r:id="rId12"/>
      <p:bold r:id="rId13"/>
    </p:embeddedFont>
    <p:embeddedFont>
      <p:font typeface="Arimo"/>
      <p:regular r:id="rId14"/>
      <p:bold r:id="rId15"/>
      <p:italic r:id="rId16"/>
      <p:boldItalic r:id="rId17"/>
    </p:embeddedFont>
    <p:embeddedFont>
      <p:font typeface="Montserrat"/>
      <p:bold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LeagueSpartan-bold.fntdata"/><Relationship Id="rId12" Type="http://schemas.openxmlformats.org/officeDocument/2006/relationships/font" Target="fonts/LeagueSpartan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rimo-bold.fntdata"/><Relationship Id="rId14" Type="http://schemas.openxmlformats.org/officeDocument/2006/relationships/font" Target="fonts/Arimo-regular.fntdata"/><Relationship Id="rId17" Type="http://schemas.openxmlformats.org/officeDocument/2006/relationships/font" Target="fonts/Arimo-boldItalic.fntdata"/><Relationship Id="rId16" Type="http://schemas.openxmlformats.org/officeDocument/2006/relationships/font" Target="fonts/Arim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hyperlink" Target="https://www.youtube.com/watch?v=cc0zF6CiSjI&amp;t=3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hyperlink" Target="https://komunikaty.tvp.pl/komunikaty/wszystkie/wszystki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hyperlink" Target="https://youtu.be/qApTueAadg0?si=DSjZdTZXDdetRQ_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AAD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13499217" y="5427000"/>
            <a:ext cx="4860000" cy="4860000"/>
          </a:xfrm>
          <a:custGeom>
            <a:rect b="b" l="l" r="r" t="t"/>
            <a:pathLst>
              <a:path extrusionOk="0" h="4860000" w="4860000">
                <a:moveTo>
                  <a:pt x="0" y="0"/>
                </a:moveTo>
                <a:lnTo>
                  <a:pt x="4860000" y="0"/>
                </a:lnTo>
                <a:lnTo>
                  <a:pt x="4860000" y="4860000"/>
                </a:lnTo>
                <a:lnTo>
                  <a:pt x="0" y="48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-400500" y="8104050"/>
            <a:ext cx="2308500" cy="2308500"/>
          </a:xfrm>
          <a:custGeom>
            <a:rect b="b" l="l" r="r" t="t"/>
            <a:pathLst>
              <a:path extrusionOk="0" h="2308500" w="2308500">
                <a:moveTo>
                  <a:pt x="0" y="0"/>
                </a:moveTo>
                <a:lnTo>
                  <a:pt x="2308500" y="0"/>
                </a:lnTo>
                <a:lnTo>
                  <a:pt x="2308500" y="2308500"/>
                </a:lnTo>
                <a:lnTo>
                  <a:pt x="0" y="2308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86" name="Google Shape;86;p13"/>
          <p:cNvCxnSpPr/>
          <p:nvPr/>
        </p:nvCxnSpPr>
        <p:spPr>
          <a:xfrm rot="10800000">
            <a:off x="1908000" y="-2952397"/>
            <a:ext cx="0" cy="12920819"/>
          </a:xfrm>
          <a:prstGeom prst="straightConnector1">
            <a:avLst/>
          </a:prstGeom>
          <a:noFill/>
          <a:ln cap="flat" cmpd="sng" w="9525">
            <a:solidFill>
              <a:srgbClr val="FFF0D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" name="Google Shape;87;p13"/>
          <p:cNvSpPr/>
          <p:nvPr/>
        </p:nvSpPr>
        <p:spPr>
          <a:xfrm>
            <a:off x="14336413" y="8982372"/>
            <a:ext cx="3642375" cy="986050"/>
          </a:xfrm>
          <a:custGeom>
            <a:rect b="b" l="l" r="r" t="t"/>
            <a:pathLst>
              <a:path extrusionOk="0" h="986050" w="3642375">
                <a:moveTo>
                  <a:pt x="0" y="0"/>
                </a:moveTo>
                <a:lnTo>
                  <a:pt x="3642375" y="0"/>
                </a:lnTo>
                <a:lnTo>
                  <a:pt x="3642375" y="986050"/>
                </a:lnTo>
                <a:lnTo>
                  <a:pt x="0" y="986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6068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14091137" y="7481378"/>
            <a:ext cx="3676160" cy="1245344"/>
          </a:xfrm>
          <a:custGeom>
            <a:rect b="b" l="l" r="r" t="t"/>
            <a:pathLst>
              <a:path extrusionOk="0" h="1245344" w="3676160">
                <a:moveTo>
                  <a:pt x="0" y="0"/>
                </a:moveTo>
                <a:lnTo>
                  <a:pt x="3676161" y="0"/>
                </a:lnTo>
                <a:lnTo>
                  <a:pt x="3676161" y="1245344"/>
                </a:lnTo>
                <a:lnTo>
                  <a:pt x="0" y="1245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 txBox="1"/>
          <p:nvPr/>
        </p:nvSpPr>
        <p:spPr>
          <a:xfrm>
            <a:off x="2822134" y="3253835"/>
            <a:ext cx="14201092" cy="1519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4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151" u="none" cap="none" strike="noStrik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Jak przygotować się i gdzie szukać informacji w sytuacjach kryzysowych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2822134" y="5016515"/>
            <a:ext cx="6887343" cy="292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89" u="none" cap="none" strike="noStrike">
                <a:solidFill>
                  <a:srgbClr val="FFAE04"/>
                </a:solidFill>
                <a:latin typeface="Montserrat"/>
                <a:ea typeface="Montserrat"/>
                <a:cs typeface="Montserrat"/>
                <a:sym typeface="Montserrat"/>
              </a:rPr>
              <a:t>ZAJĘCIA DLA OSÓB DOROSŁYCH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AAD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3493371" y="2459451"/>
            <a:ext cx="11301259" cy="5368098"/>
          </a:xfrm>
          <a:custGeom>
            <a:rect b="b" l="l" r="r" t="t"/>
            <a:pathLst>
              <a:path extrusionOk="0" h="5368098" w="11301259">
                <a:moveTo>
                  <a:pt x="0" y="0"/>
                </a:moveTo>
                <a:lnTo>
                  <a:pt x="11301258" y="0"/>
                </a:lnTo>
                <a:lnTo>
                  <a:pt x="11301258" y="5368098"/>
                </a:lnTo>
                <a:lnTo>
                  <a:pt x="0" y="5368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4"/>
          <p:cNvSpPr txBox="1"/>
          <p:nvPr/>
        </p:nvSpPr>
        <p:spPr>
          <a:xfrm>
            <a:off x="5204877" y="8812530"/>
            <a:ext cx="7878246" cy="834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Akademia Bezpieczeństwa RCB 2: Odporni na zagrożenia</a:t>
            </a:r>
            <a:endParaRPr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sng" cap="none" strike="noStrike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4"/>
              </a:rPr>
              <a:t>https://www.youtube.com/watch?v=cc0zF6CiSjI&amp;t=3s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AAD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/>
          <p:nvPr/>
        </p:nvSpPr>
        <p:spPr>
          <a:xfrm>
            <a:off x="1261574" y="2256562"/>
            <a:ext cx="15764851" cy="5773877"/>
          </a:xfrm>
          <a:custGeom>
            <a:rect b="b" l="l" r="r" t="t"/>
            <a:pathLst>
              <a:path extrusionOk="0" h="5773877" w="15764851">
                <a:moveTo>
                  <a:pt x="0" y="0"/>
                </a:moveTo>
                <a:lnTo>
                  <a:pt x="15764852" y="0"/>
                </a:lnTo>
                <a:lnTo>
                  <a:pt x="15764852" y="5773876"/>
                </a:lnTo>
                <a:lnTo>
                  <a:pt x="0" y="57738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AAD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/>
          <p:nvPr/>
        </p:nvSpPr>
        <p:spPr>
          <a:xfrm>
            <a:off x="1812727" y="1733906"/>
            <a:ext cx="14662547" cy="5241861"/>
          </a:xfrm>
          <a:custGeom>
            <a:rect b="b" l="l" r="r" t="t"/>
            <a:pathLst>
              <a:path extrusionOk="0" h="5241861" w="14662547">
                <a:moveTo>
                  <a:pt x="0" y="0"/>
                </a:moveTo>
                <a:lnTo>
                  <a:pt x="14662546" y="0"/>
                </a:lnTo>
                <a:lnTo>
                  <a:pt x="14662546" y="5241860"/>
                </a:lnTo>
                <a:lnTo>
                  <a:pt x="0" y="52418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6"/>
          <p:cNvSpPr txBox="1"/>
          <p:nvPr/>
        </p:nvSpPr>
        <p:spPr>
          <a:xfrm>
            <a:off x="1812727" y="7900584"/>
            <a:ext cx="14662547" cy="807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99" u="sng" cap="none" strike="noStrike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4"/>
              </a:rPr>
              <a:t>https://komunikaty.tvp.pl/komunikaty/wszystkie/wszystkie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AAD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/>
          <p:nvPr/>
        </p:nvSpPr>
        <p:spPr>
          <a:xfrm>
            <a:off x="3493371" y="2459451"/>
            <a:ext cx="11301259" cy="5368098"/>
          </a:xfrm>
          <a:custGeom>
            <a:rect b="b" l="l" r="r" t="t"/>
            <a:pathLst>
              <a:path extrusionOk="0" h="5368098" w="11301259">
                <a:moveTo>
                  <a:pt x="0" y="0"/>
                </a:moveTo>
                <a:lnTo>
                  <a:pt x="11301258" y="0"/>
                </a:lnTo>
                <a:lnTo>
                  <a:pt x="11301258" y="5368098"/>
                </a:lnTo>
                <a:lnTo>
                  <a:pt x="0" y="5368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17"/>
          <p:cNvSpPr txBox="1"/>
          <p:nvPr/>
        </p:nvSpPr>
        <p:spPr>
          <a:xfrm>
            <a:off x="3555028" y="8843010"/>
            <a:ext cx="11177944" cy="415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Filmik instruktażowy RSO: </a:t>
            </a:r>
            <a:r>
              <a:rPr b="0" i="0" lang="en-US" sz="2400" u="sng" cap="none" strike="noStrike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4"/>
              </a:rPr>
              <a:t>https://youtu.be/qApTueAadg0?si=DSjZdTZXDdetRQ_L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AAD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13499217" y="5427000"/>
            <a:ext cx="4860000" cy="4860000"/>
          </a:xfrm>
          <a:custGeom>
            <a:rect b="b" l="l" r="r" t="t"/>
            <a:pathLst>
              <a:path extrusionOk="0" h="4860000" w="4860000">
                <a:moveTo>
                  <a:pt x="0" y="0"/>
                </a:moveTo>
                <a:lnTo>
                  <a:pt x="4860000" y="0"/>
                </a:lnTo>
                <a:lnTo>
                  <a:pt x="4860000" y="4860000"/>
                </a:lnTo>
                <a:lnTo>
                  <a:pt x="0" y="48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18"/>
          <p:cNvSpPr txBox="1"/>
          <p:nvPr/>
        </p:nvSpPr>
        <p:spPr>
          <a:xfrm>
            <a:off x="7462421" y="4554872"/>
            <a:ext cx="3363158" cy="1053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151" u="none" cap="none" strike="noStrik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Dziękuję!</a:t>
            </a: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14091137" y="7481378"/>
            <a:ext cx="3676160" cy="1245344"/>
          </a:xfrm>
          <a:custGeom>
            <a:rect b="b" l="l" r="r" t="t"/>
            <a:pathLst>
              <a:path extrusionOk="0" h="1245344" w="3676160">
                <a:moveTo>
                  <a:pt x="0" y="0"/>
                </a:moveTo>
                <a:lnTo>
                  <a:pt x="3676161" y="0"/>
                </a:lnTo>
                <a:lnTo>
                  <a:pt x="3676161" y="1245344"/>
                </a:lnTo>
                <a:lnTo>
                  <a:pt x="0" y="1245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18"/>
          <p:cNvSpPr/>
          <p:nvPr/>
        </p:nvSpPr>
        <p:spPr>
          <a:xfrm>
            <a:off x="14336413" y="8982372"/>
            <a:ext cx="3642375" cy="986050"/>
          </a:xfrm>
          <a:custGeom>
            <a:rect b="b" l="l" r="r" t="t"/>
            <a:pathLst>
              <a:path extrusionOk="0" h="986050" w="3642375">
                <a:moveTo>
                  <a:pt x="0" y="0"/>
                </a:moveTo>
                <a:lnTo>
                  <a:pt x="3642375" y="0"/>
                </a:lnTo>
                <a:lnTo>
                  <a:pt x="3642375" y="986050"/>
                </a:lnTo>
                <a:lnTo>
                  <a:pt x="0" y="986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6068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